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8" r:id="rId3"/>
    <p:sldId id="260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108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266372" y="2829792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44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Ullmax</a:t>
            </a:r>
            <a:r>
              <a:rPr lang="sv-SE" dirty="0" smtClean="0"/>
              <a:t> Powerpoint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163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111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868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800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289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612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28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277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40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133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934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34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0618-1789-DB47-AB44-1FD3408307A6}" type="datetimeFigureOut">
              <a:rPr lang="sv-SE" smtClean="0"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F097-E43B-E243-BE65-1F0BBCE892BF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UM_Powerpoint.jp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05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4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07B3D51-D574-8D41-AD49-DB8163893C34}" type="datetimeFigureOut">
              <a:rPr lang="sv-SE" smtClean="0"/>
              <a:pPr/>
              <a:t>2016-11-06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66C556B0-EC44-8A49-AE44-93C702A63D75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702136" y="5770435"/>
            <a:ext cx="1984664" cy="78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4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76166" y="0"/>
            <a:ext cx="8486868" cy="5267797"/>
          </a:xfrm>
        </p:spPr>
        <p:txBody>
          <a:bodyPr>
            <a:normAutofit fontScale="25000" lnSpcReduction="20000"/>
          </a:bodyPr>
          <a:lstStyle/>
          <a:p>
            <a:pPr algn="l"/>
            <a:endParaRPr lang="sv-SE" sz="7200" b="1" dirty="0">
              <a:solidFill>
                <a:srgbClr val="92D050"/>
              </a:solidFill>
              <a:latin typeface="+mj-lt"/>
            </a:endParaRPr>
          </a:p>
          <a:p>
            <a:pPr algn="l"/>
            <a:r>
              <a:rPr lang="sv-SE" sz="11200" b="1" dirty="0" smtClean="0">
                <a:solidFill>
                  <a:schemeClr val="tx1"/>
                </a:solidFill>
              </a:rPr>
              <a:t>Om </a:t>
            </a:r>
            <a:r>
              <a:rPr lang="sv-SE" sz="11200" b="1" dirty="0">
                <a:solidFill>
                  <a:schemeClr val="tx1"/>
                </a:solidFill>
              </a:rPr>
              <a:t>ALLA medlemmar hjälps åt </a:t>
            </a:r>
            <a:r>
              <a:rPr lang="sv-SE" sz="11200" b="1" dirty="0" smtClean="0">
                <a:solidFill>
                  <a:schemeClr val="tx1"/>
                </a:solidFill>
              </a:rPr>
              <a:t>kan vi tjäna pengar till föreningen! </a:t>
            </a:r>
            <a:r>
              <a:rPr lang="sv-SE" sz="7200" dirty="0">
                <a:solidFill>
                  <a:schemeClr val="tx1"/>
                </a:solidFill>
              </a:rPr>
              <a:t>Många säljer något, istället för att få säljer mycket.</a:t>
            </a: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r>
              <a:rPr lang="sv-SE" sz="8000" b="1" dirty="0" smtClean="0">
                <a:solidFill>
                  <a:schemeClr val="tx1"/>
                </a:solidFill>
              </a:rPr>
              <a:t>Ny katalog</a:t>
            </a:r>
          </a:p>
          <a:p>
            <a:pPr algn="l"/>
            <a:r>
              <a:rPr lang="sv-SE" sz="8000" b="1" dirty="0" smtClean="0">
                <a:solidFill>
                  <a:srgbClr val="FF0000"/>
                </a:solidFill>
              </a:rPr>
              <a:t>Bonus</a:t>
            </a:r>
            <a:r>
              <a:rPr lang="sv-SE" sz="7200" b="1" dirty="0" smtClean="0">
                <a:solidFill>
                  <a:srgbClr val="FF0000"/>
                </a:solidFill>
              </a:rPr>
              <a:t> –  sälj för 5 000 kr och få en bonusvara </a:t>
            </a:r>
          </a:p>
          <a:p>
            <a:pPr algn="l"/>
            <a:endParaRPr lang="sv-SE" sz="6400" b="1" dirty="0" smtClean="0">
              <a:solidFill>
                <a:schemeClr val="tx1"/>
              </a:solidFill>
            </a:endParaRPr>
          </a:p>
          <a:p>
            <a:pPr algn="l"/>
            <a:r>
              <a:rPr lang="sv-SE" sz="6400" b="1" dirty="0" smtClean="0">
                <a:solidFill>
                  <a:schemeClr val="tx1"/>
                </a:solidFill>
              </a:rPr>
              <a:t>INGET </a:t>
            </a:r>
            <a:r>
              <a:rPr lang="sv-SE" sz="6400" b="1" dirty="0">
                <a:solidFill>
                  <a:schemeClr val="tx1"/>
                </a:solidFill>
              </a:rPr>
              <a:t>tvång men vi är många och alla kan bidra på olika sätt.</a:t>
            </a:r>
          </a:p>
          <a:p>
            <a:pPr algn="l"/>
            <a:endParaRPr lang="sv-SE" sz="6400" b="1" dirty="0">
              <a:solidFill>
                <a:schemeClr val="tx1"/>
              </a:solidFill>
            </a:endParaRPr>
          </a:p>
          <a:p>
            <a:pPr algn="l"/>
            <a:endParaRPr lang="sv-SE" sz="8000" b="1" dirty="0" smtClean="0">
              <a:solidFill>
                <a:schemeClr val="tx1"/>
              </a:solidFill>
            </a:endParaRPr>
          </a:p>
          <a:p>
            <a:pPr algn="l"/>
            <a:endParaRPr lang="sv-SE" sz="8000" b="1" dirty="0">
              <a:solidFill>
                <a:schemeClr val="tx1"/>
              </a:solidFill>
            </a:endParaRPr>
          </a:p>
          <a:p>
            <a:pPr algn="l"/>
            <a:r>
              <a:rPr lang="sv-SE" sz="8000" b="1" dirty="0" smtClean="0">
                <a:solidFill>
                  <a:schemeClr val="tx1"/>
                </a:solidFill>
              </a:rPr>
              <a:t>Säljtips!</a:t>
            </a:r>
            <a:endParaRPr lang="sv-SE" sz="8000" b="1" dirty="0">
              <a:solidFill>
                <a:schemeClr val="tx1"/>
              </a:solidFill>
            </a:endParaRP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Visa den nya katalogen för 10 personer.</a:t>
            </a: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Handla till dig själv och familjen.</a:t>
            </a: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Ta med visningsgarderoben till jobbet/vännerna/släkten</a:t>
            </a: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endParaRPr lang="sv-SE" sz="7200" dirty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56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5600" dirty="0">
              <a:solidFill>
                <a:schemeClr val="tx1"/>
              </a:solidFill>
              <a:latin typeface="+mj-lt"/>
            </a:endParaRPr>
          </a:p>
          <a:p>
            <a:pPr algn="l"/>
            <a:endParaRPr lang="sv-SE" sz="5600" dirty="0" smtClean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sv-SE" sz="8000" dirty="0"/>
              <a:t> </a:t>
            </a:r>
          </a:p>
          <a:p>
            <a:pPr algn="l"/>
            <a:endParaRPr lang="sv-SE" sz="8000" dirty="0" smtClean="0">
              <a:latin typeface="+mj-lt"/>
            </a:endParaRPr>
          </a:p>
          <a:p>
            <a:pPr algn="l"/>
            <a:endParaRPr lang="sv-SE" sz="8000" dirty="0">
              <a:latin typeface="+mj-lt"/>
            </a:endParaRPr>
          </a:p>
          <a:p>
            <a:r>
              <a:rPr lang="sv-SE" sz="8000" dirty="0" smtClean="0">
                <a:latin typeface="+mj-lt"/>
              </a:rPr>
              <a:t> </a:t>
            </a:r>
            <a:endParaRPr lang="sv-SE" sz="8000" dirty="0">
              <a:latin typeface="+mj-lt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4317614" y="5267797"/>
            <a:ext cx="2853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Orderdatum: </a:t>
            </a:r>
            <a:r>
              <a:rPr lang="sv-SE" b="1" dirty="0" smtClean="0"/>
              <a:t>	Varje söndag </a:t>
            </a:r>
          </a:p>
          <a:p>
            <a:r>
              <a:rPr lang="sv-SE" b="1" dirty="0" smtClean="0"/>
              <a:t>Leveranstid: 	2-5 dagar</a:t>
            </a:r>
            <a:endParaRPr lang="sv-SE" b="1" dirty="0"/>
          </a:p>
          <a:p>
            <a:endParaRPr lang="sv-SE" b="1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6250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293077" y="257907"/>
            <a:ext cx="8374095" cy="6295293"/>
          </a:xfrm>
        </p:spPr>
        <p:txBody>
          <a:bodyPr>
            <a:normAutofit/>
          </a:bodyPr>
          <a:lstStyle/>
          <a:p>
            <a:pPr algn="l"/>
            <a:r>
              <a:rPr lang="sv-SE" b="1" dirty="0" smtClean="0"/>
              <a:t>Katalog och visningsgarderob finns i cafeterian</a:t>
            </a:r>
          </a:p>
          <a:p>
            <a:pPr algn="l"/>
            <a:r>
              <a:rPr lang="sv-SE" sz="2000" b="1" dirty="0" smtClean="0"/>
              <a:t>Säljansvariga per lag:</a:t>
            </a:r>
          </a:p>
          <a:p>
            <a:pPr algn="l"/>
            <a:r>
              <a:rPr lang="sv-SE" sz="2000" b="1" dirty="0" smtClean="0"/>
              <a:t>Christina Josefsson (dam) 			</a:t>
            </a:r>
            <a:r>
              <a:rPr lang="sv-SE" sz="2000" dirty="0" smtClean="0"/>
              <a:t>073-143 </a:t>
            </a:r>
            <a:r>
              <a:rPr lang="sv-SE" sz="2000" dirty="0"/>
              <a:t>18 08</a:t>
            </a:r>
            <a:endParaRPr lang="sv-SE" sz="2000" b="1" dirty="0" smtClean="0"/>
          </a:p>
          <a:p>
            <a:pPr algn="l"/>
            <a:r>
              <a:rPr lang="sv-SE" sz="2000" b="1" dirty="0" smtClean="0"/>
              <a:t>Tina Östlin (herr) 						</a:t>
            </a:r>
            <a:r>
              <a:rPr lang="sv-SE" sz="2000" dirty="0" smtClean="0"/>
              <a:t>070-527 </a:t>
            </a:r>
            <a:r>
              <a:rPr lang="sv-SE" sz="2000" dirty="0"/>
              <a:t>62 </a:t>
            </a:r>
            <a:r>
              <a:rPr lang="sv-SE" sz="2000" dirty="0" smtClean="0"/>
              <a:t>82</a:t>
            </a:r>
            <a:endParaRPr lang="sv-SE" sz="2000" b="1" dirty="0" smtClean="0"/>
          </a:p>
          <a:p>
            <a:pPr algn="l"/>
            <a:r>
              <a:rPr lang="sv-SE" sz="2000" b="1" dirty="0" smtClean="0"/>
              <a:t>Helen </a:t>
            </a:r>
            <a:r>
              <a:rPr lang="sv-SE" sz="2000" b="1" dirty="0" err="1" smtClean="0"/>
              <a:t>Wennsten</a:t>
            </a:r>
            <a:r>
              <a:rPr lang="sv-SE" sz="2000" b="1" dirty="0" smtClean="0"/>
              <a:t> (F17) 					</a:t>
            </a:r>
            <a:r>
              <a:rPr lang="sv-SE" sz="2000" dirty="0" smtClean="0"/>
              <a:t>070-610 </a:t>
            </a:r>
            <a:r>
              <a:rPr lang="sv-SE" sz="2000" dirty="0"/>
              <a:t>39 58</a:t>
            </a:r>
            <a:endParaRPr lang="sv-SE" sz="2000" b="1" dirty="0" smtClean="0"/>
          </a:p>
          <a:p>
            <a:pPr algn="l"/>
            <a:r>
              <a:rPr lang="sv-SE" sz="2000" b="1" smtClean="0"/>
              <a:t>Tina </a:t>
            </a:r>
            <a:r>
              <a:rPr lang="sv-SE" sz="2000" b="1" dirty="0" smtClean="0"/>
              <a:t>Vainio (P12)	</a:t>
            </a:r>
            <a:r>
              <a:rPr lang="sv-SE" sz="2000" dirty="0" smtClean="0"/>
              <a:t>					070-229 64 23</a:t>
            </a:r>
          </a:p>
          <a:p>
            <a:pPr algn="l"/>
            <a:r>
              <a:rPr lang="sv-SE" sz="2000" b="1" dirty="0" smtClean="0"/>
              <a:t>Malin Larsson (P10)					</a:t>
            </a:r>
            <a:r>
              <a:rPr lang="sv-SE" sz="2000" dirty="0" smtClean="0"/>
              <a:t>073-020 32 51</a:t>
            </a:r>
          </a:p>
          <a:p>
            <a:pPr algn="l"/>
            <a:r>
              <a:rPr lang="sv-SE" sz="2000" b="1" dirty="0" smtClean="0"/>
              <a:t>Ulrika Eriksson (F03-07 / P14)			</a:t>
            </a:r>
            <a:r>
              <a:rPr lang="sv-SE" sz="2000" dirty="0" smtClean="0"/>
              <a:t>070-287 28 11	</a:t>
            </a:r>
          </a:p>
          <a:p>
            <a:pPr algn="l"/>
            <a:r>
              <a:rPr lang="sv-SE" sz="2000" b="1" dirty="0" smtClean="0"/>
              <a:t>Yvonne Westerlund,  </a:t>
            </a:r>
          </a:p>
          <a:p>
            <a:pPr algn="l"/>
            <a:r>
              <a:rPr lang="sv-SE" sz="2000" b="1" dirty="0" smtClean="0"/>
              <a:t>kontaktperson </a:t>
            </a:r>
            <a:r>
              <a:rPr lang="sv-SE" sz="2000" b="1" dirty="0" err="1" smtClean="0"/>
              <a:t>Ullmax</a:t>
            </a:r>
            <a:r>
              <a:rPr lang="sv-SE" sz="2000" b="1" dirty="0" smtClean="0"/>
              <a:t>					070-37 32 225</a:t>
            </a:r>
            <a:endParaRPr lang="sv-SE" sz="2000" b="1" dirty="0"/>
          </a:p>
          <a:p>
            <a:pPr algn="l"/>
            <a:r>
              <a:rPr lang="sv-SE" sz="2000" b="1" dirty="0" smtClean="0"/>
              <a:t>	</a:t>
            </a:r>
          </a:p>
          <a:p>
            <a:pPr algn="l"/>
            <a:r>
              <a:rPr lang="sv-SE" sz="2000" b="1" i="1" dirty="0" smtClean="0"/>
              <a:t>										</a:t>
            </a:r>
          </a:p>
          <a:p>
            <a:pPr algn="l"/>
            <a:r>
              <a:rPr lang="sv-SE" sz="2000" b="1" i="1" dirty="0"/>
              <a:t>	</a:t>
            </a:r>
            <a:r>
              <a:rPr lang="sv-SE" sz="2000" b="1" i="1" dirty="0" smtClean="0"/>
              <a:t>									Fråga oss gärna </a:t>
            </a:r>
            <a:r>
              <a:rPr lang="sv-SE" sz="2000" b="1" dirty="0" smtClean="0">
                <a:sym typeface="Wingdings" panose="05000000000000000000" pitchFamily="2" charset="2"/>
              </a:rPr>
              <a:t></a:t>
            </a:r>
            <a:endParaRPr lang="sv-SE" sz="2000" b="1" dirty="0" smtClean="0"/>
          </a:p>
          <a:p>
            <a:pPr algn="l"/>
            <a:endParaRPr lang="sv-SE" sz="2400" b="1" dirty="0"/>
          </a:p>
          <a:p>
            <a:pPr algn="l"/>
            <a:endParaRPr lang="sv-SE" sz="2400" b="1" dirty="0" smtClean="0"/>
          </a:p>
          <a:p>
            <a:pPr algn="l"/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45338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UM_Powerpoint Mall</Template>
  <TotalTime>1883</TotalTime>
  <Words>89</Words>
  <Application>Microsoft Office PowerPoint</Application>
  <PresentationFormat>Bildspel på skärmen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4" baseType="lpstr">
      <vt:lpstr>Office-tema</vt:lpstr>
      <vt:lpstr>Anpassad formgivning</vt:lpstr>
      <vt:lpstr>PowerPoint-presentation</vt:lpstr>
      <vt:lpstr>PowerPoint-presentation</vt:lpstr>
    </vt:vector>
  </TitlesOfParts>
  <Company>Bong Retail Solutions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Biljana Savic</dc:creator>
  <cp:lastModifiedBy>Yvonne Westerlund</cp:lastModifiedBy>
  <cp:revision>103</cp:revision>
  <cp:lastPrinted>2015-02-02T11:57:13Z</cp:lastPrinted>
  <dcterms:created xsi:type="dcterms:W3CDTF">2014-07-02T12:47:09Z</dcterms:created>
  <dcterms:modified xsi:type="dcterms:W3CDTF">2016-11-06T20:54:29Z</dcterms:modified>
</cp:coreProperties>
</file>