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58" r:id="rId3"/>
    <p:sldId id="260" r:id="rId4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napToObjects="1">
      <p:cViewPr varScale="1">
        <p:scale>
          <a:sx n="128" d="100"/>
          <a:sy n="128" d="100"/>
        </p:scale>
        <p:origin x="1170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2266372" y="2829792"/>
            <a:ext cx="6400800" cy="1752600"/>
          </a:xfrm>
        </p:spPr>
        <p:txBody>
          <a:bodyPr>
            <a:normAutofit/>
          </a:bodyPr>
          <a:lstStyle>
            <a:lvl1pPr marL="0" indent="0" algn="r">
              <a:buNone/>
              <a:defRPr sz="4400" b="0" i="0" baseline="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err="1" smtClean="0"/>
              <a:t>Ullmax</a:t>
            </a:r>
            <a:r>
              <a:rPr lang="sv-SE" dirty="0" smtClean="0"/>
              <a:t> Powerpoint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21636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3D51-D574-8D41-AD49-DB8163893C34}" type="datetimeFigureOut">
              <a:rPr lang="sv-SE" smtClean="0"/>
              <a:t>2016-11-17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56B0-EC44-8A49-AE44-93C702A63D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11114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3D51-D574-8D41-AD49-DB8163893C34}" type="datetimeFigureOut">
              <a:rPr lang="sv-SE" smtClean="0"/>
              <a:t>2016-11-17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56B0-EC44-8A49-AE44-93C702A63D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4868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3D51-D574-8D41-AD49-DB8163893C34}" type="datetimeFigureOut">
              <a:rPr lang="sv-SE" smtClean="0"/>
              <a:t>2016-11-17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56B0-EC44-8A49-AE44-93C702A63D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8001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3D51-D574-8D41-AD49-DB8163893C34}" type="datetimeFigureOut">
              <a:rPr lang="sv-SE" smtClean="0"/>
              <a:t>2016-11-17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56B0-EC44-8A49-AE44-93C702A63D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2894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3D51-D574-8D41-AD49-DB8163893C34}" type="datetimeFigureOut">
              <a:rPr lang="sv-SE" smtClean="0"/>
              <a:t>2016-11-17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56B0-EC44-8A49-AE44-93C702A63D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6123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3D51-D574-8D41-AD49-DB8163893C34}" type="datetimeFigureOut">
              <a:rPr lang="sv-SE" smtClean="0"/>
              <a:t>2016-11-17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56B0-EC44-8A49-AE44-93C702A63D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2874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3D51-D574-8D41-AD49-DB8163893C34}" type="datetimeFigureOut">
              <a:rPr lang="sv-SE" smtClean="0"/>
              <a:t>2016-11-17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56B0-EC44-8A49-AE44-93C702A63D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2773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3D51-D574-8D41-AD49-DB8163893C34}" type="datetimeFigureOut">
              <a:rPr lang="sv-SE" smtClean="0"/>
              <a:t>2016-11-17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56B0-EC44-8A49-AE44-93C702A63D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6404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3D51-D574-8D41-AD49-DB8163893C34}" type="datetimeFigureOut">
              <a:rPr lang="sv-SE" smtClean="0"/>
              <a:t>2016-11-17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56B0-EC44-8A49-AE44-93C702A63D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1334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3D51-D574-8D41-AD49-DB8163893C34}" type="datetimeFigureOut">
              <a:rPr lang="sv-SE" smtClean="0"/>
              <a:t>2016-11-17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56B0-EC44-8A49-AE44-93C702A63D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9343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B3D51-D574-8D41-AD49-DB8163893C34}" type="datetimeFigureOut">
              <a:rPr lang="sv-SE" smtClean="0"/>
              <a:t>2016-11-17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556B0-EC44-8A49-AE44-93C702A63D7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34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emf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A0618-1789-DB47-AB44-1FD3408307A6}" type="datetimeFigureOut">
              <a:rPr lang="sv-SE" smtClean="0"/>
              <a:t>2016-11-17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FF097-E43B-E243-BE65-1F0BBCE892BF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6" descr="UM_Powerpoint.jp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05"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24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E07B3D51-D574-8D41-AD49-DB8163893C34}" type="datetimeFigureOut">
              <a:rPr lang="sv-SE" smtClean="0"/>
              <a:pPr/>
              <a:t>2016-11-17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66C556B0-EC44-8A49-AE44-93C702A63D75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702136" y="5770435"/>
            <a:ext cx="1984664" cy="787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241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0" i="0" kern="1200">
          <a:solidFill>
            <a:schemeClr val="tx1">
              <a:lumMod val="50000"/>
              <a:lumOff val="50000"/>
            </a:schemeClr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tx1">
              <a:lumMod val="50000"/>
              <a:lumOff val="50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>
              <a:lumMod val="50000"/>
              <a:lumOff val="50000"/>
            </a:schemeClr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>
              <a:lumMod val="50000"/>
              <a:lumOff val="50000"/>
            </a:schemeClr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>
              <a:lumMod val="50000"/>
              <a:lumOff val="50000"/>
            </a:schemeClr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>
              <a:lumMod val="50000"/>
              <a:lumOff val="50000"/>
            </a:schemeClr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rubrik 1"/>
          <p:cNvSpPr>
            <a:spLocks noGrp="1"/>
          </p:cNvSpPr>
          <p:nvPr>
            <p:ph type="subTitle" idx="1"/>
          </p:nvPr>
        </p:nvSpPr>
        <p:spPr>
          <a:xfrm>
            <a:off x="176166" y="0"/>
            <a:ext cx="8486868" cy="5267797"/>
          </a:xfrm>
        </p:spPr>
        <p:txBody>
          <a:bodyPr>
            <a:normAutofit fontScale="25000" lnSpcReduction="20000"/>
          </a:bodyPr>
          <a:lstStyle/>
          <a:p>
            <a:pPr algn="l"/>
            <a:endParaRPr lang="sv-SE" sz="7200" b="1" dirty="0">
              <a:solidFill>
                <a:srgbClr val="92D050"/>
              </a:solidFill>
              <a:latin typeface="+mj-lt"/>
            </a:endParaRPr>
          </a:p>
          <a:p>
            <a:pPr algn="l"/>
            <a:r>
              <a:rPr lang="sv-SE" sz="11200" b="1" dirty="0" smtClean="0">
                <a:solidFill>
                  <a:schemeClr val="tx1"/>
                </a:solidFill>
              </a:rPr>
              <a:t>Om </a:t>
            </a:r>
            <a:r>
              <a:rPr lang="sv-SE" sz="11200" b="1" dirty="0">
                <a:solidFill>
                  <a:schemeClr val="tx1"/>
                </a:solidFill>
              </a:rPr>
              <a:t>ALLA medlemmar hjälps åt </a:t>
            </a:r>
            <a:r>
              <a:rPr lang="sv-SE" sz="11200" b="1" dirty="0" smtClean="0">
                <a:solidFill>
                  <a:schemeClr val="tx1"/>
                </a:solidFill>
              </a:rPr>
              <a:t>kan vi tjäna pengar till föreningen! </a:t>
            </a:r>
            <a:r>
              <a:rPr lang="sv-SE" sz="7200" dirty="0">
                <a:solidFill>
                  <a:schemeClr val="tx1"/>
                </a:solidFill>
              </a:rPr>
              <a:t>Många säljer något, istället för att få säljer mycket.</a:t>
            </a:r>
          </a:p>
          <a:p>
            <a:pPr algn="l"/>
            <a:endParaRPr lang="sv-SE" sz="7200" b="1" dirty="0">
              <a:solidFill>
                <a:schemeClr val="tx1"/>
              </a:solidFill>
            </a:endParaRPr>
          </a:p>
          <a:p>
            <a:pPr algn="l"/>
            <a:r>
              <a:rPr lang="sv-SE" sz="8000" b="1" dirty="0" smtClean="0">
                <a:solidFill>
                  <a:schemeClr val="tx1"/>
                </a:solidFill>
              </a:rPr>
              <a:t>Ny katalog</a:t>
            </a:r>
          </a:p>
          <a:p>
            <a:pPr algn="l"/>
            <a:r>
              <a:rPr lang="sv-SE" sz="8000" b="1" dirty="0" smtClean="0">
                <a:solidFill>
                  <a:srgbClr val="FF0000"/>
                </a:solidFill>
              </a:rPr>
              <a:t>Bonus</a:t>
            </a:r>
            <a:r>
              <a:rPr lang="sv-SE" sz="7200" b="1" dirty="0" smtClean="0">
                <a:solidFill>
                  <a:srgbClr val="FF0000"/>
                </a:solidFill>
              </a:rPr>
              <a:t> –  sälj för 5 000 kr och få en bonusvara </a:t>
            </a:r>
          </a:p>
          <a:p>
            <a:pPr algn="l"/>
            <a:endParaRPr lang="sv-SE" sz="6400" b="1" dirty="0" smtClean="0">
              <a:solidFill>
                <a:schemeClr val="tx1"/>
              </a:solidFill>
            </a:endParaRPr>
          </a:p>
          <a:p>
            <a:pPr algn="l"/>
            <a:r>
              <a:rPr lang="sv-SE" sz="6400" b="1" dirty="0" smtClean="0">
                <a:solidFill>
                  <a:schemeClr val="tx1"/>
                </a:solidFill>
              </a:rPr>
              <a:t>INGET </a:t>
            </a:r>
            <a:r>
              <a:rPr lang="sv-SE" sz="6400" b="1" dirty="0">
                <a:solidFill>
                  <a:schemeClr val="tx1"/>
                </a:solidFill>
              </a:rPr>
              <a:t>tvång men vi är många och alla kan bidra på olika sätt.</a:t>
            </a:r>
          </a:p>
          <a:p>
            <a:pPr algn="l"/>
            <a:endParaRPr lang="sv-SE" sz="6400" b="1" dirty="0">
              <a:solidFill>
                <a:schemeClr val="tx1"/>
              </a:solidFill>
            </a:endParaRPr>
          </a:p>
          <a:p>
            <a:pPr algn="l"/>
            <a:endParaRPr lang="sv-SE" sz="8000" b="1" dirty="0" smtClean="0">
              <a:solidFill>
                <a:schemeClr val="tx1"/>
              </a:solidFill>
            </a:endParaRPr>
          </a:p>
          <a:p>
            <a:pPr algn="l"/>
            <a:endParaRPr lang="sv-SE" sz="8000" b="1" dirty="0">
              <a:solidFill>
                <a:schemeClr val="tx1"/>
              </a:solidFill>
            </a:endParaRPr>
          </a:p>
          <a:p>
            <a:pPr algn="l"/>
            <a:r>
              <a:rPr lang="sv-SE" sz="8000" b="1" dirty="0" smtClean="0">
                <a:solidFill>
                  <a:schemeClr val="tx1"/>
                </a:solidFill>
              </a:rPr>
              <a:t>Säljtips!</a:t>
            </a:r>
            <a:endParaRPr lang="sv-SE" sz="8000" b="1" dirty="0">
              <a:solidFill>
                <a:schemeClr val="tx1"/>
              </a:solidFill>
            </a:endParaRPr>
          </a:p>
          <a:p>
            <a:pPr algn="l"/>
            <a:r>
              <a:rPr lang="sv-SE" sz="7200" b="1" dirty="0">
                <a:solidFill>
                  <a:srgbClr val="FF0000"/>
                </a:solidFill>
              </a:rPr>
              <a:t>Visa den nya katalogen för 10 personer.</a:t>
            </a:r>
          </a:p>
          <a:p>
            <a:pPr algn="l"/>
            <a:r>
              <a:rPr lang="sv-SE" sz="7200" b="1" dirty="0">
                <a:solidFill>
                  <a:srgbClr val="FF0000"/>
                </a:solidFill>
              </a:rPr>
              <a:t>Handla till dig själv och familjen.</a:t>
            </a:r>
          </a:p>
          <a:p>
            <a:pPr algn="l"/>
            <a:r>
              <a:rPr lang="sv-SE" sz="7200" b="1" dirty="0">
                <a:solidFill>
                  <a:srgbClr val="FF0000"/>
                </a:solidFill>
              </a:rPr>
              <a:t>Ta med visningsgarderoben till jobbet/vännerna/släkten</a:t>
            </a:r>
          </a:p>
          <a:p>
            <a:pPr algn="l"/>
            <a:endParaRPr lang="sv-SE" sz="7200" b="1" dirty="0">
              <a:solidFill>
                <a:schemeClr val="tx1"/>
              </a:solidFill>
            </a:endParaRPr>
          </a:p>
          <a:p>
            <a:pPr algn="l"/>
            <a:endParaRPr lang="sv-SE" sz="7200" b="1" dirty="0">
              <a:solidFill>
                <a:schemeClr val="tx1"/>
              </a:solidFill>
            </a:endParaRPr>
          </a:p>
          <a:p>
            <a:pPr algn="l"/>
            <a:endParaRPr lang="sv-SE" sz="7200" dirty="0">
              <a:solidFill>
                <a:srgbClr val="92D050"/>
              </a:solidFill>
              <a:latin typeface="+mj-lt"/>
            </a:endParaRPr>
          </a:p>
          <a:p>
            <a:pPr algn="l"/>
            <a:endParaRPr lang="sv-SE" sz="7200" dirty="0" smtClean="0">
              <a:solidFill>
                <a:srgbClr val="92D050"/>
              </a:solidFill>
              <a:latin typeface="+mj-lt"/>
            </a:endParaRPr>
          </a:p>
          <a:p>
            <a:pPr algn="l"/>
            <a:endParaRPr lang="sv-SE" sz="7200" dirty="0">
              <a:solidFill>
                <a:srgbClr val="92D050"/>
              </a:solidFill>
              <a:latin typeface="+mj-lt"/>
            </a:endParaRPr>
          </a:p>
          <a:p>
            <a:pPr algn="l"/>
            <a:endParaRPr lang="sv-SE" sz="7200" dirty="0" smtClean="0">
              <a:solidFill>
                <a:srgbClr val="92D050"/>
              </a:solidFill>
              <a:latin typeface="+mj-lt"/>
            </a:endParaRPr>
          </a:p>
          <a:p>
            <a:pPr algn="l"/>
            <a:endParaRPr lang="sv-SE" sz="5600" dirty="0" smtClean="0">
              <a:solidFill>
                <a:srgbClr val="92D050"/>
              </a:solidFill>
              <a:latin typeface="+mj-lt"/>
            </a:endParaRPr>
          </a:p>
          <a:p>
            <a:pPr algn="l"/>
            <a:endParaRPr lang="sv-SE" sz="5600" dirty="0">
              <a:solidFill>
                <a:schemeClr val="tx1"/>
              </a:solidFill>
              <a:latin typeface="+mj-lt"/>
            </a:endParaRPr>
          </a:p>
          <a:p>
            <a:pPr algn="l"/>
            <a:endParaRPr lang="sv-SE" sz="5600" dirty="0" smtClean="0">
              <a:solidFill>
                <a:schemeClr val="tx1"/>
              </a:solidFill>
              <a:latin typeface="+mj-lt"/>
            </a:endParaRPr>
          </a:p>
          <a:p>
            <a:pPr algn="l"/>
            <a:r>
              <a:rPr lang="sv-SE" sz="8000" dirty="0"/>
              <a:t> </a:t>
            </a:r>
          </a:p>
          <a:p>
            <a:pPr algn="l"/>
            <a:endParaRPr lang="sv-SE" sz="8000" dirty="0" smtClean="0">
              <a:latin typeface="+mj-lt"/>
            </a:endParaRPr>
          </a:p>
          <a:p>
            <a:pPr algn="l"/>
            <a:endParaRPr lang="sv-SE" sz="8000" dirty="0">
              <a:latin typeface="+mj-lt"/>
            </a:endParaRPr>
          </a:p>
          <a:p>
            <a:r>
              <a:rPr lang="sv-SE" sz="8000" dirty="0" smtClean="0">
                <a:latin typeface="+mj-lt"/>
              </a:rPr>
              <a:t> </a:t>
            </a:r>
            <a:endParaRPr lang="sv-SE" sz="8000" dirty="0">
              <a:latin typeface="+mj-lt"/>
            </a:endParaRPr>
          </a:p>
        </p:txBody>
      </p:sp>
      <p:sp>
        <p:nvSpPr>
          <p:cNvPr id="4" name="textruta 3"/>
          <p:cNvSpPr txBox="1"/>
          <p:nvPr/>
        </p:nvSpPr>
        <p:spPr>
          <a:xfrm>
            <a:off x="4317614" y="5267797"/>
            <a:ext cx="28537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Orderdatum: </a:t>
            </a:r>
            <a:r>
              <a:rPr lang="sv-SE" b="1" dirty="0" smtClean="0"/>
              <a:t>	Varje söndag </a:t>
            </a:r>
          </a:p>
          <a:p>
            <a:r>
              <a:rPr lang="sv-SE" b="1" dirty="0" smtClean="0"/>
              <a:t>Leveranstid: 	2-5 dagar</a:t>
            </a:r>
            <a:endParaRPr lang="sv-SE" b="1" dirty="0"/>
          </a:p>
          <a:p>
            <a:endParaRPr lang="sv-SE" b="1" dirty="0"/>
          </a:p>
          <a:p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362506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rubrik 1"/>
          <p:cNvSpPr>
            <a:spLocks noGrp="1"/>
          </p:cNvSpPr>
          <p:nvPr>
            <p:ph type="subTitle" idx="1"/>
          </p:nvPr>
        </p:nvSpPr>
        <p:spPr>
          <a:xfrm>
            <a:off x="293077" y="257907"/>
            <a:ext cx="8374095" cy="6295293"/>
          </a:xfrm>
        </p:spPr>
        <p:txBody>
          <a:bodyPr>
            <a:normAutofit/>
          </a:bodyPr>
          <a:lstStyle/>
          <a:p>
            <a:pPr algn="l"/>
            <a:r>
              <a:rPr lang="sv-SE" b="1" dirty="0" smtClean="0"/>
              <a:t>Katalog och visningsgarderob finns i cafeterian</a:t>
            </a:r>
          </a:p>
          <a:p>
            <a:pPr algn="l"/>
            <a:r>
              <a:rPr lang="sv-SE" sz="2000" b="1" dirty="0" smtClean="0"/>
              <a:t>Säljansvariga per lag:</a:t>
            </a:r>
          </a:p>
          <a:p>
            <a:pPr algn="l"/>
            <a:r>
              <a:rPr lang="sv-SE" sz="2000" b="1" dirty="0" smtClean="0"/>
              <a:t>Christina Josefsson (dam) 			</a:t>
            </a:r>
            <a:r>
              <a:rPr lang="sv-SE" sz="2000" dirty="0" smtClean="0"/>
              <a:t>073-143 </a:t>
            </a:r>
            <a:r>
              <a:rPr lang="sv-SE" sz="2000" dirty="0"/>
              <a:t>18 08</a:t>
            </a:r>
            <a:endParaRPr lang="sv-SE" sz="2000" b="1" dirty="0" smtClean="0"/>
          </a:p>
          <a:p>
            <a:pPr algn="l"/>
            <a:r>
              <a:rPr lang="sv-SE" sz="2000" b="1" dirty="0" smtClean="0"/>
              <a:t>Tina Östlin (herr) 						</a:t>
            </a:r>
            <a:r>
              <a:rPr lang="sv-SE" sz="2000" dirty="0" smtClean="0"/>
              <a:t>070-527 </a:t>
            </a:r>
            <a:r>
              <a:rPr lang="sv-SE" sz="2000" dirty="0"/>
              <a:t>62 </a:t>
            </a:r>
            <a:r>
              <a:rPr lang="sv-SE" sz="2000" dirty="0" smtClean="0"/>
              <a:t>82</a:t>
            </a:r>
            <a:endParaRPr lang="sv-SE" sz="2000" b="1" dirty="0" smtClean="0"/>
          </a:p>
          <a:p>
            <a:pPr algn="l"/>
            <a:r>
              <a:rPr lang="sv-SE" sz="2000" b="1" dirty="0" smtClean="0"/>
              <a:t>Helen </a:t>
            </a:r>
            <a:r>
              <a:rPr lang="sv-SE" sz="2000" b="1" dirty="0" err="1" smtClean="0"/>
              <a:t>Wennsten</a:t>
            </a:r>
            <a:r>
              <a:rPr lang="sv-SE" sz="2000" b="1" dirty="0" smtClean="0"/>
              <a:t> (F17) 					</a:t>
            </a:r>
            <a:r>
              <a:rPr lang="sv-SE" sz="2000" dirty="0" smtClean="0"/>
              <a:t>070-610 </a:t>
            </a:r>
            <a:r>
              <a:rPr lang="sv-SE" sz="2000" dirty="0"/>
              <a:t>39 58</a:t>
            </a:r>
            <a:endParaRPr lang="sv-SE" sz="2000" b="1" dirty="0" smtClean="0"/>
          </a:p>
          <a:p>
            <a:pPr algn="l"/>
            <a:r>
              <a:rPr lang="sv-SE" sz="2000" b="1" smtClean="0"/>
              <a:t>Tina </a:t>
            </a:r>
            <a:r>
              <a:rPr lang="sv-SE" sz="2000" b="1" dirty="0" smtClean="0"/>
              <a:t>Vainio (P12)	</a:t>
            </a:r>
            <a:r>
              <a:rPr lang="sv-SE" sz="2000" dirty="0" smtClean="0"/>
              <a:t>					070-229 64 23</a:t>
            </a:r>
          </a:p>
          <a:p>
            <a:pPr algn="l"/>
            <a:r>
              <a:rPr lang="sv-SE" sz="2000" b="1" dirty="0" smtClean="0"/>
              <a:t>Malin Larsson (P10)					</a:t>
            </a:r>
            <a:r>
              <a:rPr lang="sv-SE" sz="2000" dirty="0" smtClean="0"/>
              <a:t>073-020 32 51</a:t>
            </a:r>
          </a:p>
          <a:p>
            <a:pPr algn="l"/>
            <a:r>
              <a:rPr lang="sv-SE" sz="2000" b="1" dirty="0" smtClean="0"/>
              <a:t>Ulrika Eriksson (F03-07 / P14)			</a:t>
            </a:r>
            <a:r>
              <a:rPr lang="sv-SE" sz="2000" dirty="0" smtClean="0"/>
              <a:t>070-287 28 11	</a:t>
            </a:r>
          </a:p>
          <a:p>
            <a:pPr algn="l"/>
            <a:r>
              <a:rPr lang="sv-SE" sz="2000" b="1" dirty="0" smtClean="0"/>
              <a:t>Yvonne Westerlund,  </a:t>
            </a:r>
          </a:p>
          <a:p>
            <a:pPr algn="l"/>
            <a:r>
              <a:rPr lang="sv-SE" sz="2000" b="1" dirty="0" smtClean="0"/>
              <a:t>kontaktperson </a:t>
            </a:r>
            <a:r>
              <a:rPr lang="sv-SE" sz="2000" b="1" dirty="0" err="1" smtClean="0"/>
              <a:t>Ullmax</a:t>
            </a:r>
            <a:r>
              <a:rPr lang="sv-SE" sz="2000" b="1" dirty="0" smtClean="0"/>
              <a:t>					070-37 32 225</a:t>
            </a:r>
            <a:endParaRPr lang="sv-SE" sz="2000" b="1" dirty="0"/>
          </a:p>
          <a:p>
            <a:pPr algn="l"/>
            <a:r>
              <a:rPr lang="sv-SE" sz="2000" b="1" dirty="0" smtClean="0"/>
              <a:t>	</a:t>
            </a:r>
          </a:p>
          <a:p>
            <a:pPr algn="l"/>
            <a:r>
              <a:rPr lang="sv-SE" sz="2000" b="1" i="1" dirty="0" smtClean="0"/>
              <a:t>										</a:t>
            </a:r>
          </a:p>
          <a:p>
            <a:pPr algn="l"/>
            <a:r>
              <a:rPr lang="sv-SE" sz="2000" b="1" i="1" dirty="0"/>
              <a:t>	</a:t>
            </a:r>
            <a:r>
              <a:rPr lang="sv-SE" sz="2000" b="1" i="1" dirty="0" smtClean="0"/>
              <a:t>									Fråga oss gärna </a:t>
            </a:r>
            <a:r>
              <a:rPr lang="sv-SE" sz="2000" b="1" dirty="0" smtClean="0">
                <a:sym typeface="Wingdings" panose="05000000000000000000" pitchFamily="2" charset="2"/>
              </a:rPr>
              <a:t></a:t>
            </a:r>
            <a:endParaRPr lang="sv-SE" sz="2000" b="1" dirty="0" smtClean="0"/>
          </a:p>
          <a:p>
            <a:pPr algn="l"/>
            <a:endParaRPr lang="sv-SE" sz="2400" b="1" dirty="0"/>
          </a:p>
          <a:p>
            <a:pPr algn="l"/>
            <a:endParaRPr lang="sv-SE" sz="2400" b="1" dirty="0" smtClean="0"/>
          </a:p>
          <a:p>
            <a:pPr algn="l"/>
            <a:endParaRPr lang="sv-SE" sz="2400" b="1" dirty="0"/>
          </a:p>
        </p:txBody>
      </p:sp>
    </p:spTree>
    <p:extLst>
      <p:ext uri="{BB962C8B-B14F-4D97-AF65-F5344CB8AC3E}">
        <p14:creationId xmlns:p14="http://schemas.microsoft.com/office/powerpoint/2010/main" val="453386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UM_Powerpoint Mall</Template>
  <TotalTime>1883</TotalTime>
  <Words>89</Words>
  <Application>Microsoft Office PowerPoint</Application>
  <PresentationFormat>Bildspel på skärmen (4:3)</PresentationFormat>
  <Paragraphs>43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2</vt:i4>
      </vt:variant>
    </vt:vector>
  </HeadingPairs>
  <TitlesOfParts>
    <vt:vector size="7" baseType="lpstr">
      <vt:lpstr>Arial</vt:lpstr>
      <vt:lpstr>Calibri</vt:lpstr>
      <vt:lpstr>Wingdings</vt:lpstr>
      <vt:lpstr>Office-tema</vt:lpstr>
      <vt:lpstr>Anpassad formgivning</vt:lpstr>
      <vt:lpstr>PowerPoint-presentation</vt:lpstr>
      <vt:lpstr>PowerPoint-presentation</vt:lpstr>
    </vt:vector>
  </TitlesOfParts>
  <Company>Bong Retail Solutions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Biljana Savic</dc:creator>
  <cp:lastModifiedBy>Eriksson Lars-Erik</cp:lastModifiedBy>
  <cp:revision>103</cp:revision>
  <cp:lastPrinted>2015-02-02T11:57:13Z</cp:lastPrinted>
  <dcterms:created xsi:type="dcterms:W3CDTF">2014-07-02T12:47:09Z</dcterms:created>
  <dcterms:modified xsi:type="dcterms:W3CDTF">2016-11-17T07:42:31Z</dcterms:modified>
</cp:coreProperties>
</file>