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8"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D6E0F2"/>
    <a:srgbClr val="97C876"/>
    <a:srgbClr val="ECF5E6"/>
    <a:srgbClr val="F29454"/>
    <a:srgbClr val="FDEEE4"/>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0C99E5-CB6F-436C-961D-ABE3FD84D51D}" v="206" dt="2022-04-24T16:10:13.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947" autoAdjust="0"/>
    <p:restoredTop sz="94660"/>
  </p:normalViewPr>
  <p:slideViewPr>
    <p:cSldViewPr snapToGrid="0">
      <p:cViewPr varScale="1">
        <p:scale>
          <a:sx n="81" d="100"/>
          <a:sy n="81" d="100"/>
        </p:scale>
        <p:origin x="96"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äkiperä Kai" userId="839bcc02-bfa9-4887-b68d-104d34530d73" providerId="ADAL" clId="{A80C99E5-CB6F-436C-961D-ABE3FD84D51D}"/>
    <pc:docChg chg="undo custSel addSld modSld sldOrd">
      <pc:chgData name="Mäkiperä Kai" userId="839bcc02-bfa9-4887-b68d-104d34530d73" providerId="ADAL" clId="{A80C99E5-CB6F-436C-961D-ABE3FD84D51D}" dt="2022-04-24T16:10:37.817" v="4403" actId="14100"/>
      <pc:docMkLst>
        <pc:docMk/>
      </pc:docMkLst>
      <pc:sldChg chg="addSp delSp modSp mod">
        <pc:chgData name="Mäkiperä Kai" userId="839bcc02-bfa9-4887-b68d-104d34530d73" providerId="ADAL" clId="{A80C99E5-CB6F-436C-961D-ABE3FD84D51D}" dt="2022-04-24T15:42:10.328" v="3412" actId="20577"/>
        <pc:sldMkLst>
          <pc:docMk/>
          <pc:sldMk cId="2286712425" sldId="256"/>
        </pc:sldMkLst>
        <pc:spChg chg="mod">
          <ac:chgData name="Mäkiperä Kai" userId="839bcc02-bfa9-4887-b68d-104d34530d73" providerId="ADAL" clId="{A80C99E5-CB6F-436C-961D-ABE3FD84D51D}" dt="2022-04-24T14:34:03.686" v="309" actId="1076"/>
          <ac:spMkLst>
            <pc:docMk/>
            <pc:sldMk cId="2286712425" sldId="256"/>
            <ac:spMk id="6" creationId="{AA8425CB-BF5D-44FD-AA18-852F971D916E}"/>
          </ac:spMkLst>
        </pc:spChg>
        <pc:spChg chg="mod">
          <ac:chgData name="Mäkiperä Kai" userId="839bcc02-bfa9-4887-b68d-104d34530d73" providerId="ADAL" clId="{A80C99E5-CB6F-436C-961D-ABE3FD84D51D}" dt="2022-04-24T14:34:03.686" v="309" actId="1076"/>
          <ac:spMkLst>
            <pc:docMk/>
            <pc:sldMk cId="2286712425" sldId="256"/>
            <ac:spMk id="7" creationId="{362316BF-C1F8-43F1-A473-687C37AB941E}"/>
          </ac:spMkLst>
        </pc:spChg>
        <pc:spChg chg="mod">
          <ac:chgData name="Mäkiperä Kai" userId="839bcc02-bfa9-4887-b68d-104d34530d73" providerId="ADAL" clId="{A80C99E5-CB6F-436C-961D-ABE3FD84D51D}" dt="2022-04-24T14:34:03.686" v="309" actId="1076"/>
          <ac:spMkLst>
            <pc:docMk/>
            <pc:sldMk cId="2286712425" sldId="256"/>
            <ac:spMk id="8" creationId="{09543497-22F7-4EA2-B5A2-77354C657A70}"/>
          </ac:spMkLst>
        </pc:spChg>
        <pc:spChg chg="mod">
          <ac:chgData name="Mäkiperä Kai" userId="839bcc02-bfa9-4887-b68d-104d34530d73" providerId="ADAL" clId="{A80C99E5-CB6F-436C-961D-ABE3FD84D51D}" dt="2022-04-24T14:34:03.686" v="309" actId="1076"/>
          <ac:spMkLst>
            <pc:docMk/>
            <pc:sldMk cId="2286712425" sldId="256"/>
            <ac:spMk id="9" creationId="{ACC21343-871D-4A79-8911-A39D0DD8A131}"/>
          </ac:spMkLst>
        </pc:spChg>
        <pc:spChg chg="mod">
          <ac:chgData name="Mäkiperä Kai" userId="839bcc02-bfa9-4887-b68d-104d34530d73" providerId="ADAL" clId="{A80C99E5-CB6F-436C-961D-ABE3FD84D51D}" dt="2022-04-24T14:34:03.686" v="309" actId="1076"/>
          <ac:spMkLst>
            <pc:docMk/>
            <pc:sldMk cId="2286712425" sldId="256"/>
            <ac:spMk id="13" creationId="{43D0366C-892B-4996-BBC4-9723EA6E2640}"/>
          </ac:spMkLst>
        </pc:spChg>
        <pc:spChg chg="mod">
          <ac:chgData name="Mäkiperä Kai" userId="839bcc02-bfa9-4887-b68d-104d34530d73" providerId="ADAL" clId="{A80C99E5-CB6F-436C-961D-ABE3FD84D51D}" dt="2022-04-24T14:34:03.686" v="309" actId="1076"/>
          <ac:spMkLst>
            <pc:docMk/>
            <pc:sldMk cId="2286712425" sldId="256"/>
            <ac:spMk id="14" creationId="{FD8D9D1E-0213-48B9-B235-2F2EED8277EB}"/>
          </ac:spMkLst>
        </pc:spChg>
        <pc:spChg chg="mod">
          <ac:chgData name="Mäkiperä Kai" userId="839bcc02-bfa9-4887-b68d-104d34530d73" providerId="ADAL" clId="{A80C99E5-CB6F-436C-961D-ABE3FD84D51D}" dt="2022-04-24T14:34:03.686" v="309" actId="1076"/>
          <ac:spMkLst>
            <pc:docMk/>
            <pc:sldMk cId="2286712425" sldId="256"/>
            <ac:spMk id="15" creationId="{BCD31195-35DB-4B48-A083-BAA4082D1C5B}"/>
          </ac:spMkLst>
        </pc:spChg>
        <pc:spChg chg="mod">
          <ac:chgData name="Mäkiperä Kai" userId="839bcc02-bfa9-4887-b68d-104d34530d73" providerId="ADAL" clId="{A80C99E5-CB6F-436C-961D-ABE3FD84D51D}" dt="2022-04-24T14:34:03.686" v="309" actId="1076"/>
          <ac:spMkLst>
            <pc:docMk/>
            <pc:sldMk cId="2286712425" sldId="256"/>
            <ac:spMk id="16" creationId="{F72F017E-B8C2-4290-946B-0DDD3F54B6C4}"/>
          </ac:spMkLst>
        </pc:spChg>
        <pc:spChg chg="mod">
          <ac:chgData name="Mäkiperä Kai" userId="839bcc02-bfa9-4887-b68d-104d34530d73" providerId="ADAL" clId="{A80C99E5-CB6F-436C-961D-ABE3FD84D51D}" dt="2022-04-24T14:34:03.686" v="309" actId="1076"/>
          <ac:spMkLst>
            <pc:docMk/>
            <pc:sldMk cId="2286712425" sldId="256"/>
            <ac:spMk id="17" creationId="{8B366ED1-985A-4A49-ABBE-FD87D22CAEC9}"/>
          </ac:spMkLst>
        </pc:spChg>
        <pc:spChg chg="mod">
          <ac:chgData name="Mäkiperä Kai" userId="839bcc02-bfa9-4887-b68d-104d34530d73" providerId="ADAL" clId="{A80C99E5-CB6F-436C-961D-ABE3FD84D51D}" dt="2022-04-24T14:34:03.686" v="309" actId="1076"/>
          <ac:spMkLst>
            <pc:docMk/>
            <pc:sldMk cId="2286712425" sldId="256"/>
            <ac:spMk id="18" creationId="{9E1DF61B-1FE5-4759-B1C5-5B5EE46490DD}"/>
          </ac:spMkLst>
        </pc:spChg>
        <pc:spChg chg="mod">
          <ac:chgData name="Mäkiperä Kai" userId="839bcc02-bfa9-4887-b68d-104d34530d73" providerId="ADAL" clId="{A80C99E5-CB6F-436C-961D-ABE3FD84D51D}" dt="2022-04-24T14:34:03.686" v="309" actId="1076"/>
          <ac:spMkLst>
            <pc:docMk/>
            <pc:sldMk cId="2286712425" sldId="256"/>
            <ac:spMk id="19" creationId="{F7ACAC2E-716B-44C1-ABA3-11793CDD141F}"/>
          </ac:spMkLst>
        </pc:spChg>
        <pc:spChg chg="mod">
          <ac:chgData name="Mäkiperä Kai" userId="839bcc02-bfa9-4887-b68d-104d34530d73" providerId="ADAL" clId="{A80C99E5-CB6F-436C-961D-ABE3FD84D51D}" dt="2022-04-24T14:34:03.686" v="309" actId="1076"/>
          <ac:spMkLst>
            <pc:docMk/>
            <pc:sldMk cId="2286712425" sldId="256"/>
            <ac:spMk id="20" creationId="{9669E193-2F93-4079-827F-C2AFBB150718}"/>
          </ac:spMkLst>
        </pc:spChg>
        <pc:spChg chg="mod">
          <ac:chgData name="Mäkiperä Kai" userId="839bcc02-bfa9-4887-b68d-104d34530d73" providerId="ADAL" clId="{A80C99E5-CB6F-436C-961D-ABE3FD84D51D}" dt="2022-04-24T14:34:03.686" v="309" actId="1076"/>
          <ac:spMkLst>
            <pc:docMk/>
            <pc:sldMk cId="2286712425" sldId="256"/>
            <ac:spMk id="21" creationId="{7C442D8D-CDD6-42E4-9149-5A1CF26C43E3}"/>
          </ac:spMkLst>
        </pc:spChg>
        <pc:spChg chg="mod">
          <ac:chgData name="Mäkiperä Kai" userId="839bcc02-bfa9-4887-b68d-104d34530d73" providerId="ADAL" clId="{A80C99E5-CB6F-436C-961D-ABE3FD84D51D}" dt="2022-04-24T14:34:03.686" v="309" actId="1076"/>
          <ac:spMkLst>
            <pc:docMk/>
            <pc:sldMk cId="2286712425" sldId="256"/>
            <ac:spMk id="22" creationId="{44CE8771-FF75-4D06-9FB9-B64307F28390}"/>
          </ac:spMkLst>
        </pc:spChg>
        <pc:spChg chg="mod">
          <ac:chgData name="Mäkiperä Kai" userId="839bcc02-bfa9-4887-b68d-104d34530d73" providerId="ADAL" clId="{A80C99E5-CB6F-436C-961D-ABE3FD84D51D}" dt="2022-04-24T14:34:03.686" v="309" actId="1076"/>
          <ac:spMkLst>
            <pc:docMk/>
            <pc:sldMk cId="2286712425" sldId="256"/>
            <ac:spMk id="23" creationId="{F1F9BA84-D9DA-4732-AF40-3A25DD296717}"/>
          </ac:spMkLst>
        </pc:spChg>
        <pc:spChg chg="mod">
          <ac:chgData name="Mäkiperä Kai" userId="839bcc02-bfa9-4887-b68d-104d34530d73" providerId="ADAL" clId="{A80C99E5-CB6F-436C-961D-ABE3FD84D51D}" dt="2022-04-24T14:34:03.686" v="309" actId="1076"/>
          <ac:spMkLst>
            <pc:docMk/>
            <pc:sldMk cId="2286712425" sldId="256"/>
            <ac:spMk id="24" creationId="{5E77021C-8977-4DF9-8087-5F7853EB72D0}"/>
          </ac:spMkLst>
        </pc:spChg>
        <pc:spChg chg="mod">
          <ac:chgData name="Mäkiperä Kai" userId="839bcc02-bfa9-4887-b68d-104d34530d73" providerId="ADAL" clId="{A80C99E5-CB6F-436C-961D-ABE3FD84D51D}" dt="2022-04-24T14:34:03.686" v="309" actId="1076"/>
          <ac:spMkLst>
            <pc:docMk/>
            <pc:sldMk cId="2286712425" sldId="256"/>
            <ac:spMk id="25" creationId="{329443D5-91B5-4ABF-81BD-82A385371396}"/>
          </ac:spMkLst>
        </pc:spChg>
        <pc:spChg chg="mod">
          <ac:chgData name="Mäkiperä Kai" userId="839bcc02-bfa9-4887-b68d-104d34530d73" providerId="ADAL" clId="{A80C99E5-CB6F-436C-961D-ABE3FD84D51D}" dt="2022-04-24T14:34:03.686" v="309" actId="1076"/>
          <ac:spMkLst>
            <pc:docMk/>
            <pc:sldMk cId="2286712425" sldId="256"/>
            <ac:spMk id="26" creationId="{2E5E3CBF-061D-4102-96BA-25D6DC006D88}"/>
          </ac:spMkLst>
        </pc:spChg>
        <pc:spChg chg="mod">
          <ac:chgData name="Mäkiperä Kai" userId="839bcc02-bfa9-4887-b68d-104d34530d73" providerId="ADAL" clId="{A80C99E5-CB6F-436C-961D-ABE3FD84D51D}" dt="2022-04-24T14:34:03.686" v="309" actId="1076"/>
          <ac:spMkLst>
            <pc:docMk/>
            <pc:sldMk cId="2286712425" sldId="256"/>
            <ac:spMk id="27" creationId="{96401ED0-7C62-473F-BCC0-851FA14671D2}"/>
          </ac:spMkLst>
        </pc:spChg>
        <pc:spChg chg="mod">
          <ac:chgData name="Mäkiperä Kai" userId="839bcc02-bfa9-4887-b68d-104d34530d73" providerId="ADAL" clId="{A80C99E5-CB6F-436C-961D-ABE3FD84D51D}" dt="2022-04-24T14:34:03.686" v="309" actId="1076"/>
          <ac:spMkLst>
            <pc:docMk/>
            <pc:sldMk cId="2286712425" sldId="256"/>
            <ac:spMk id="28" creationId="{EDD9C9EC-B722-4BDD-8945-B1FF1E49CF81}"/>
          </ac:spMkLst>
        </pc:spChg>
        <pc:spChg chg="mod">
          <ac:chgData name="Mäkiperä Kai" userId="839bcc02-bfa9-4887-b68d-104d34530d73" providerId="ADAL" clId="{A80C99E5-CB6F-436C-961D-ABE3FD84D51D}" dt="2022-04-24T14:34:03.686" v="309" actId="1076"/>
          <ac:spMkLst>
            <pc:docMk/>
            <pc:sldMk cId="2286712425" sldId="256"/>
            <ac:spMk id="29" creationId="{B258B6AD-D33B-4129-9A8A-2743ECDF249E}"/>
          </ac:spMkLst>
        </pc:spChg>
        <pc:spChg chg="mod">
          <ac:chgData name="Mäkiperä Kai" userId="839bcc02-bfa9-4887-b68d-104d34530d73" providerId="ADAL" clId="{A80C99E5-CB6F-436C-961D-ABE3FD84D51D}" dt="2022-04-24T14:34:03.686" v="309" actId="1076"/>
          <ac:spMkLst>
            <pc:docMk/>
            <pc:sldMk cId="2286712425" sldId="256"/>
            <ac:spMk id="30" creationId="{373DDED4-0DC6-4A4F-8775-24701BC4BA45}"/>
          </ac:spMkLst>
        </pc:spChg>
        <pc:spChg chg="mod">
          <ac:chgData name="Mäkiperä Kai" userId="839bcc02-bfa9-4887-b68d-104d34530d73" providerId="ADAL" clId="{A80C99E5-CB6F-436C-961D-ABE3FD84D51D}" dt="2022-04-24T14:34:03.686" v="309" actId="1076"/>
          <ac:spMkLst>
            <pc:docMk/>
            <pc:sldMk cId="2286712425" sldId="256"/>
            <ac:spMk id="31" creationId="{26EBB4D9-34BD-42F9-8066-E32EC60BFA43}"/>
          </ac:spMkLst>
        </pc:spChg>
        <pc:spChg chg="mod">
          <ac:chgData name="Mäkiperä Kai" userId="839bcc02-bfa9-4887-b68d-104d34530d73" providerId="ADAL" clId="{A80C99E5-CB6F-436C-961D-ABE3FD84D51D}" dt="2022-04-24T14:34:03.686" v="309" actId="1076"/>
          <ac:spMkLst>
            <pc:docMk/>
            <pc:sldMk cId="2286712425" sldId="256"/>
            <ac:spMk id="32" creationId="{998DF718-22CA-4348-9729-F79BF8E17ACF}"/>
          </ac:spMkLst>
        </pc:spChg>
        <pc:spChg chg="mod">
          <ac:chgData name="Mäkiperä Kai" userId="839bcc02-bfa9-4887-b68d-104d34530d73" providerId="ADAL" clId="{A80C99E5-CB6F-436C-961D-ABE3FD84D51D}" dt="2022-04-24T14:34:03.686" v="309" actId="1076"/>
          <ac:spMkLst>
            <pc:docMk/>
            <pc:sldMk cId="2286712425" sldId="256"/>
            <ac:spMk id="33" creationId="{AA31BBDF-3FF5-49D1-85EC-FD28E2DAC156}"/>
          </ac:spMkLst>
        </pc:spChg>
        <pc:spChg chg="mod">
          <ac:chgData name="Mäkiperä Kai" userId="839bcc02-bfa9-4887-b68d-104d34530d73" providerId="ADAL" clId="{A80C99E5-CB6F-436C-961D-ABE3FD84D51D}" dt="2022-04-24T14:34:03.686" v="309" actId="1076"/>
          <ac:spMkLst>
            <pc:docMk/>
            <pc:sldMk cId="2286712425" sldId="256"/>
            <ac:spMk id="35" creationId="{3C5B5A0A-3BBA-442E-8E34-14F248A7C780}"/>
          </ac:spMkLst>
        </pc:spChg>
        <pc:spChg chg="mod">
          <ac:chgData name="Mäkiperä Kai" userId="839bcc02-bfa9-4887-b68d-104d34530d73" providerId="ADAL" clId="{A80C99E5-CB6F-436C-961D-ABE3FD84D51D}" dt="2022-04-24T14:34:03.686" v="309" actId="1076"/>
          <ac:spMkLst>
            <pc:docMk/>
            <pc:sldMk cId="2286712425" sldId="256"/>
            <ac:spMk id="40" creationId="{35740485-7BDA-49DC-A654-2B70505D54E0}"/>
          </ac:spMkLst>
        </pc:spChg>
        <pc:spChg chg="mod">
          <ac:chgData name="Mäkiperä Kai" userId="839bcc02-bfa9-4887-b68d-104d34530d73" providerId="ADAL" clId="{A80C99E5-CB6F-436C-961D-ABE3FD84D51D}" dt="2022-04-24T14:34:03.686" v="309" actId="1076"/>
          <ac:spMkLst>
            <pc:docMk/>
            <pc:sldMk cId="2286712425" sldId="256"/>
            <ac:spMk id="47" creationId="{241524AE-5A89-449D-9800-6743B8D1FFBA}"/>
          </ac:spMkLst>
        </pc:spChg>
        <pc:spChg chg="mod">
          <ac:chgData name="Mäkiperä Kai" userId="839bcc02-bfa9-4887-b68d-104d34530d73" providerId="ADAL" clId="{A80C99E5-CB6F-436C-961D-ABE3FD84D51D}" dt="2022-04-24T14:34:03.686" v="309" actId="1076"/>
          <ac:spMkLst>
            <pc:docMk/>
            <pc:sldMk cId="2286712425" sldId="256"/>
            <ac:spMk id="49" creationId="{E41849E7-435D-4579-BD7D-00B4545D4DC0}"/>
          </ac:spMkLst>
        </pc:spChg>
        <pc:spChg chg="mod">
          <ac:chgData name="Mäkiperä Kai" userId="839bcc02-bfa9-4887-b68d-104d34530d73" providerId="ADAL" clId="{A80C99E5-CB6F-436C-961D-ABE3FD84D51D}" dt="2022-04-24T14:34:03.686" v="309" actId="1076"/>
          <ac:spMkLst>
            <pc:docMk/>
            <pc:sldMk cId="2286712425" sldId="256"/>
            <ac:spMk id="55" creationId="{0051F02E-8028-4308-AD58-089D0F38E316}"/>
          </ac:spMkLst>
        </pc:spChg>
        <pc:spChg chg="mod">
          <ac:chgData name="Mäkiperä Kai" userId="839bcc02-bfa9-4887-b68d-104d34530d73" providerId="ADAL" clId="{A80C99E5-CB6F-436C-961D-ABE3FD84D51D}" dt="2022-04-24T14:34:03.686" v="309" actId="1076"/>
          <ac:spMkLst>
            <pc:docMk/>
            <pc:sldMk cId="2286712425" sldId="256"/>
            <ac:spMk id="56" creationId="{6DC7C399-BA84-48D4-A985-22F53CA17A22}"/>
          </ac:spMkLst>
        </pc:spChg>
        <pc:spChg chg="mod">
          <ac:chgData name="Mäkiperä Kai" userId="839bcc02-bfa9-4887-b68d-104d34530d73" providerId="ADAL" clId="{A80C99E5-CB6F-436C-961D-ABE3FD84D51D}" dt="2022-04-24T14:34:03.686" v="309" actId="1076"/>
          <ac:spMkLst>
            <pc:docMk/>
            <pc:sldMk cId="2286712425" sldId="256"/>
            <ac:spMk id="58" creationId="{3AA8C809-9841-40C1-A208-4AFA9045C771}"/>
          </ac:spMkLst>
        </pc:spChg>
        <pc:spChg chg="mod">
          <ac:chgData name="Mäkiperä Kai" userId="839bcc02-bfa9-4887-b68d-104d34530d73" providerId="ADAL" clId="{A80C99E5-CB6F-436C-961D-ABE3FD84D51D}" dt="2022-04-24T14:34:03.686" v="309" actId="1076"/>
          <ac:spMkLst>
            <pc:docMk/>
            <pc:sldMk cId="2286712425" sldId="256"/>
            <ac:spMk id="59" creationId="{478CF69B-777A-4B09-B32D-E38AF597D74E}"/>
          </ac:spMkLst>
        </pc:spChg>
        <pc:spChg chg="mod">
          <ac:chgData name="Mäkiperä Kai" userId="839bcc02-bfa9-4887-b68d-104d34530d73" providerId="ADAL" clId="{A80C99E5-CB6F-436C-961D-ABE3FD84D51D}" dt="2022-04-24T14:34:03.686" v="309" actId="1076"/>
          <ac:spMkLst>
            <pc:docMk/>
            <pc:sldMk cId="2286712425" sldId="256"/>
            <ac:spMk id="60" creationId="{7F211772-E43D-44F7-AFE3-F040D5BD3ADC}"/>
          </ac:spMkLst>
        </pc:spChg>
        <pc:spChg chg="mod">
          <ac:chgData name="Mäkiperä Kai" userId="839bcc02-bfa9-4887-b68d-104d34530d73" providerId="ADAL" clId="{A80C99E5-CB6F-436C-961D-ABE3FD84D51D}" dt="2022-04-24T14:34:03.686" v="309" actId="1076"/>
          <ac:spMkLst>
            <pc:docMk/>
            <pc:sldMk cId="2286712425" sldId="256"/>
            <ac:spMk id="62" creationId="{48F4BE01-2417-434D-9161-F54434F3EA73}"/>
          </ac:spMkLst>
        </pc:spChg>
        <pc:spChg chg="mod">
          <ac:chgData name="Mäkiperä Kai" userId="839bcc02-bfa9-4887-b68d-104d34530d73" providerId="ADAL" clId="{A80C99E5-CB6F-436C-961D-ABE3FD84D51D}" dt="2022-04-24T14:34:03.686" v="309" actId="1076"/>
          <ac:spMkLst>
            <pc:docMk/>
            <pc:sldMk cId="2286712425" sldId="256"/>
            <ac:spMk id="74" creationId="{E406C967-22F1-4120-BB03-9474AFB88074}"/>
          </ac:spMkLst>
        </pc:spChg>
        <pc:spChg chg="mod">
          <ac:chgData name="Mäkiperä Kai" userId="839bcc02-bfa9-4887-b68d-104d34530d73" providerId="ADAL" clId="{A80C99E5-CB6F-436C-961D-ABE3FD84D51D}" dt="2022-04-24T14:34:03.686" v="309" actId="1076"/>
          <ac:spMkLst>
            <pc:docMk/>
            <pc:sldMk cId="2286712425" sldId="256"/>
            <ac:spMk id="75" creationId="{07100674-2F63-4623-BECC-2323884A336D}"/>
          </ac:spMkLst>
        </pc:spChg>
        <pc:spChg chg="mod">
          <ac:chgData name="Mäkiperä Kai" userId="839bcc02-bfa9-4887-b68d-104d34530d73" providerId="ADAL" clId="{A80C99E5-CB6F-436C-961D-ABE3FD84D51D}" dt="2022-04-24T14:34:03.686" v="309" actId="1076"/>
          <ac:spMkLst>
            <pc:docMk/>
            <pc:sldMk cId="2286712425" sldId="256"/>
            <ac:spMk id="76" creationId="{01650AD7-4838-44F8-871B-1B7FF7F60FFF}"/>
          </ac:spMkLst>
        </pc:spChg>
        <pc:spChg chg="mod">
          <ac:chgData name="Mäkiperä Kai" userId="839bcc02-bfa9-4887-b68d-104d34530d73" providerId="ADAL" clId="{A80C99E5-CB6F-436C-961D-ABE3FD84D51D}" dt="2022-04-24T14:34:03.686" v="309" actId="1076"/>
          <ac:spMkLst>
            <pc:docMk/>
            <pc:sldMk cId="2286712425" sldId="256"/>
            <ac:spMk id="77" creationId="{B48CEF7E-A1B8-4182-99FC-507259B0C507}"/>
          </ac:spMkLst>
        </pc:spChg>
        <pc:spChg chg="mod">
          <ac:chgData name="Mäkiperä Kai" userId="839bcc02-bfa9-4887-b68d-104d34530d73" providerId="ADAL" clId="{A80C99E5-CB6F-436C-961D-ABE3FD84D51D}" dt="2022-04-24T14:34:03.686" v="309" actId="1076"/>
          <ac:spMkLst>
            <pc:docMk/>
            <pc:sldMk cId="2286712425" sldId="256"/>
            <ac:spMk id="79" creationId="{6BAFFD15-5845-409D-9E37-1326C0DBA726}"/>
          </ac:spMkLst>
        </pc:spChg>
        <pc:spChg chg="mod">
          <ac:chgData name="Mäkiperä Kai" userId="839bcc02-bfa9-4887-b68d-104d34530d73" providerId="ADAL" clId="{A80C99E5-CB6F-436C-961D-ABE3FD84D51D}" dt="2022-04-24T14:34:03.686" v="309" actId="1076"/>
          <ac:spMkLst>
            <pc:docMk/>
            <pc:sldMk cId="2286712425" sldId="256"/>
            <ac:spMk id="80" creationId="{8D4C3CAC-B207-4F3F-BF7D-F9E09D517CC8}"/>
          </ac:spMkLst>
        </pc:spChg>
        <pc:spChg chg="mod">
          <ac:chgData name="Mäkiperä Kai" userId="839bcc02-bfa9-4887-b68d-104d34530d73" providerId="ADAL" clId="{A80C99E5-CB6F-436C-961D-ABE3FD84D51D}" dt="2022-04-24T14:50:20.456" v="870" actId="692"/>
          <ac:spMkLst>
            <pc:docMk/>
            <pc:sldMk cId="2286712425" sldId="256"/>
            <ac:spMk id="102" creationId="{13AE23D3-BFD0-4CC8-A966-9D299EA44AEF}"/>
          </ac:spMkLst>
        </pc:spChg>
        <pc:spChg chg="mod">
          <ac:chgData name="Mäkiperä Kai" userId="839bcc02-bfa9-4887-b68d-104d34530d73" providerId="ADAL" clId="{A80C99E5-CB6F-436C-961D-ABE3FD84D51D}" dt="2022-04-24T14:34:03.686" v="309" actId="1076"/>
          <ac:spMkLst>
            <pc:docMk/>
            <pc:sldMk cId="2286712425" sldId="256"/>
            <ac:spMk id="103" creationId="{B3E57BFF-9ACD-481E-9E77-2AD02F5F0992}"/>
          </ac:spMkLst>
        </pc:spChg>
        <pc:spChg chg="mod">
          <ac:chgData name="Mäkiperä Kai" userId="839bcc02-bfa9-4887-b68d-104d34530d73" providerId="ADAL" clId="{A80C99E5-CB6F-436C-961D-ABE3FD84D51D}" dt="2022-04-24T14:34:03.686" v="309" actId="1076"/>
          <ac:spMkLst>
            <pc:docMk/>
            <pc:sldMk cId="2286712425" sldId="256"/>
            <ac:spMk id="104" creationId="{83D33B5A-4E1B-4E5B-A715-7C7F3858C044}"/>
          </ac:spMkLst>
        </pc:spChg>
        <pc:spChg chg="mod">
          <ac:chgData name="Mäkiperä Kai" userId="839bcc02-bfa9-4887-b68d-104d34530d73" providerId="ADAL" clId="{A80C99E5-CB6F-436C-961D-ABE3FD84D51D}" dt="2022-04-24T14:34:03.686" v="309" actId="1076"/>
          <ac:spMkLst>
            <pc:docMk/>
            <pc:sldMk cId="2286712425" sldId="256"/>
            <ac:spMk id="105" creationId="{580D6CB0-00BB-4F66-BFC9-10FFCC94E5B2}"/>
          </ac:spMkLst>
        </pc:spChg>
        <pc:spChg chg="mod">
          <ac:chgData name="Mäkiperä Kai" userId="839bcc02-bfa9-4887-b68d-104d34530d73" providerId="ADAL" clId="{A80C99E5-CB6F-436C-961D-ABE3FD84D51D}" dt="2022-04-24T14:34:03.686" v="309" actId="1076"/>
          <ac:spMkLst>
            <pc:docMk/>
            <pc:sldMk cId="2286712425" sldId="256"/>
            <ac:spMk id="106" creationId="{9FF50A35-F9EF-468A-BCDD-E9C2975CA928}"/>
          </ac:spMkLst>
        </pc:spChg>
        <pc:spChg chg="mod">
          <ac:chgData name="Mäkiperä Kai" userId="839bcc02-bfa9-4887-b68d-104d34530d73" providerId="ADAL" clId="{A80C99E5-CB6F-436C-961D-ABE3FD84D51D}" dt="2022-04-24T14:34:03.686" v="309" actId="1076"/>
          <ac:spMkLst>
            <pc:docMk/>
            <pc:sldMk cId="2286712425" sldId="256"/>
            <ac:spMk id="107" creationId="{641987E3-C155-472C-BE74-3A59C098C65D}"/>
          </ac:spMkLst>
        </pc:spChg>
        <pc:spChg chg="mod">
          <ac:chgData name="Mäkiperä Kai" userId="839bcc02-bfa9-4887-b68d-104d34530d73" providerId="ADAL" clId="{A80C99E5-CB6F-436C-961D-ABE3FD84D51D}" dt="2022-04-24T14:34:03.686" v="309" actId="1076"/>
          <ac:spMkLst>
            <pc:docMk/>
            <pc:sldMk cId="2286712425" sldId="256"/>
            <ac:spMk id="108" creationId="{37049E55-E5D2-4189-AEC4-A2855635562F}"/>
          </ac:spMkLst>
        </pc:spChg>
        <pc:spChg chg="mod">
          <ac:chgData name="Mäkiperä Kai" userId="839bcc02-bfa9-4887-b68d-104d34530d73" providerId="ADAL" clId="{A80C99E5-CB6F-436C-961D-ABE3FD84D51D}" dt="2022-04-24T14:34:03.686" v="309" actId="1076"/>
          <ac:spMkLst>
            <pc:docMk/>
            <pc:sldMk cId="2286712425" sldId="256"/>
            <ac:spMk id="109" creationId="{5D216BB5-FC8A-4ED3-A8DC-2BF3E08D7402}"/>
          </ac:spMkLst>
        </pc:spChg>
        <pc:spChg chg="mod">
          <ac:chgData name="Mäkiperä Kai" userId="839bcc02-bfa9-4887-b68d-104d34530d73" providerId="ADAL" clId="{A80C99E5-CB6F-436C-961D-ABE3FD84D51D}" dt="2022-04-24T14:50:20.456" v="870" actId="692"/>
          <ac:spMkLst>
            <pc:docMk/>
            <pc:sldMk cId="2286712425" sldId="256"/>
            <ac:spMk id="110" creationId="{8B03E447-F050-4B6D-864A-A0E69EED6DF3}"/>
          </ac:spMkLst>
        </pc:spChg>
        <pc:spChg chg="mod">
          <ac:chgData name="Mäkiperä Kai" userId="839bcc02-bfa9-4887-b68d-104d34530d73" providerId="ADAL" clId="{A80C99E5-CB6F-436C-961D-ABE3FD84D51D}" dt="2022-04-24T14:50:20.456" v="870" actId="692"/>
          <ac:spMkLst>
            <pc:docMk/>
            <pc:sldMk cId="2286712425" sldId="256"/>
            <ac:spMk id="112" creationId="{1319E558-9601-4F10-B419-74D338E48DC9}"/>
          </ac:spMkLst>
        </pc:spChg>
        <pc:spChg chg="mod">
          <ac:chgData name="Mäkiperä Kai" userId="839bcc02-bfa9-4887-b68d-104d34530d73" providerId="ADAL" clId="{A80C99E5-CB6F-436C-961D-ABE3FD84D51D}" dt="2022-04-24T14:50:20.456" v="870" actId="692"/>
          <ac:spMkLst>
            <pc:docMk/>
            <pc:sldMk cId="2286712425" sldId="256"/>
            <ac:spMk id="114" creationId="{707E5D6E-F5FE-4F58-A14A-29ADB8271F46}"/>
          </ac:spMkLst>
        </pc:spChg>
        <pc:spChg chg="mod">
          <ac:chgData name="Mäkiperä Kai" userId="839bcc02-bfa9-4887-b68d-104d34530d73" providerId="ADAL" clId="{A80C99E5-CB6F-436C-961D-ABE3FD84D51D}" dt="2022-04-24T14:34:03.686" v="309" actId="1076"/>
          <ac:spMkLst>
            <pc:docMk/>
            <pc:sldMk cId="2286712425" sldId="256"/>
            <ac:spMk id="115" creationId="{CB59FDCA-2286-408F-9F56-61DB080E6E8D}"/>
          </ac:spMkLst>
        </pc:spChg>
        <pc:spChg chg="mod">
          <ac:chgData name="Mäkiperä Kai" userId="839bcc02-bfa9-4887-b68d-104d34530d73" providerId="ADAL" clId="{A80C99E5-CB6F-436C-961D-ABE3FD84D51D}" dt="2022-04-24T14:34:03.686" v="309" actId="1076"/>
          <ac:spMkLst>
            <pc:docMk/>
            <pc:sldMk cId="2286712425" sldId="256"/>
            <ac:spMk id="116" creationId="{917228A3-6592-433C-9C61-C5DC76DFE74F}"/>
          </ac:spMkLst>
        </pc:spChg>
        <pc:spChg chg="mod">
          <ac:chgData name="Mäkiperä Kai" userId="839bcc02-bfa9-4887-b68d-104d34530d73" providerId="ADAL" clId="{A80C99E5-CB6F-436C-961D-ABE3FD84D51D}" dt="2022-04-24T14:50:20.456" v="870" actId="692"/>
          <ac:spMkLst>
            <pc:docMk/>
            <pc:sldMk cId="2286712425" sldId="256"/>
            <ac:spMk id="117" creationId="{89E553A5-89A3-4C07-92BB-3510C44FC75B}"/>
          </ac:spMkLst>
        </pc:spChg>
        <pc:spChg chg="mod">
          <ac:chgData name="Mäkiperä Kai" userId="839bcc02-bfa9-4887-b68d-104d34530d73" providerId="ADAL" clId="{A80C99E5-CB6F-436C-961D-ABE3FD84D51D}" dt="2022-04-24T14:50:20.456" v="870" actId="692"/>
          <ac:spMkLst>
            <pc:docMk/>
            <pc:sldMk cId="2286712425" sldId="256"/>
            <ac:spMk id="118" creationId="{9746F95A-2E11-4CF6-AEFE-72298D9DFCE0}"/>
          </ac:spMkLst>
        </pc:spChg>
        <pc:spChg chg="mod">
          <ac:chgData name="Mäkiperä Kai" userId="839bcc02-bfa9-4887-b68d-104d34530d73" providerId="ADAL" clId="{A80C99E5-CB6F-436C-961D-ABE3FD84D51D}" dt="2022-04-24T14:50:20.456" v="870" actId="692"/>
          <ac:spMkLst>
            <pc:docMk/>
            <pc:sldMk cId="2286712425" sldId="256"/>
            <ac:spMk id="121" creationId="{1340E309-1D44-43CD-88BD-BF8148DB0746}"/>
          </ac:spMkLst>
        </pc:spChg>
        <pc:spChg chg="mod">
          <ac:chgData name="Mäkiperä Kai" userId="839bcc02-bfa9-4887-b68d-104d34530d73" providerId="ADAL" clId="{A80C99E5-CB6F-436C-961D-ABE3FD84D51D}" dt="2022-04-24T14:50:20.456" v="870" actId="692"/>
          <ac:spMkLst>
            <pc:docMk/>
            <pc:sldMk cId="2286712425" sldId="256"/>
            <ac:spMk id="122" creationId="{77240DCF-0330-4BC5-AC8D-96F67CD66B02}"/>
          </ac:spMkLst>
        </pc:spChg>
        <pc:spChg chg="mod">
          <ac:chgData name="Mäkiperä Kai" userId="839bcc02-bfa9-4887-b68d-104d34530d73" providerId="ADAL" clId="{A80C99E5-CB6F-436C-961D-ABE3FD84D51D}" dt="2022-04-24T14:50:28.274" v="871" actId="692"/>
          <ac:spMkLst>
            <pc:docMk/>
            <pc:sldMk cId="2286712425" sldId="256"/>
            <ac:spMk id="123" creationId="{412E22A7-B80A-4F6B-88EF-BCD7E65E3D81}"/>
          </ac:spMkLst>
        </pc:spChg>
        <pc:spChg chg="mod">
          <ac:chgData name="Mäkiperä Kai" userId="839bcc02-bfa9-4887-b68d-104d34530d73" providerId="ADAL" clId="{A80C99E5-CB6F-436C-961D-ABE3FD84D51D}" dt="2022-04-24T14:46:47.551" v="841" actId="1076"/>
          <ac:spMkLst>
            <pc:docMk/>
            <pc:sldMk cId="2286712425" sldId="256"/>
            <ac:spMk id="135" creationId="{ED33FE97-6EA3-4EAD-989B-2DF40F6D18E9}"/>
          </ac:spMkLst>
        </pc:spChg>
        <pc:spChg chg="mod">
          <ac:chgData name="Mäkiperä Kai" userId="839bcc02-bfa9-4887-b68d-104d34530d73" providerId="ADAL" clId="{A80C99E5-CB6F-436C-961D-ABE3FD84D51D}" dt="2022-04-24T14:46:41.766" v="839" actId="1076"/>
          <ac:spMkLst>
            <pc:docMk/>
            <pc:sldMk cId="2286712425" sldId="256"/>
            <ac:spMk id="136" creationId="{E2BC2DC0-6A74-4EC5-8D8B-4A54A27DB058}"/>
          </ac:spMkLst>
        </pc:spChg>
        <pc:spChg chg="mod">
          <ac:chgData name="Mäkiperä Kai" userId="839bcc02-bfa9-4887-b68d-104d34530d73" providerId="ADAL" clId="{A80C99E5-CB6F-436C-961D-ABE3FD84D51D}" dt="2022-04-24T14:46:59.670" v="847" actId="1076"/>
          <ac:spMkLst>
            <pc:docMk/>
            <pc:sldMk cId="2286712425" sldId="256"/>
            <ac:spMk id="137" creationId="{5BAEF12E-6EBF-4A14-B6D6-16CBAE25F18C}"/>
          </ac:spMkLst>
        </pc:spChg>
        <pc:spChg chg="mod">
          <ac:chgData name="Mäkiperä Kai" userId="839bcc02-bfa9-4887-b68d-104d34530d73" providerId="ADAL" clId="{A80C99E5-CB6F-436C-961D-ABE3FD84D51D}" dt="2022-04-24T14:47:53.671" v="858" actId="1076"/>
          <ac:spMkLst>
            <pc:docMk/>
            <pc:sldMk cId="2286712425" sldId="256"/>
            <ac:spMk id="138" creationId="{8A074894-2E54-40BD-9219-9E1BFCC33E2C}"/>
          </ac:spMkLst>
        </pc:spChg>
        <pc:spChg chg="mod">
          <ac:chgData name="Mäkiperä Kai" userId="839bcc02-bfa9-4887-b68d-104d34530d73" providerId="ADAL" clId="{A80C99E5-CB6F-436C-961D-ABE3FD84D51D}" dt="2022-04-24T14:39:16.367" v="492" actId="1076"/>
          <ac:spMkLst>
            <pc:docMk/>
            <pc:sldMk cId="2286712425" sldId="256"/>
            <ac:spMk id="140" creationId="{F5E6C552-CAF8-4E8B-B1C2-D0BA258D6BE0}"/>
          </ac:spMkLst>
        </pc:spChg>
        <pc:spChg chg="add mod">
          <ac:chgData name="Mäkiperä Kai" userId="839bcc02-bfa9-4887-b68d-104d34530d73" providerId="ADAL" clId="{A80C99E5-CB6F-436C-961D-ABE3FD84D51D}" dt="2022-04-24T14:41:53.973" v="530" actId="1035"/>
          <ac:spMkLst>
            <pc:docMk/>
            <pc:sldMk cId="2286712425" sldId="256"/>
            <ac:spMk id="142" creationId="{0E90824A-E4C6-4CF3-94BA-BA0465E326B3}"/>
          </ac:spMkLst>
        </pc:spChg>
        <pc:spChg chg="add mod">
          <ac:chgData name="Mäkiperä Kai" userId="839bcc02-bfa9-4887-b68d-104d34530d73" providerId="ADAL" clId="{A80C99E5-CB6F-436C-961D-ABE3FD84D51D}" dt="2022-04-24T14:41:53.973" v="530" actId="1035"/>
          <ac:spMkLst>
            <pc:docMk/>
            <pc:sldMk cId="2286712425" sldId="256"/>
            <ac:spMk id="143" creationId="{2742CA68-D73A-4158-99E7-7209464B3E46}"/>
          </ac:spMkLst>
        </pc:spChg>
        <pc:spChg chg="add mod">
          <ac:chgData name="Mäkiperä Kai" userId="839bcc02-bfa9-4887-b68d-104d34530d73" providerId="ADAL" clId="{A80C99E5-CB6F-436C-961D-ABE3FD84D51D}" dt="2022-04-24T14:41:53.973" v="530" actId="1035"/>
          <ac:spMkLst>
            <pc:docMk/>
            <pc:sldMk cId="2286712425" sldId="256"/>
            <ac:spMk id="144" creationId="{2571C236-A369-4549-8196-A5824B0C7B48}"/>
          </ac:spMkLst>
        </pc:spChg>
        <pc:spChg chg="add mod">
          <ac:chgData name="Mäkiperä Kai" userId="839bcc02-bfa9-4887-b68d-104d34530d73" providerId="ADAL" clId="{A80C99E5-CB6F-436C-961D-ABE3FD84D51D}" dt="2022-04-24T14:41:53.973" v="530" actId="1035"/>
          <ac:spMkLst>
            <pc:docMk/>
            <pc:sldMk cId="2286712425" sldId="256"/>
            <ac:spMk id="145" creationId="{19A31508-C4C5-4250-95AD-911256EE2C38}"/>
          </ac:spMkLst>
        </pc:spChg>
        <pc:spChg chg="add mod">
          <ac:chgData name="Mäkiperä Kai" userId="839bcc02-bfa9-4887-b68d-104d34530d73" providerId="ADAL" clId="{A80C99E5-CB6F-436C-961D-ABE3FD84D51D}" dt="2022-04-24T14:41:53.973" v="530" actId="1035"/>
          <ac:spMkLst>
            <pc:docMk/>
            <pc:sldMk cId="2286712425" sldId="256"/>
            <ac:spMk id="146" creationId="{41B5180C-1A97-4DE2-9664-71C80D1762BB}"/>
          </ac:spMkLst>
        </pc:spChg>
        <pc:spChg chg="add mod">
          <ac:chgData name="Mäkiperä Kai" userId="839bcc02-bfa9-4887-b68d-104d34530d73" providerId="ADAL" clId="{A80C99E5-CB6F-436C-961D-ABE3FD84D51D}" dt="2022-04-24T14:41:53.973" v="530" actId="1035"/>
          <ac:spMkLst>
            <pc:docMk/>
            <pc:sldMk cId="2286712425" sldId="256"/>
            <ac:spMk id="147" creationId="{941C0E3D-0F2D-4118-A2AE-45231C60A81F}"/>
          </ac:spMkLst>
        </pc:spChg>
        <pc:spChg chg="add mod">
          <ac:chgData name="Mäkiperä Kai" userId="839bcc02-bfa9-4887-b68d-104d34530d73" providerId="ADAL" clId="{A80C99E5-CB6F-436C-961D-ABE3FD84D51D}" dt="2022-04-24T14:41:53.973" v="530" actId="1035"/>
          <ac:spMkLst>
            <pc:docMk/>
            <pc:sldMk cId="2286712425" sldId="256"/>
            <ac:spMk id="148" creationId="{4EF1F201-7C93-4643-B9AE-6417003017F1}"/>
          </ac:spMkLst>
        </pc:spChg>
        <pc:spChg chg="add mod">
          <ac:chgData name="Mäkiperä Kai" userId="839bcc02-bfa9-4887-b68d-104d34530d73" providerId="ADAL" clId="{A80C99E5-CB6F-436C-961D-ABE3FD84D51D}" dt="2022-04-24T14:41:53.973" v="530" actId="1035"/>
          <ac:spMkLst>
            <pc:docMk/>
            <pc:sldMk cId="2286712425" sldId="256"/>
            <ac:spMk id="149" creationId="{EC8E1DC8-3E06-41AD-9F77-32A506A09FE4}"/>
          </ac:spMkLst>
        </pc:spChg>
        <pc:spChg chg="add mod">
          <ac:chgData name="Mäkiperä Kai" userId="839bcc02-bfa9-4887-b68d-104d34530d73" providerId="ADAL" clId="{A80C99E5-CB6F-436C-961D-ABE3FD84D51D}" dt="2022-04-24T14:41:53.973" v="530" actId="1035"/>
          <ac:spMkLst>
            <pc:docMk/>
            <pc:sldMk cId="2286712425" sldId="256"/>
            <ac:spMk id="150" creationId="{2CD19A9C-7055-4822-8AB1-7D240476A228}"/>
          </ac:spMkLst>
        </pc:spChg>
        <pc:spChg chg="add mod">
          <ac:chgData name="Mäkiperä Kai" userId="839bcc02-bfa9-4887-b68d-104d34530d73" providerId="ADAL" clId="{A80C99E5-CB6F-436C-961D-ABE3FD84D51D}" dt="2022-04-24T14:41:53.973" v="530" actId="1035"/>
          <ac:spMkLst>
            <pc:docMk/>
            <pc:sldMk cId="2286712425" sldId="256"/>
            <ac:spMk id="151" creationId="{696E96EB-C8A6-4925-818D-DCDB55595AF9}"/>
          </ac:spMkLst>
        </pc:spChg>
        <pc:spChg chg="add mod">
          <ac:chgData name="Mäkiperä Kai" userId="839bcc02-bfa9-4887-b68d-104d34530d73" providerId="ADAL" clId="{A80C99E5-CB6F-436C-961D-ABE3FD84D51D}" dt="2022-04-24T14:41:53.973" v="530" actId="1035"/>
          <ac:spMkLst>
            <pc:docMk/>
            <pc:sldMk cId="2286712425" sldId="256"/>
            <ac:spMk id="152" creationId="{C92D08C7-DF44-4E36-8FEB-42084F96D4A1}"/>
          </ac:spMkLst>
        </pc:spChg>
        <pc:spChg chg="add mod">
          <ac:chgData name="Mäkiperä Kai" userId="839bcc02-bfa9-4887-b68d-104d34530d73" providerId="ADAL" clId="{A80C99E5-CB6F-436C-961D-ABE3FD84D51D}" dt="2022-04-24T14:41:53.973" v="530" actId="1035"/>
          <ac:spMkLst>
            <pc:docMk/>
            <pc:sldMk cId="2286712425" sldId="256"/>
            <ac:spMk id="153" creationId="{52BAA289-80F2-412A-A4C4-E743DBEFA14A}"/>
          </ac:spMkLst>
        </pc:spChg>
        <pc:spChg chg="add mod">
          <ac:chgData name="Mäkiperä Kai" userId="839bcc02-bfa9-4887-b68d-104d34530d73" providerId="ADAL" clId="{A80C99E5-CB6F-436C-961D-ABE3FD84D51D}" dt="2022-04-24T14:41:53.973" v="530" actId="1035"/>
          <ac:spMkLst>
            <pc:docMk/>
            <pc:sldMk cId="2286712425" sldId="256"/>
            <ac:spMk id="154" creationId="{71258A31-530B-4989-97E2-417847DDCC05}"/>
          </ac:spMkLst>
        </pc:spChg>
        <pc:spChg chg="add mod">
          <ac:chgData name="Mäkiperä Kai" userId="839bcc02-bfa9-4887-b68d-104d34530d73" providerId="ADAL" clId="{A80C99E5-CB6F-436C-961D-ABE3FD84D51D}" dt="2022-04-24T14:41:53.973" v="530" actId="1035"/>
          <ac:spMkLst>
            <pc:docMk/>
            <pc:sldMk cId="2286712425" sldId="256"/>
            <ac:spMk id="155" creationId="{D10CF47F-B1A3-493F-85BD-CC2D090B379E}"/>
          </ac:spMkLst>
        </pc:spChg>
        <pc:spChg chg="add mod">
          <ac:chgData name="Mäkiperä Kai" userId="839bcc02-bfa9-4887-b68d-104d34530d73" providerId="ADAL" clId="{A80C99E5-CB6F-436C-961D-ABE3FD84D51D}" dt="2022-04-24T14:41:53.973" v="530" actId="1035"/>
          <ac:spMkLst>
            <pc:docMk/>
            <pc:sldMk cId="2286712425" sldId="256"/>
            <ac:spMk id="156" creationId="{F30F0AD8-1A06-4334-84B3-6C6D94C95604}"/>
          </ac:spMkLst>
        </pc:spChg>
        <pc:spChg chg="add mod">
          <ac:chgData name="Mäkiperä Kai" userId="839bcc02-bfa9-4887-b68d-104d34530d73" providerId="ADAL" clId="{A80C99E5-CB6F-436C-961D-ABE3FD84D51D}" dt="2022-04-24T14:41:53.973" v="530" actId="1035"/>
          <ac:spMkLst>
            <pc:docMk/>
            <pc:sldMk cId="2286712425" sldId="256"/>
            <ac:spMk id="157" creationId="{FB74FEAF-0C33-45F8-9EBE-C8E2A6CB174E}"/>
          </ac:spMkLst>
        </pc:spChg>
        <pc:spChg chg="add mod">
          <ac:chgData name="Mäkiperä Kai" userId="839bcc02-bfa9-4887-b68d-104d34530d73" providerId="ADAL" clId="{A80C99E5-CB6F-436C-961D-ABE3FD84D51D}" dt="2022-04-24T14:41:53.973" v="530" actId="1035"/>
          <ac:spMkLst>
            <pc:docMk/>
            <pc:sldMk cId="2286712425" sldId="256"/>
            <ac:spMk id="158" creationId="{FA3F4852-17F0-4621-B5B6-F5E9498D2AA0}"/>
          </ac:spMkLst>
        </pc:spChg>
        <pc:spChg chg="add mod">
          <ac:chgData name="Mäkiperä Kai" userId="839bcc02-bfa9-4887-b68d-104d34530d73" providerId="ADAL" clId="{A80C99E5-CB6F-436C-961D-ABE3FD84D51D}" dt="2022-04-24T14:41:53.973" v="530" actId="1035"/>
          <ac:spMkLst>
            <pc:docMk/>
            <pc:sldMk cId="2286712425" sldId="256"/>
            <ac:spMk id="159" creationId="{5147665A-D74D-4B04-B2A6-BC6BD36DE8C0}"/>
          </ac:spMkLst>
        </pc:spChg>
        <pc:spChg chg="add mod">
          <ac:chgData name="Mäkiperä Kai" userId="839bcc02-bfa9-4887-b68d-104d34530d73" providerId="ADAL" clId="{A80C99E5-CB6F-436C-961D-ABE3FD84D51D}" dt="2022-04-24T14:41:53.973" v="530" actId="1035"/>
          <ac:spMkLst>
            <pc:docMk/>
            <pc:sldMk cId="2286712425" sldId="256"/>
            <ac:spMk id="160" creationId="{8E7440B0-0575-41CD-9C61-556F9868E51C}"/>
          </ac:spMkLst>
        </pc:spChg>
        <pc:spChg chg="add mod">
          <ac:chgData name="Mäkiperä Kai" userId="839bcc02-bfa9-4887-b68d-104d34530d73" providerId="ADAL" clId="{A80C99E5-CB6F-436C-961D-ABE3FD84D51D}" dt="2022-04-24T14:41:53.973" v="530" actId="1035"/>
          <ac:spMkLst>
            <pc:docMk/>
            <pc:sldMk cId="2286712425" sldId="256"/>
            <ac:spMk id="161" creationId="{EF8B7C18-E134-4B3C-8587-155E741BFB3A}"/>
          </ac:spMkLst>
        </pc:spChg>
        <pc:spChg chg="add mod">
          <ac:chgData name="Mäkiperä Kai" userId="839bcc02-bfa9-4887-b68d-104d34530d73" providerId="ADAL" clId="{A80C99E5-CB6F-436C-961D-ABE3FD84D51D}" dt="2022-04-24T14:41:53.973" v="530" actId="1035"/>
          <ac:spMkLst>
            <pc:docMk/>
            <pc:sldMk cId="2286712425" sldId="256"/>
            <ac:spMk id="162" creationId="{EF58E2BE-8304-4026-AAA6-3F9B0AE2B3F4}"/>
          </ac:spMkLst>
        </pc:spChg>
        <pc:spChg chg="add mod">
          <ac:chgData name="Mäkiperä Kai" userId="839bcc02-bfa9-4887-b68d-104d34530d73" providerId="ADAL" clId="{A80C99E5-CB6F-436C-961D-ABE3FD84D51D}" dt="2022-04-24T14:41:53.973" v="530" actId="1035"/>
          <ac:spMkLst>
            <pc:docMk/>
            <pc:sldMk cId="2286712425" sldId="256"/>
            <ac:spMk id="163" creationId="{C3E990D4-D48B-44BF-B6F5-35F2844EFB5C}"/>
          </ac:spMkLst>
        </pc:spChg>
        <pc:spChg chg="add mod">
          <ac:chgData name="Mäkiperä Kai" userId="839bcc02-bfa9-4887-b68d-104d34530d73" providerId="ADAL" clId="{A80C99E5-CB6F-436C-961D-ABE3FD84D51D}" dt="2022-04-24T14:41:53.973" v="530" actId="1035"/>
          <ac:spMkLst>
            <pc:docMk/>
            <pc:sldMk cId="2286712425" sldId="256"/>
            <ac:spMk id="164" creationId="{18D26461-4311-4DC6-9848-E65B484BFBBE}"/>
          </ac:spMkLst>
        </pc:spChg>
        <pc:spChg chg="add mod">
          <ac:chgData name="Mäkiperä Kai" userId="839bcc02-bfa9-4887-b68d-104d34530d73" providerId="ADAL" clId="{A80C99E5-CB6F-436C-961D-ABE3FD84D51D}" dt="2022-04-24T14:41:53.973" v="530" actId="1035"/>
          <ac:spMkLst>
            <pc:docMk/>
            <pc:sldMk cId="2286712425" sldId="256"/>
            <ac:spMk id="165" creationId="{489E6286-74CD-4B93-9686-9D500A2E11A2}"/>
          </ac:spMkLst>
        </pc:spChg>
        <pc:spChg chg="add mod">
          <ac:chgData name="Mäkiperä Kai" userId="839bcc02-bfa9-4887-b68d-104d34530d73" providerId="ADAL" clId="{A80C99E5-CB6F-436C-961D-ABE3FD84D51D}" dt="2022-04-24T14:41:53.973" v="530" actId="1035"/>
          <ac:spMkLst>
            <pc:docMk/>
            <pc:sldMk cId="2286712425" sldId="256"/>
            <ac:spMk id="166" creationId="{1E3DB097-334A-4027-AB20-967F961EA208}"/>
          </ac:spMkLst>
        </pc:spChg>
        <pc:spChg chg="add mod">
          <ac:chgData name="Mäkiperä Kai" userId="839bcc02-bfa9-4887-b68d-104d34530d73" providerId="ADAL" clId="{A80C99E5-CB6F-436C-961D-ABE3FD84D51D}" dt="2022-04-24T14:41:53.973" v="530" actId="1035"/>
          <ac:spMkLst>
            <pc:docMk/>
            <pc:sldMk cId="2286712425" sldId="256"/>
            <ac:spMk id="167" creationId="{F3A10267-2EC0-43E3-8BF1-89486C7B31BA}"/>
          </ac:spMkLst>
        </pc:spChg>
        <pc:spChg chg="add mod">
          <ac:chgData name="Mäkiperä Kai" userId="839bcc02-bfa9-4887-b68d-104d34530d73" providerId="ADAL" clId="{A80C99E5-CB6F-436C-961D-ABE3FD84D51D}" dt="2022-04-24T14:41:53.973" v="530" actId="1035"/>
          <ac:spMkLst>
            <pc:docMk/>
            <pc:sldMk cId="2286712425" sldId="256"/>
            <ac:spMk id="168" creationId="{AF8DDAD4-3EB3-4001-9A37-B49F08F6B54A}"/>
          </ac:spMkLst>
        </pc:spChg>
        <pc:spChg chg="add mod">
          <ac:chgData name="Mäkiperä Kai" userId="839bcc02-bfa9-4887-b68d-104d34530d73" providerId="ADAL" clId="{A80C99E5-CB6F-436C-961D-ABE3FD84D51D}" dt="2022-04-24T14:41:53.973" v="530" actId="1035"/>
          <ac:spMkLst>
            <pc:docMk/>
            <pc:sldMk cId="2286712425" sldId="256"/>
            <ac:spMk id="169" creationId="{8A034D39-FB7B-46CE-9C2F-2C09CF0D540F}"/>
          </ac:spMkLst>
        </pc:spChg>
        <pc:spChg chg="add mod">
          <ac:chgData name="Mäkiperä Kai" userId="839bcc02-bfa9-4887-b68d-104d34530d73" providerId="ADAL" clId="{A80C99E5-CB6F-436C-961D-ABE3FD84D51D}" dt="2022-04-24T14:41:53.973" v="530" actId="1035"/>
          <ac:spMkLst>
            <pc:docMk/>
            <pc:sldMk cId="2286712425" sldId="256"/>
            <ac:spMk id="170" creationId="{84AE5151-FC34-47B7-8C72-570B28E0D1A1}"/>
          </ac:spMkLst>
        </pc:spChg>
        <pc:spChg chg="add mod">
          <ac:chgData name="Mäkiperä Kai" userId="839bcc02-bfa9-4887-b68d-104d34530d73" providerId="ADAL" clId="{A80C99E5-CB6F-436C-961D-ABE3FD84D51D}" dt="2022-04-24T14:41:53.973" v="530" actId="1035"/>
          <ac:spMkLst>
            <pc:docMk/>
            <pc:sldMk cId="2286712425" sldId="256"/>
            <ac:spMk id="171" creationId="{53075CE0-9ED4-4B5F-8F56-804E1788C4F9}"/>
          </ac:spMkLst>
        </pc:spChg>
        <pc:spChg chg="add mod">
          <ac:chgData name="Mäkiperä Kai" userId="839bcc02-bfa9-4887-b68d-104d34530d73" providerId="ADAL" clId="{A80C99E5-CB6F-436C-961D-ABE3FD84D51D}" dt="2022-04-24T14:41:53.973" v="530" actId="1035"/>
          <ac:spMkLst>
            <pc:docMk/>
            <pc:sldMk cId="2286712425" sldId="256"/>
            <ac:spMk id="172" creationId="{277FAF12-638C-405D-B58C-256D6BE9D3B9}"/>
          </ac:spMkLst>
        </pc:spChg>
        <pc:spChg chg="add mod">
          <ac:chgData name="Mäkiperä Kai" userId="839bcc02-bfa9-4887-b68d-104d34530d73" providerId="ADAL" clId="{A80C99E5-CB6F-436C-961D-ABE3FD84D51D}" dt="2022-04-24T14:41:53.973" v="530" actId="1035"/>
          <ac:spMkLst>
            <pc:docMk/>
            <pc:sldMk cId="2286712425" sldId="256"/>
            <ac:spMk id="173" creationId="{D06BDEA3-1273-4A4C-AF42-C9175034A041}"/>
          </ac:spMkLst>
        </pc:spChg>
        <pc:spChg chg="add del mod">
          <ac:chgData name="Mäkiperä Kai" userId="839bcc02-bfa9-4887-b68d-104d34530d73" providerId="ADAL" clId="{A80C99E5-CB6F-436C-961D-ABE3FD84D51D}" dt="2022-04-24T14:35:17.426" v="342" actId="478"/>
          <ac:spMkLst>
            <pc:docMk/>
            <pc:sldMk cId="2286712425" sldId="256"/>
            <ac:spMk id="174" creationId="{679104D8-DB0D-40BD-852E-2AD3696D68FE}"/>
          </ac:spMkLst>
        </pc:spChg>
        <pc:spChg chg="add del mod">
          <ac:chgData name="Mäkiperä Kai" userId="839bcc02-bfa9-4887-b68d-104d34530d73" providerId="ADAL" clId="{A80C99E5-CB6F-436C-961D-ABE3FD84D51D}" dt="2022-04-24T14:34:35.891" v="328" actId="478"/>
          <ac:spMkLst>
            <pc:docMk/>
            <pc:sldMk cId="2286712425" sldId="256"/>
            <ac:spMk id="175" creationId="{F1E79184-BBA4-4FE4-B09D-EC6F97EC7381}"/>
          </ac:spMkLst>
        </pc:spChg>
        <pc:spChg chg="add del mod">
          <ac:chgData name="Mäkiperä Kai" userId="839bcc02-bfa9-4887-b68d-104d34530d73" providerId="ADAL" clId="{A80C99E5-CB6F-436C-961D-ABE3FD84D51D}" dt="2022-04-24T14:34:36.909" v="329" actId="478"/>
          <ac:spMkLst>
            <pc:docMk/>
            <pc:sldMk cId="2286712425" sldId="256"/>
            <ac:spMk id="176" creationId="{88D66B78-42BB-4F7B-8E61-B2566C8ACB75}"/>
          </ac:spMkLst>
        </pc:spChg>
        <pc:spChg chg="mod">
          <ac:chgData name="Mäkiperä Kai" userId="839bcc02-bfa9-4887-b68d-104d34530d73" providerId="ADAL" clId="{A80C99E5-CB6F-436C-961D-ABE3FD84D51D}" dt="2022-04-24T14:34:08.217" v="310" actId="571"/>
          <ac:spMkLst>
            <pc:docMk/>
            <pc:sldMk cId="2286712425" sldId="256"/>
            <ac:spMk id="178" creationId="{B1D62F37-CA23-4F5E-8529-95A7456178BF}"/>
          </ac:spMkLst>
        </pc:spChg>
        <pc:spChg chg="mod">
          <ac:chgData name="Mäkiperä Kai" userId="839bcc02-bfa9-4887-b68d-104d34530d73" providerId="ADAL" clId="{A80C99E5-CB6F-436C-961D-ABE3FD84D51D}" dt="2022-04-24T14:34:08.217" v="310" actId="571"/>
          <ac:spMkLst>
            <pc:docMk/>
            <pc:sldMk cId="2286712425" sldId="256"/>
            <ac:spMk id="179" creationId="{DE58DE52-B523-46F0-9183-820C9E808FD4}"/>
          </ac:spMkLst>
        </pc:spChg>
        <pc:spChg chg="mod">
          <ac:chgData name="Mäkiperä Kai" userId="839bcc02-bfa9-4887-b68d-104d34530d73" providerId="ADAL" clId="{A80C99E5-CB6F-436C-961D-ABE3FD84D51D}" dt="2022-04-24T14:34:08.217" v="310" actId="571"/>
          <ac:spMkLst>
            <pc:docMk/>
            <pc:sldMk cId="2286712425" sldId="256"/>
            <ac:spMk id="180" creationId="{1A000D4E-5D57-492A-B1DB-7D046F372EF9}"/>
          </ac:spMkLst>
        </pc:spChg>
        <pc:spChg chg="mod">
          <ac:chgData name="Mäkiperä Kai" userId="839bcc02-bfa9-4887-b68d-104d34530d73" providerId="ADAL" clId="{A80C99E5-CB6F-436C-961D-ABE3FD84D51D}" dt="2022-04-24T14:34:08.217" v="310" actId="571"/>
          <ac:spMkLst>
            <pc:docMk/>
            <pc:sldMk cId="2286712425" sldId="256"/>
            <ac:spMk id="181" creationId="{949E611E-B345-4C0D-8272-E6C64046AE94}"/>
          </ac:spMkLst>
        </pc:spChg>
        <pc:spChg chg="mod">
          <ac:chgData name="Mäkiperä Kai" userId="839bcc02-bfa9-4887-b68d-104d34530d73" providerId="ADAL" clId="{A80C99E5-CB6F-436C-961D-ABE3FD84D51D}" dt="2022-04-24T14:34:08.217" v="310" actId="571"/>
          <ac:spMkLst>
            <pc:docMk/>
            <pc:sldMk cId="2286712425" sldId="256"/>
            <ac:spMk id="182" creationId="{526F8B47-5078-402A-986B-8354B8AB7818}"/>
          </ac:spMkLst>
        </pc:spChg>
        <pc:spChg chg="mod">
          <ac:chgData name="Mäkiperä Kai" userId="839bcc02-bfa9-4887-b68d-104d34530d73" providerId="ADAL" clId="{A80C99E5-CB6F-436C-961D-ABE3FD84D51D}" dt="2022-04-24T14:34:08.217" v="310" actId="571"/>
          <ac:spMkLst>
            <pc:docMk/>
            <pc:sldMk cId="2286712425" sldId="256"/>
            <ac:spMk id="183" creationId="{B5C11290-7113-4000-BA98-56AD9F6E95A4}"/>
          </ac:spMkLst>
        </pc:spChg>
        <pc:spChg chg="mod">
          <ac:chgData name="Mäkiperä Kai" userId="839bcc02-bfa9-4887-b68d-104d34530d73" providerId="ADAL" clId="{A80C99E5-CB6F-436C-961D-ABE3FD84D51D}" dt="2022-04-24T14:34:08.217" v="310" actId="571"/>
          <ac:spMkLst>
            <pc:docMk/>
            <pc:sldMk cId="2286712425" sldId="256"/>
            <ac:spMk id="184" creationId="{0DA5A7BA-3CA4-49EC-B1BA-B24D4FCF7759}"/>
          </ac:spMkLst>
        </pc:spChg>
        <pc:spChg chg="mod">
          <ac:chgData name="Mäkiperä Kai" userId="839bcc02-bfa9-4887-b68d-104d34530d73" providerId="ADAL" clId="{A80C99E5-CB6F-436C-961D-ABE3FD84D51D}" dt="2022-04-24T14:34:08.217" v="310" actId="571"/>
          <ac:spMkLst>
            <pc:docMk/>
            <pc:sldMk cId="2286712425" sldId="256"/>
            <ac:spMk id="185" creationId="{CB7B0301-54A7-4F2A-B28A-1B0CF89835BA}"/>
          </ac:spMkLst>
        </pc:spChg>
        <pc:spChg chg="mod">
          <ac:chgData name="Mäkiperä Kai" userId="839bcc02-bfa9-4887-b68d-104d34530d73" providerId="ADAL" clId="{A80C99E5-CB6F-436C-961D-ABE3FD84D51D}" dt="2022-04-24T14:34:08.217" v="310" actId="571"/>
          <ac:spMkLst>
            <pc:docMk/>
            <pc:sldMk cId="2286712425" sldId="256"/>
            <ac:spMk id="186" creationId="{5D8CF797-A766-4325-B33F-0D34081C9852}"/>
          </ac:spMkLst>
        </pc:spChg>
        <pc:spChg chg="add mod">
          <ac:chgData name="Mäkiperä Kai" userId="839bcc02-bfa9-4887-b68d-104d34530d73" providerId="ADAL" clId="{A80C99E5-CB6F-436C-961D-ABE3FD84D51D}" dt="2022-04-24T14:41:53.973" v="530" actId="1035"/>
          <ac:spMkLst>
            <pc:docMk/>
            <pc:sldMk cId="2286712425" sldId="256"/>
            <ac:spMk id="187" creationId="{12555CB2-CB81-4770-9DC7-47BFD0E3B739}"/>
          </ac:spMkLst>
        </pc:spChg>
        <pc:spChg chg="add mod">
          <ac:chgData name="Mäkiperä Kai" userId="839bcc02-bfa9-4887-b68d-104d34530d73" providerId="ADAL" clId="{A80C99E5-CB6F-436C-961D-ABE3FD84D51D}" dt="2022-04-24T14:41:53.973" v="530" actId="1035"/>
          <ac:spMkLst>
            <pc:docMk/>
            <pc:sldMk cId="2286712425" sldId="256"/>
            <ac:spMk id="188" creationId="{CAF03CFC-5FE0-4168-8B52-5914E2FEE642}"/>
          </ac:spMkLst>
        </pc:spChg>
        <pc:spChg chg="add mod">
          <ac:chgData name="Mäkiperä Kai" userId="839bcc02-bfa9-4887-b68d-104d34530d73" providerId="ADAL" clId="{A80C99E5-CB6F-436C-961D-ABE3FD84D51D}" dt="2022-04-24T14:41:53.973" v="530" actId="1035"/>
          <ac:spMkLst>
            <pc:docMk/>
            <pc:sldMk cId="2286712425" sldId="256"/>
            <ac:spMk id="189" creationId="{372DB686-7B4B-4986-AC7B-0C7D01AFCEFB}"/>
          </ac:spMkLst>
        </pc:spChg>
        <pc:spChg chg="add mod">
          <ac:chgData name="Mäkiperä Kai" userId="839bcc02-bfa9-4887-b68d-104d34530d73" providerId="ADAL" clId="{A80C99E5-CB6F-436C-961D-ABE3FD84D51D}" dt="2022-04-24T14:41:53.973" v="530" actId="1035"/>
          <ac:spMkLst>
            <pc:docMk/>
            <pc:sldMk cId="2286712425" sldId="256"/>
            <ac:spMk id="190" creationId="{960BEB9D-A9AB-47F5-AED3-7FD78B09F5EB}"/>
          </ac:spMkLst>
        </pc:spChg>
        <pc:spChg chg="add mod">
          <ac:chgData name="Mäkiperä Kai" userId="839bcc02-bfa9-4887-b68d-104d34530d73" providerId="ADAL" clId="{A80C99E5-CB6F-436C-961D-ABE3FD84D51D}" dt="2022-04-24T14:41:53.973" v="530" actId="1035"/>
          <ac:spMkLst>
            <pc:docMk/>
            <pc:sldMk cId="2286712425" sldId="256"/>
            <ac:spMk id="191" creationId="{F5571791-61C6-41E7-9E7A-7714B719A531}"/>
          </ac:spMkLst>
        </pc:spChg>
        <pc:spChg chg="add mod">
          <ac:chgData name="Mäkiperä Kai" userId="839bcc02-bfa9-4887-b68d-104d34530d73" providerId="ADAL" clId="{A80C99E5-CB6F-436C-961D-ABE3FD84D51D}" dt="2022-04-24T14:41:53.973" v="530" actId="1035"/>
          <ac:spMkLst>
            <pc:docMk/>
            <pc:sldMk cId="2286712425" sldId="256"/>
            <ac:spMk id="192" creationId="{7BD3179F-2674-4893-9C90-4D783BDEB22B}"/>
          </ac:spMkLst>
        </pc:spChg>
        <pc:spChg chg="mod">
          <ac:chgData name="Mäkiperä Kai" userId="839bcc02-bfa9-4887-b68d-104d34530d73" providerId="ADAL" clId="{A80C99E5-CB6F-436C-961D-ABE3FD84D51D}" dt="2022-04-24T14:34:08.217" v="310" actId="571"/>
          <ac:spMkLst>
            <pc:docMk/>
            <pc:sldMk cId="2286712425" sldId="256"/>
            <ac:spMk id="194" creationId="{EB8DD0E8-0AE7-4E3B-806D-FA277922159A}"/>
          </ac:spMkLst>
        </pc:spChg>
        <pc:spChg chg="mod">
          <ac:chgData name="Mäkiperä Kai" userId="839bcc02-bfa9-4887-b68d-104d34530d73" providerId="ADAL" clId="{A80C99E5-CB6F-436C-961D-ABE3FD84D51D}" dt="2022-04-24T14:34:08.217" v="310" actId="571"/>
          <ac:spMkLst>
            <pc:docMk/>
            <pc:sldMk cId="2286712425" sldId="256"/>
            <ac:spMk id="195" creationId="{5190DD81-B9FB-4FBF-9C2B-8D2DF1A35AEC}"/>
          </ac:spMkLst>
        </pc:spChg>
        <pc:spChg chg="add mod">
          <ac:chgData name="Mäkiperä Kai" userId="839bcc02-bfa9-4887-b68d-104d34530d73" providerId="ADAL" clId="{A80C99E5-CB6F-436C-961D-ABE3FD84D51D}" dt="2022-04-24T14:49:52.728" v="869" actId="692"/>
          <ac:spMkLst>
            <pc:docMk/>
            <pc:sldMk cId="2286712425" sldId="256"/>
            <ac:spMk id="196" creationId="{DD60B8CE-67E3-4BE8-93B7-402154300410}"/>
          </ac:spMkLst>
        </pc:spChg>
        <pc:spChg chg="add mod">
          <ac:chgData name="Mäkiperä Kai" userId="839bcc02-bfa9-4887-b68d-104d34530d73" providerId="ADAL" clId="{A80C99E5-CB6F-436C-961D-ABE3FD84D51D}" dt="2022-04-24T14:41:53.973" v="530" actId="1035"/>
          <ac:spMkLst>
            <pc:docMk/>
            <pc:sldMk cId="2286712425" sldId="256"/>
            <ac:spMk id="197" creationId="{835D935C-F041-4627-97C0-1B3D25BDA9D1}"/>
          </ac:spMkLst>
        </pc:spChg>
        <pc:spChg chg="add mod">
          <ac:chgData name="Mäkiperä Kai" userId="839bcc02-bfa9-4887-b68d-104d34530d73" providerId="ADAL" clId="{A80C99E5-CB6F-436C-961D-ABE3FD84D51D}" dt="2022-04-24T14:41:53.973" v="530" actId="1035"/>
          <ac:spMkLst>
            <pc:docMk/>
            <pc:sldMk cId="2286712425" sldId="256"/>
            <ac:spMk id="198" creationId="{8727C916-DF3C-483D-96B6-3084BA52168D}"/>
          </ac:spMkLst>
        </pc:spChg>
        <pc:spChg chg="add mod">
          <ac:chgData name="Mäkiperä Kai" userId="839bcc02-bfa9-4887-b68d-104d34530d73" providerId="ADAL" clId="{A80C99E5-CB6F-436C-961D-ABE3FD84D51D}" dt="2022-04-24T14:41:53.973" v="530" actId="1035"/>
          <ac:spMkLst>
            <pc:docMk/>
            <pc:sldMk cId="2286712425" sldId="256"/>
            <ac:spMk id="199" creationId="{D7D3E2E0-3417-4E91-90A1-72BF4EB6EB70}"/>
          </ac:spMkLst>
        </pc:spChg>
        <pc:spChg chg="add mod">
          <ac:chgData name="Mäkiperä Kai" userId="839bcc02-bfa9-4887-b68d-104d34530d73" providerId="ADAL" clId="{A80C99E5-CB6F-436C-961D-ABE3FD84D51D}" dt="2022-04-24T14:41:53.973" v="530" actId="1035"/>
          <ac:spMkLst>
            <pc:docMk/>
            <pc:sldMk cId="2286712425" sldId="256"/>
            <ac:spMk id="200" creationId="{E9417096-72DC-4062-9A60-2AE91A088F7F}"/>
          </ac:spMkLst>
        </pc:spChg>
        <pc:spChg chg="add mod">
          <ac:chgData name="Mäkiperä Kai" userId="839bcc02-bfa9-4887-b68d-104d34530d73" providerId="ADAL" clId="{A80C99E5-CB6F-436C-961D-ABE3FD84D51D}" dt="2022-04-24T14:41:53.973" v="530" actId="1035"/>
          <ac:spMkLst>
            <pc:docMk/>
            <pc:sldMk cId="2286712425" sldId="256"/>
            <ac:spMk id="201" creationId="{F86FE36F-887C-4D98-87FB-76EC7DAF716E}"/>
          </ac:spMkLst>
        </pc:spChg>
        <pc:spChg chg="add mod">
          <ac:chgData name="Mäkiperä Kai" userId="839bcc02-bfa9-4887-b68d-104d34530d73" providerId="ADAL" clId="{A80C99E5-CB6F-436C-961D-ABE3FD84D51D}" dt="2022-04-24T14:41:53.973" v="530" actId="1035"/>
          <ac:spMkLst>
            <pc:docMk/>
            <pc:sldMk cId="2286712425" sldId="256"/>
            <ac:spMk id="202" creationId="{9C714835-71B7-4414-ABB3-974731E862CA}"/>
          </ac:spMkLst>
        </pc:spChg>
        <pc:spChg chg="add mod">
          <ac:chgData name="Mäkiperä Kai" userId="839bcc02-bfa9-4887-b68d-104d34530d73" providerId="ADAL" clId="{A80C99E5-CB6F-436C-961D-ABE3FD84D51D}" dt="2022-04-24T14:41:53.973" v="530" actId="1035"/>
          <ac:spMkLst>
            <pc:docMk/>
            <pc:sldMk cId="2286712425" sldId="256"/>
            <ac:spMk id="203" creationId="{DAF064D5-6FAD-4569-8FCB-893AEB726A53}"/>
          </ac:spMkLst>
        </pc:spChg>
        <pc:spChg chg="add mod">
          <ac:chgData name="Mäkiperä Kai" userId="839bcc02-bfa9-4887-b68d-104d34530d73" providerId="ADAL" clId="{A80C99E5-CB6F-436C-961D-ABE3FD84D51D}" dt="2022-04-24T14:49:52.728" v="869" actId="692"/>
          <ac:spMkLst>
            <pc:docMk/>
            <pc:sldMk cId="2286712425" sldId="256"/>
            <ac:spMk id="204" creationId="{49B443B2-17CE-4591-8721-33F0E52802C2}"/>
          </ac:spMkLst>
        </pc:spChg>
        <pc:spChg chg="add mod">
          <ac:chgData name="Mäkiperä Kai" userId="839bcc02-bfa9-4887-b68d-104d34530d73" providerId="ADAL" clId="{A80C99E5-CB6F-436C-961D-ABE3FD84D51D}" dt="2022-04-24T14:51:54.576" v="888" actId="692"/>
          <ac:spMkLst>
            <pc:docMk/>
            <pc:sldMk cId="2286712425" sldId="256"/>
            <ac:spMk id="205" creationId="{E2A2AC51-4DF7-434F-92CE-8A35F42A578F}"/>
          </ac:spMkLst>
        </pc:spChg>
        <pc:spChg chg="add mod">
          <ac:chgData name="Mäkiperä Kai" userId="839bcc02-bfa9-4887-b68d-104d34530d73" providerId="ADAL" clId="{A80C99E5-CB6F-436C-961D-ABE3FD84D51D}" dt="2022-04-24T14:49:52.728" v="869" actId="692"/>
          <ac:spMkLst>
            <pc:docMk/>
            <pc:sldMk cId="2286712425" sldId="256"/>
            <ac:spMk id="206" creationId="{E18F7186-125A-4DD1-9DFA-BFA1361FBB50}"/>
          </ac:spMkLst>
        </pc:spChg>
        <pc:spChg chg="add mod">
          <ac:chgData name="Mäkiperä Kai" userId="839bcc02-bfa9-4887-b68d-104d34530d73" providerId="ADAL" clId="{A80C99E5-CB6F-436C-961D-ABE3FD84D51D}" dt="2022-04-24T14:41:53.973" v="530" actId="1035"/>
          <ac:spMkLst>
            <pc:docMk/>
            <pc:sldMk cId="2286712425" sldId="256"/>
            <ac:spMk id="207" creationId="{87288CB5-D041-40BF-BE38-B7FDB419B4E8}"/>
          </ac:spMkLst>
        </pc:spChg>
        <pc:spChg chg="add mod">
          <ac:chgData name="Mäkiperä Kai" userId="839bcc02-bfa9-4887-b68d-104d34530d73" providerId="ADAL" clId="{A80C99E5-CB6F-436C-961D-ABE3FD84D51D}" dt="2022-04-24T14:41:53.973" v="530" actId="1035"/>
          <ac:spMkLst>
            <pc:docMk/>
            <pc:sldMk cId="2286712425" sldId="256"/>
            <ac:spMk id="208" creationId="{BF98D6C1-A066-4455-B945-4B5DC82BF3F7}"/>
          </ac:spMkLst>
        </pc:spChg>
        <pc:spChg chg="add mod">
          <ac:chgData name="Mäkiperä Kai" userId="839bcc02-bfa9-4887-b68d-104d34530d73" providerId="ADAL" clId="{A80C99E5-CB6F-436C-961D-ABE3FD84D51D}" dt="2022-04-24T14:49:52.728" v="869" actId="692"/>
          <ac:spMkLst>
            <pc:docMk/>
            <pc:sldMk cId="2286712425" sldId="256"/>
            <ac:spMk id="209" creationId="{231741BC-255A-4491-82D4-73B779AD3DD3}"/>
          </ac:spMkLst>
        </pc:spChg>
        <pc:spChg chg="add del mod">
          <ac:chgData name="Mäkiperä Kai" userId="839bcc02-bfa9-4887-b68d-104d34530d73" providerId="ADAL" clId="{A80C99E5-CB6F-436C-961D-ABE3FD84D51D}" dt="2022-04-24T14:34:46.330" v="333" actId="478"/>
          <ac:spMkLst>
            <pc:docMk/>
            <pc:sldMk cId="2286712425" sldId="256"/>
            <ac:spMk id="210" creationId="{D97A82BC-9B46-416D-94A2-3B6622E7F134}"/>
          </ac:spMkLst>
        </pc:spChg>
        <pc:spChg chg="add del mod">
          <ac:chgData name="Mäkiperä Kai" userId="839bcc02-bfa9-4887-b68d-104d34530d73" providerId="ADAL" clId="{A80C99E5-CB6F-436C-961D-ABE3FD84D51D}" dt="2022-04-24T14:34:58.425" v="339" actId="478"/>
          <ac:spMkLst>
            <pc:docMk/>
            <pc:sldMk cId="2286712425" sldId="256"/>
            <ac:spMk id="211" creationId="{2776B353-A9C5-47E6-934E-F1BB71A26E96}"/>
          </ac:spMkLst>
        </pc:spChg>
        <pc:spChg chg="add mod">
          <ac:chgData name="Mäkiperä Kai" userId="839bcc02-bfa9-4887-b68d-104d34530d73" providerId="ADAL" clId="{A80C99E5-CB6F-436C-961D-ABE3FD84D51D}" dt="2022-04-24T14:49:52.728" v="869" actId="692"/>
          <ac:spMkLst>
            <pc:docMk/>
            <pc:sldMk cId="2286712425" sldId="256"/>
            <ac:spMk id="212" creationId="{F2F85A75-A6F1-441D-8F5E-860CC5B05D52}"/>
          </ac:spMkLst>
        </pc:spChg>
        <pc:spChg chg="add del mod">
          <ac:chgData name="Mäkiperä Kai" userId="839bcc02-bfa9-4887-b68d-104d34530d73" providerId="ADAL" clId="{A80C99E5-CB6F-436C-961D-ABE3FD84D51D}" dt="2022-04-24T14:34:37.482" v="330" actId="478"/>
          <ac:spMkLst>
            <pc:docMk/>
            <pc:sldMk cId="2286712425" sldId="256"/>
            <ac:spMk id="213" creationId="{EAD7C1D4-8399-4B4C-8556-BA19E7005DDA}"/>
          </ac:spMkLst>
        </pc:spChg>
        <pc:spChg chg="add mod">
          <ac:chgData name="Mäkiperä Kai" userId="839bcc02-bfa9-4887-b68d-104d34530d73" providerId="ADAL" clId="{A80C99E5-CB6F-436C-961D-ABE3FD84D51D}" dt="2022-04-24T14:46:51.711" v="843" actId="1076"/>
          <ac:spMkLst>
            <pc:docMk/>
            <pc:sldMk cId="2286712425" sldId="256"/>
            <ac:spMk id="219" creationId="{77A93477-A9B8-4BD2-A2C7-FEF60963E106}"/>
          </ac:spMkLst>
        </pc:spChg>
        <pc:spChg chg="add mod">
          <ac:chgData name="Mäkiperä Kai" userId="839bcc02-bfa9-4887-b68d-104d34530d73" providerId="ADAL" clId="{A80C99E5-CB6F-436C-961D-ABE3FD84D51D}" dt="2022-04-24T14:46:34.860" v="837" actId="1076"/>
          <ac:spMkLst>
            <pc:docMk/>
            <pc:sldMk cId="2286712425" sldId="256"/>
            <ac:spMk id="220" creationId="{81D2F0C4-1CE7-4883-8899-9DE7E93177B8}"/>
          </ac:spMkLst>
        </pc:spChg>
        <pc:spChg chg="add del mod">
          <ac:chgData name="Mäkiperä Kai" userId="839bcc02-bfa9-4887-b68d-104d34530d73" providerId="ADAL" clId="{A80C99E5-CB6F-436C-961D-ABE3FD84D51D}" dt="2022-04-24T14:46:53.429" v="844" actId="478"/>
          <ac:spMkLst>
            <pc:docMk/>
            <pc:sldMk cId="2286712425" sldId="256"/>
            <ac:spMk id="221" creationId="{0D5F8630-D1D9-4982-B2A0-9EF65096AB64}"/>
          </ac:spMkLst>
        </pc:spChg>
        <pc:spChg chg="add mod">
          <ac:chgData name="Mäkiperä Kai" userId="839bcc02-bfa9-4887-b68d-104d34530d73" providerId="ADAL" clId="{A80C99E5-CB6F-436C-961D-ABE3FD84D51D}" dt="2022-04-24T14:47:48.486" v="856" actId="1076"/>
          <ac:spMkLst>
            <pc:docMk/>
            <pc:sldMk cId="2286712425" sldId="256"/>
            <ac:spMk id="222" creationId="{3E8C6E07-B175-4C55-96E0-6E162B87A010}"/>
          </ac:spMkLst>
        </pc:spChg>
        <pc:spChg chg="add mod">
          <ac:chgData name="Mäkiperä Kai" userId="839bcc02-bfa9-4887-b68d-104d34530d73" providerId="ADAL" clId="{A80C99E5-CB6F-436C-961D-ABE3FD84D51D}" dt="2022-04-24T14:41:53.973" v="530" actId="1035"/>
          <ac:spMkLst>
            <pc:docMk/>
            <pc:sldMk cId="2286712425" sldId="256"/>
            <ac:spMk id="223" creationId="{8C00AAC2-C76E-47C6-A3B8-6E1B2685EA1D}"/>
          </ac:spMkLst>
        </pc:spChg>
        <pc:spChg chg="add del mod">
          <ac:chgData name="Mäkiperä Kai" userId="839bcc02-bfa9-4887-b68d-104d34530d73" providerId="ADAL" clId="{A80C99E5-CB6F-436C-961D-ABE3FD84D51D}" dt="2022-04-24T14:35:29.946" v="346" actId="478"/>
          <ac:spMkLst>
            <pc:docMk/>
            <pc:sldMk cId="2286712425" sldId="256"/>
            <ac:spMk id="224" creationId="{58F12C53-0C6B-4A80-A287-2D5A899A62DC}"/>
          </ac:spMkLst>
        </pc:spChg>
        <pc:spChg chg="add mod">
          <ac:chgData name="Mäkiperä Kai" userId="839bcc02-bfa9-4887-b68d-104d34530d73" providerId="ADAL" clId="{A80C99E5-CB6F-436C-961D-ABE3FD84D51D}" dt="2022-04-24T14:41:53.973" v="530" actId="1035"/>
          <ac:spMkLst>
            <pc:docMk/>
            <pc:sldMk cId="2286712425" sldId="256"/>
            <ac:spMk id="225" creationId="{1273FD7A-04E9-46E3-BA83-2259D18B5943}"/>
          </ac:spMkLst>
        </pc:spChg>
        <pc:spChg chg="add mod">
          <ac:chgData name="Mäkiperä Kai" userId="839bcc02-bfa9-4887-b68d-104d34530d73" providerId="ADAL" clId="{A80C99E5-CB6F-436C-961D-ABE3FD84D51D}" dt="2022-04-24T14:41:53.973" v="530" actId="1035"/>
          <ac:spMkLst>
            <pc:docMk/>
            <pc:sldMk cId="2286712425" sldId="256"/>
            <ac:spMk id="226" creationId="{931E4EE9-3938-4BC0-BAEB-0717487B736A}"/>
          </ac:spMkLst>
        </pc:spChg>
        <pc:spChg chg="add del mod">
          <ac:chgData name="Mäkiperä Kai" userId="839bcc02-bfa9-4887-b68d-104d34530d73" providerId="ADAL" clId="{A80C99E5-CB6F-436C-961D-ABE3FD84D51D}" dt="2022-04-24T14:35:40.029" v="352" actId="478"/>
          <ac:spMkLst>
            <pc:docMk/>
            <pc:sldMk cId="2286712425" sldId="256"/>
            <ac:spMk id="227" creationId="{AD9D7758-D365-4DA2-9A86-83A47FE149EA}"/>
          </ac:spMkLst>
        </pc:spChg>
        <pc:spChg chg="add mod">
          <ac:chgData name="Mäkiperä Kai" userId="839bcc02-bfa9-4887-b68d-104d34530d73" providerId="ADAL" clId="{A80C99E5-CB6F-436C-961D-ABE3FD84D51D}" dt="2022-04-24T14:36:30.084" v="394" actId="20577"/>
          <ac:spMkLst>
            <pc:docMk/>
            <pc:sldMk cId="2286712425" sldId="256"/>
            <ac:spMk id="229" creationId="{A13A65AA-ECB4-48E3-9439-3BA2507147F8}"/>
          </ac:spMkLst>
        </pc:spChg>
        <pc:spChg chg="add mod">
          <ac:chgData name="Mäkiperä Kai" userId="839bcc02-bfa9-4887-b68d-104d34530d73" providerId="ADAL" clId="{A80C99E5-CB6F-436C-961D-ABE3FD84D51D}" dt="2022-04-24T14:49:52.728" v="869" actId="692"/>
          <ac:spMkLst>
            <pc:docMk/>
            <pc:sldMk cId="2286712425" sldId="256"/>
            <ac:spMk id="234" creationId="{8F2FC1AF-50CA-4299-80DE-78E23AC578A2}"/>
          </ac:spMkLst>
        </pc:spChg>
        <pc:spChg chg="add mod">
          <ac:chgData name="Mäkiperä Kai" userId="839bcc02-bfa9-4887-b68d-104d34530d73" providerId="ADAL" clId="{A80C99E5-CB6F-436C-961D-ABE3FD84D51D}" dt="2022-04-24T14:38:04.013" v="442" actId="1076"/>
          <ac:spMkLst>
            <pc:docMk/>
            <pc:sldMk cId="2286712425" sldId="256"/>
            <ac:spMk id="235" creationId="{C3C0E2AB-FDD9-46F6-888B-44387697BB80}"/>
          </ac:spMkLst>
        </pc:spChg>
        <pc:spChg chg="add del mod">
          <ac:chgData name="Mäkiperä Kai" userId="839bcc02-bfa9-4887-b68d-104d34530d73" providerId="ADAL" clId="{A80C99E5-CB6F-436C-961D-ABE3FD84D51D}" dt="2022-04-24T14:43:57.122" v="791" actId="478"/>
          <ac:spMkLst>
            <pc:docMk/>
            <pc:sldMk cId="2286712425" sldId="256"/>
            <ac:spMk id="236" creationId="{E9A507FB-0B23-4F3C-810D-353F38D3135C}"/>
          </ac:spMkLst>
        </pc:spChg>
        <pc:spChg chg="add mod">
          <ac:chgData name="Mäkiperä Kai" userId="839bcc02-bfa9-4887-b68d-104d34530d73" providerId="ADAL" clId="{A80C99E5-CB6F-436C-961D-ABE3FD84D51D}" dt="2022-04-24T14:48:03.616" v="859" actId="6549"/>
          <ac:spMkLst>
            <pc:docMk/>
            <pc:sldMk cId="2286712425" sldId="256"/>
            <ac:spMk id="237" creationId="{0AB89150-7056-4330-9943-A8654FC86D6B}"/>
          </ac:spMkLst>
        </pc:spChg>
        <pc:spChg chg="add mod">
          <ac:chgData name="Mäkiperä Kai" userId="839bcc02-bfa9-4887-b68d-104d34530d73" providerId="ADAL" clId="{A80C99E5-CB6F-436C-961D-ABE3FD84D51D}" dt="2022-04-24T15:18:13.808" v="1977" actId="1076"/>
          <ac:spMkLst>
            <pc:docMk/>
            <pc:sldMk cId="2286712425" sldId="256"/>
            <ac:spMk id="238" creationId="{498A068A-28A2-4091-8538-A3764ECED518}"/>
          </ac:spMkLst>
        </pc:spChg>
        <pc:spChg chg="add del mod">
          <ac:chgData name="Mäkiperä Kai" userId="839bcc02-bfa9-4887-b68d-104d34530d73" providerId="ADAL" clId="{A80C99E5-CB6F-436C-961D-ABE3FD84D51D}" dt="2022-04-24T14:39:36.272" v="497" actId="478"/>
          <ac:spMkLst>
            <pc:docMk/>
            <pc:sldMk cId="2286712425" sldId="256"/>
            <ac:spMk id="239" creationId="{687E9A4A-92E9-4ABA-8D7A-FEA249C22728}"/>
          </ac:spMkLst>
        </pc:spChg>
        <pc:spChg chg="add del mod">
          <ac:chgData name="Mäkiperä Kai" userId="839bcc02-bfa9-4887-b68d-104d34530d73" providerId="ADAL" clId="{A80C99E5-CB6F-436C-961D-ABE3FD84D51D}" dt="2022-04-24T14:39:40.826" v="499" actId="478"/>
          <ac:spMkLst>
            <pc:docMk/>
            <pc:sldMk cId="2286712425" sldId="256"/>
            <ac:spMk id="240" creationId="{E536BB96-910F-4162-AA9D-62CA25F96EF4}"/>
          </ac:spMkLst>
        </pc:spChg>
        <pc:spChg chg="add mod">
          <ac:chgData name="Mäkiperä Kai" userId="839bcc02-bfa9-4887-b68d-104d34530d73" providerId="ADAL" clId="{A80C99E5-CB6F-436C-961D-ABE3FD84D51D}" dt="2022-04-24T14:41:53.973" v="530" actId="1035"/>
          <ac:spMkLst>
            <pc:docMk/>
            <pc:sldMk cId="2286712425" sldId="256"/>
            <ac:spMk id="241" creationId="{70BC440E-D80E-4C47-9B42-9EC1A73D5561}"/>
          </ac:spMkLst>
        </pc:spChg>
        <pc:spChg chg="add mod">
          <ac:chgData name="Mäkiperä Kai" userId="839bcc02-bfa9-4887-b68d-104d34530d73" providerId="ADAL" clId="{A80C99E5-CB6F-436C-961D-ABE3FD84D51D}" dt="2022-04-24T14:41:53.973" v="530" actId="1035"/>
          <ac:spMkLst>
            <pc:docMk/>
            <pc:sldMk cId="2286712425" sldId="256"/>
            <ac:spMk id="242" creationId="{49600957-DF6E-420D-A47D-3A458B7FF5F7}"/>
          </ac:spMkLst>
        </pc:spChg>
        <pc:spChg chg="add del mod">
          <ac:chgData name="Mäkiperä Kai" userId="839bcc02-bfa9-4887-b68d-104d34530d73" providerId="ADAL" clId="{A80C99E5-CB6F-436C-961D-ABE3FD84D51D}" dt="2022-04-24T15:18:17.449" v="1978" actId="478"/>
          <ac:spMkLst>
            <pc:docMk/>
            <pc:sldMk cId="2286712425" sldId="256"/>
            <ac:spMk id="243" creationId="{17035A4D-D66D-4C71-ABD9-8B8621FED82A}"/>
          </ac:spMkLst>
        </pc:spChg>
        <pc:spChg chg="add mod">
          <ac:chgData name="Mäkiperä Kai" userId="839bcc02-bfa9-4887-b68d-104d34530d73" providerId="ADAL" clId="{A80C99E5-CB6F-436C-961D-ABE3FD84D51D}" dt="2022-04-24T14:41:53.973" v="530" actId="1035"/>
          <ac:spMkLst>
            <pc:docMk/>
            <pc:sldMk cId="2286712425" sldId="256"/>
            <ac:spMk id="244" creationId="{70434106-47CE-4E5C-8CCA-A0BC7DE6D75C}"/>
          </ac:spMkLst>
        </pc:spChg>
        <pc:spChg chg="add mod">
          <ac:chgData name="Mäkiperä Kai" userId="839bcc02-bfa9-4887-b68d-104d34530d73" providerId="ADAL" clId="{A80C99E5-CB6F-436C-961D-ABE3FD84D51D}" dt="2022-04-24T14:41:53.973" v="530" actId="1035"/>
          <ac:spMkLst>
            <pc:docMk/>
            <pc:sldMk cId="2286712425" sldId="256"/>
            <ac:spMk id="245" creationId="{F1034CEC-D690-4F9E-833F-907C1CE9FF32}"/>
          </ac:spMkLst>
        </pc:spChg>
        <pc:spChg chg="add mod">
          <ac:chgData name="Mäkiperä Kai" userId="839bcc02-bfa9-4887-b68d-104d34530d73" providerId="ADAL" clId="{A80C99E5-CB6F-436C-961D-ABE3FD84D51D}" dt="2022-04-24T14:41:53.973" v="530" actId="1035"/>
          <ac:spMkLst>
            <pc:docMk/>
            <pc:sldMk cId="2286712425" sldId="256"/>
            <ac:spMk id="246" creationId="{03CB1428-C9F5-495F-BA51-C4A9B999C46F}"/>
          </ac:spMkLst>
        </pc:spChg>
        <pc:spChg chg="add mod">
          <ac:chgData name="Mäkiperä Kai" userId="839bcc02-bfa9-4887-b68d-104d34530d73" providerId="ADAL" clId="{A80C99E5-CB6F-436C-961D-ABE3FD84D51D}" dt="2022-04-24T14:41:53.973" v="530" actId="1035"/>
          <ac:spMkLst>
            <pc:docMk/>
            <pc:sldMk cId="2286712425" sldId="256"/>
            <ac:spMk id="247" creationId="{497AE1A2-9B91-4DD1-A1A6-9C655A0EC22E}"/>
          </ac:spMkLst>
        </pc:spChg>
        <pc:spChg chg="add mod">
          <ac:chgData name="Mäkiperä Kai" userId="839bcc02-bfa9-4887-b68d-104d34530d73" providerId="ADAL" clId="{A80C99E5-CB6F-436C-961D-ABE3FD84D51D}" dt="2022-04-24T14:44:01.532" v="792" actId="1076"/>
          <ac:spMkLst>
            <pc:docMk/>
            <pc:sldMk cId="2286712425" sldId="256"/>
            <ac:spMk id="248" creationId="{5008F567-29A7-46D6-974B-DA7B31C500E7}"/>
          </ac:spMkLst>
        </pc:spChg>
        <pc:spChg chg="add mod">
          <ac:chgData name="Mäkiperä Kai" userId="839bcc02-bfa9-4887-b68d-104d34530d73" providerId="ADAL" clId="{A80C99E5-CB6F-436C-961D-ABE3FD84D51D}" dt="2022-04-24T15:16:22.055" v="1896" actId="1076"/>
          <ac:spMkLst>
            <pc:docMk/>
            <pc:sldMk cId="2286712425" sldId="256"/>
            <ac:spMk id="249" creationId="{7E48571A-A0DE-4E3F-A54A-22DC15AB397C}"/>
          </ac:spMkLst>
        </pc:spChg>
        <pc:spChg chg="add mod">
          <ac:chgData name="Mäkiperä Kai" userId="839bcc02-bfa9-4887-b68d-104d34530d73" providerId="ADAL" clId="{A80C99E5-CB6F-436C-961D-ABE3FD84D51D}" dt="2022-04-24T14:47:02.041" v="848" actId="571"/>
          <ac:spMkLst>
            <pc:docMk/>
            <pc:sldMk cId="2286712425" sldId="256"/>
            <ac:spMk id="251" creationId="{8758027D-7DCB-4F4F-BEAB-E5ED2B3BBE79}"/>
          </ac:spMkLst>
        </pc:spChg>
        <pc:spChg chg="add mod">
          <ac:chgData name="Mäkiperä Kai" userId="839bcc02-bfa9-4887-b68d-104d34530d73" providerId="ADAL" clId="{A80C99E5-CB6F-436C-961D-ABE3FD84D51D}" dt="2022-04-24T14:57:40.088" v="1303" actId="21"/>
          <ac:spMkLst>
            <pc:docMk/>
            <pc:sldMk cId="2286712425" sldId="256"/>
            <ac:spMk id="253" creationId="{6F4EAD0F-F1E8-435E-8F41-2CFDC75C0B65}"/>
          </ac:spMkLst>
        </pc:spChg>
        <pc:spChg chg="add mod">
          <ac:chgData name="Mäkiperä Kai" userId="839bcc02-bfa9-4887-b68d-104d34530d73" providerId="ADAL" clId="{A80C99E5-CB6F-436C-961D-ABE3FD84D51D}" dt="2022-04-24T14:47:25.404" v="851" actId="571"/>
          <ac:spMkLst>
            <pc:docMk/>
            <pc:sldMk cId="2286712425" sldId="256"/>
            <ac:spMk id="255" creationId="{2C55DA9B-7754-449C-AEB2-AE152D8659C4}"/>
          </ac:spMkLst>
        </pc:spChg>
        <pc:spChg chg="add mod">
          <ac:chgData name="Mäkiperä Kai" userId="839bcc02-bfa9-4887-b68d-104d34530d73" providerId="ADAL" clId="{A80C99E5-CB6F-436C-961D-ABE3FD84D51D}" dt="2022-04-24T14:48:07.627" v="860" actId="571"/>
          <ac:spMkLst>
            <pc:docMk/>
            <pc:sldMk cId="2286712425" sldId="256"/>
            <ac:spMk id="256" creationId="{41BD145E-E69D-4D5F-BC94-22278EC8FCAD}"/>
          </ac:spMkLst>
        </pc:spChg>
        <pc:spChg chg="add del mod">
          <ac:chgData name="Mäkiperä Kai" userId="839bcc02-bfa9-4887-b68d-104d34530d73" providerId="ADAL" clId="{A80C99E5-CB6F-436C-961D-ABE3FD84D51D}" dt="2022-04-24T14:48:47.687" v="864" actId="478"/>
          <ac:spMkLst>
            <pc:docMk/>
            <pc:sldMk cId="2286712425" sldId="256"/>
            <ac:spMk id="257" creationId="{4CF8273F-E6E7-4BBB-8102-EDC6BE1D094F}"/>
          </ac:spMkLst>
        </pc:spChg>
        <pc:spChg chg="add mod">
          <ac:chgData name="Mäkiperä Kai" userId="839bcc02-bfa9-4887-b68d-104d34530d73" providerId="ADAL" clId="{A80C99E5-CB6F-436C-961D-ABE3FD84D51D}" dt="2022-04-24T14:48:58.062" v="866" actId="1076"/>
          <ac:spMkLst>
            <pc:docMk/>
            <pc:sldMk cId="2286712425" sldId="256"/>
            <ac:spMk id="258" creationId="{8B3F179A-FFB3-482C-A080-1A793D97EF6E}"/>
          </ac:spMkLst>
        </pc:spChg>
        <pc:spChg chg="add mod">
          <ac:chgData name="Mäkiperä Kai" userId="839bcc02-bfa9-4887-b68d-104d34530d73" providerId="ADAL" clId="{A80C99E5-CB6F-436C-961D-ABE3FD84D51D}" dt="2022-04-24T14:48:58.062" v="866" actId="1076"/>
          <ac:spMkLst>
            <pc:docMk/>
            <pc:sldMk cId="2286712425" sldId="256"/>
            <ac:spMk id="259" creationId="{56FC1D19-D58E-4A43-8AAC-F3532519D035}"/>
          </ac:spMkLst>
        </pc:spChg>
        <pc:spChg chg="add mod">
          <ac:chgData name="Mäkiperä Kai" userId="839bcc02-bfa9-4887-b68d-104d34530d73" providerId="ADAL" clId="{A80C99E5-CB6F-436C-961D-ABE3FD84D51D}" dt="2022-04-24T14:48:58.062" v="866" actId="1076"/>
          <ac:spMkLst>
            <pc:docMk/>
            <pc:sldMk cId="2286712425" sldId="256"/>
            <ac:spMk id="260" creationId="{D4DEBE56-6CCE-49FD-9B99-D8EB34675BE2}"/>
          </ac:spMkLst>
        </pc:spChg>
        <pc:spChg chg="add mod">
          <ac:chgData name="Mäkiperä Kai" userId="839bcc02-bfa9-4887-b68d-104d34530d73" providerId="ADAL" clId="{A80C99E5-CB6F-436C-961D-ABE3FD84D51D}" dt="2022-04-24T14:49:09.799" v="868" actId="1076"/>
          <ac:spMkLst>
            <pc:docMk/>
            <pc:sldMk cId="2286712425" sldId="256"/>
            <ac:spMk id="261" creationId="{14F23E2C-7F2C-4F97-9D54-3CAEE4306A66}"/>
          </ac:spMkLst>
        </pc:spChg>
        <pc:spChg chg="add mod">
          <ac:chgData name="Mäkiperä Kai" userId="839bcc02-bfa9-4887-b68d-104d34530d73" providerId="ADAL" clId="{A80C99E5-CB6F-436C-961D-ABE3FD84D51D}" dt="2022-04-24T14:49:09.799" v="868" actId="1076"/>
          <ac:spMkLst>
            <pc:docMk/>
            <pc:sldMk cId="2286712425" sldId="256"/>
            <ac:spMk id="262" creationId="{862235A2-9100-41B7-BFD8-F4BD31599A4B}"/>
          </ac:spMkLst>
        </pc:spChg>
        <pc:spChg chg="add mod">
          <ac:chgData name="Mäkiperä Kai" userId="839bcc02-bfa9-4887-b68d-104d34530d73" providerId="ADAL" clId="{A80C99E5-CB6F-436C-961D-ABE3FD84D51D}" dt="2022-04-24T14:49:09.799" v="868" actId="1076"/>
          <ac:spMkLst>
            <pc:docMk/>
            <pc:sldMk cId="2286712425" sldId="256"/>
            <ac:spMk id="263" creationId="{429D9E18-2874-4618-B80B-F96867419A35}"/>
          </ac:spMkLst>
        </pc:spChg>
        <pc:spChg chg="add mod">
          <ac:chgData name="Mäkiperä Kai" userId="839bcc02-bfa9-4887-b68d-104d34530d73" providerId="ADAL" clId="{A80C99E5-CB6F-436C-961D-ABE3FD84D51D}" dt="2022-04-24T14:52:03.737" v="889" actId="571"/>
          <ac:spMkLst>
            <pc:docMk/>
            <pc:sldMk cId="2286712425" sldId="256"/>
            <ac:spMk id="269" creationId="{FDE00D33-2686-4B5E-8046-77E7D5E272AD}"/>
          </ac:spMkLst>
        </pc:spChg>
        <pc:spChg chg="add mod">
          <ac:chgData name="Mäkiperä Kai" userId="839bcc02-bfa9-4887-b68d-104d34530d73" providerId="ADAL" clId="{A80C99E5-CB6F-436C-961D-ABE3FD84D51D}" dt="2022-04-24T14:52:56.134" v="972" actId="14100"/>
          <ac:spMkLst>
            <pc:docMk/>
            <pc:sldMk cId="2286712425" sldId="256"/>
            <ac:spMk id="271" creationId="{BAD95B65-DCF5-4FE6-A2BD-1705D8E20BBD}"/>
          </ac:spMkLst>
        </pc:spChg>
        <pc:spChg chg="add mod">
          <ac:chgData name="Mäkiperä Kai" userId="839bcc02-bfa9-4887-b68d-104d34530d73" providerId="ADAL" clId="{A80C99E5-CB6F-436C-961D-ABE3FD84D51D}" dt="2022-04-24T15:17:01.863" v="1942" actId="1076"/>
          <ac:spMkLst>
            <pc:docMk/>
            <pc:sldMk cId="2286712425" sldId="256"/>
            <ac:spMk id="273" creationId="{92F0F411-3EBF-4B82-8608-8CD9B1F3C4B7}"/>
          </ac:spMkLst>
        </pc:spChg>
        <pc:spChg chg="add mod">
          <ac:chgData name="Mäkiperä Kai" userId="839bcc02-bfa9-4887-b68d-104d34530d73" providerId="ADAL" clId="{A80C99E5-CB6F-436C-961D-ABE3FD84D51D}" dt="2022-04-24T15:16:24.575" v="1897" actId="1076"/>
          <ac:spMkLst>
            <pc:docMk/>
            <pc:sldMk cId="2286712425" sldId="256"/>
            <ac:spMk id="280" creationId="{0A95E1A4-ECDE-4B35-99AF-39BE3D5B125B}"/>
          </ac:spMkLst>
        </pc:spChg>
        <pc:spChg chg="add mod">
          <ac:chgData name="Mäkiperä Kai" userId="839bcc02-bfa9-4887-b68d-104d34530d73" providerId="ADAL" clId="{A80C99E5-CB6F-436C-961D-ABE3FD84D51D}" dt="2022-04-24T14:57:09.691" v="1287" actId="164"/>
          <ac:spMkLst>
            <pc:docMk/>
            <pc:sldMk cId="2286712425" sldId="256"/>
            <ac:spMk id="283" creationId="{14606863-657B-4898-9503-8EBB33A6728E}"/>
          </ac:spMkLst>
        </pc:spChg>
        <pc:spChg chg="add mod">
          <ac:chgData name="Mäkiperä Kai" userId="839bcc02-bfa9-4887-b68d-104d34530d73" providerId="ADAL" clId="{A80C99E5-CB6F-436C-961D-ABE3FD84D51D}" dt="2022-04-24T14:57:09.691" v="1287" actId="164"/>
          <ac:spMkLst>
            <pc:docMk/>
            <pc:sldMk cId="2286712425" sldId="256"/>
            <ac:spMk id="284" creationId="{D4FC7A58-68C9-4CE0-9084-B55940DE344D}"/>
          </ac:spMkLst>
        </pc:spChg>
        <pc:spChg chg="add mod">
          <ac:chgData name="Mäkiperä Kai" userId="839bcc02-bfa9-4887-b68d-104d34530d73" providerId="ADAL" clId="{A80C99E5-CB6F-436C-961D-ABE3FD84D51D}" dt="2022-04-24T14:57:09.691" v="1287" actId="164"/>
          <ac:spMkLst>
            <pc:docMk/>
            <pc:sldMk cId="2286712425" sldId="256"/>
            <ac:spMk id="285" creationId="{B325A18B-FCFC-436F-B12B-450225DD15F0}"/>
          </ac:spMkLst>
        </pc:spChg>
        <pc:spChg chg="mod">
          <ac:chgData name="Mäkiperä Kai" userId="839bcc02-bfa9-4887-b68d-104d34530d73" providerId="ADAL" clId="{A80C99E5-CB6F-436C-961D-ABE3FD84D51D}" dt="2022-04-24T14:57:22.625" v="1298" actId="571"/>
          <ac:spMkLst>
            <pc:docMk/>
            <pc:sldMk cId="2286712425" sldId="256"/>
            <ac:spMk id="288" creationId="{559F618A-6AAE-4991-9ECE-BD880D900716}"/>
          </ac:spMkLst>
        </pc:spChg>
        <pc:spChg chg="mod">
          <ac:chgData name="Mäkiperä Kai" userId="839bcc02-bfa9-4887-b68d-104d34530d73" providerId="ADAL" clId="{A80C99E5-CB6F-436C-961D-ABE3FD84D51D}" dt="2022-04-24T14:57:22.625" v="1298" actId="571"/>
          <ac:spMkLst>
            <pc:docMk/>
            <pc:sldMk cId="2286712425" sldId="256"/>
            <ac:spMk id="289" creationId="{B35AE2B1-8B2C-4434-94B4-B74ECFC23BEE}"/>
          </ac:spMkLst>
        </pc:spChg>
        <pc:spChg chg="mod">
          <ac:chgData name="Mäkiperä Kai" userId="839bcc02-bfa9-4887-b68d-104d34530d73" providerId="ADAL" clId="{A80C99E5-CB6F-436C-961D-ABE3FD84D51D}" dt="2022-04-24T14:57:22.625" v="1298" actId="571"/>
          <ac:spMkLst>
            <pc:docMk/>
            <pc:sldMk cId="2286712425" sldId="256"/>
            <ac:spMk id="290" creationId="{2E0202A0-0DD7-4E27-AF85-EB73818FE426}"/>
          </ac:spMkLst>
        </pc:spChg>
        <pc:spChg chg="mod">
          <ac:chgData name="Mäkiperä Kai" userId="839bcc02-bfa9-4887-b68d-104d34530d73" providerId="ADAL" clId="{A80C99E5-CB6F-436C-961D-ABE3FD84D51D}" dt="2022-04-24T14:57:32.556" v="1300" actId="571"/>
          <ac:spMkLst>
            <pc:docMk/>
            <pc:sldMk cId="2286712425" sldId="256"/>
            <ac:spMk id="292" creationId="{54B82DB7-D087-4E7F-B440-018D9896F4EE}"/>
          </ac:spMkLst>
        </pc:spChg>
        <pc:spChg chg="mod">
          <ac:chgData name="Mäkiperä Kai" userId="839bcc02-bfa9-4887-b68d-104d34530d73" providerId="ADAL" clId="{A80C99E5-CB6F-436C-961D-ABE3FD84D51D}" dt="2022-04-24T14:57:32.556" v="1300" actId="571"/>
          <ac:spMkLst>
            <pc:docMk/>
            <pc:sldMk cId="2286712425" sldId="256"/>
            <ac:spMk id="293" creationId="{AC15CFDB-4B98-40B7-8238-A382DA8B14FF}"/>
          </ac:spMkLst>
        </pc:spChg>
        <pc:spChg chg="mod">
          <ac:chgData name="Mäkiperä Kai" userId="839bcc02-bfa9-4887-b68d-104d34530d73" providerId="ADAL" clId="{A80C99E5-CB6F-436C-961D-ABE3FD84D51D}" dt="2022-04-24T14:57:32.556" v="1300" actId="571"/>
          <ac:spMkLst>
            <pc:docMk/>
            <pc:sldMk cId="2286712425" sldId="256"/>
            <ac:spMk id="294" creationId="{931DD047-27C3-4D59-899B-769077AA0F87}"/>
          </ac:spMkLst>
        </pc:spChg>
        <pc:spChg chg="add del">
          <ac:chgData name="Mäkiperä Kai" userId="839bcc02-bfa9-4887-b68d-104d34530d73" providerId="ADAL" clId="{A80C99E5-CB6F-436C-961D-ABE3FD84D51D}" dt="2022-04-24T14:57:43.705" v="1305" actId="22"/>
          <ac:spMkLst>
            <pc:docMk/>
            <pc:sldMk cId="2286712425" sldId="256"/>
            <ac:spMk id="296" creationId="{6430A6AD-B5CA-4710-B2E7-525D249EA029}"/>
          </ac:spMkLst>
        </pc:spChg>
        <pc:spChg chg="add mod">
          <ac:chgData name="Mäkiperä Kai" userId="839bcc02-bfa9-4887-b68d-104d34530d73" providerId="ADAL" clId="{A80C99E5-CB6F-436C-961D-ABE3FD84D51D}" dt="2022-04-24T14:58:16.237" v="1364" actId="1076"/>
          <ac:spMkLst>
            <pc:docMk/>
            <pc:sldMk cId="2286712425" sldId="256"/>
            <ac:spMk id="297" creationId="{4288DEC8-C004-4F2C-949E-7E95E69D19D5}"/>
          </ac:spMkLst>
        </pc:spChg>
        <pc:spChg chg="add mod">
          <ac:chgData name="Mäkiperä Kai" userId="839bcc02-bfa9-4887-b68d-104d34530d73" providerId="ADAL" clId="{A80C99E5-CB6F-436C-961D-ABE3FD84D51D}" dt="2022-04-24T15:00:03.046" v="1365" actId="571"/>
          <ac:spMkLst>
            <pc:docMk/>
            <pc:sldMk cId="2286712425" sldId="256"/>
            <ac:spMk id="298" creationId="{056AEB3A-337F-4A2C-9607-E57876F3817B}"/>
          </ac:spMkLst>
        </pc:spChg>
        <pc:spChg chg="mod">
          <ac:chgData name="Mäkiperä Kai" userId="839bcc02-bfa9-4887-b68d-104d34530d73" providerId="ADAL" clId="{A80C99E5-CB6F-436C-961D-ABE3FD84D51D}" dt="2022-04-24T15:16:08.719" v="1892"/>
          <ac:spMkLst>
            <pc:docMk/>
            <pc:sldMk cId="2286712425" sldId="256"/>
            <ac:spMk id="300" creationId="{85B3E3EF-231F-4FC2-A28D-4399DB0C0AC6}"/>
          </ac:spMkLst>
        </pc:spChg>
        <pc:spChg chg="mod">
          <ac:chgData name="Mäkiperä Kai" userId="839bcc02-bfa9-4887-b68d-104d34530d73" providerId="ADAL" clId="{A80C99E5-CB6F-436C-961D-ABE3FD84D51D}" dt="2022-04-24T15:16:08.719" v="1892"/>
          <ac:spMkLst>
            <pc:docMk/>
            <pc:sldMk cId="2286712425" sldId="256"/>
            <ac:spMk id="301" creationId="{95772524-7268-4215-9D8C-ECBE1BC00BD4}"/>
          </ac:spMkLst>
        </pc:spChg>
        <pc:spChg chg="add mod">
          <ac:chgData name="Mäkiperä Kai" userId="839bcc02-bfa9-4887-b68d-104d34530d73" providerId="ADAL" clId="{A80C99E5-CB6F-436C-961D-ABE3FD84D51D}" dt="2022-04-24T15:16:19.349" v="1895" actId="571"/>
          <ac:spMkLst>
            <pc:docMk/>
            <pc:sldMk cId="2286712425" sldId="256"/>
            <ac:spMk id="302" creationId="{AB75E241-7B11-437F-B61D-B91533E48302}"/>
          </ac:spMkLst>
        </pc:spChg>
        <pc:spChg chg="add mod">
          <ac:chgData name="Mäkiperä Kai" userId="839bcc02-bfa9-4887-b68d-104d34530d73" providerId="ADAL" clId="{A80C99E5-CB6F-436C-961D-ABE3FD84D51D}" dt="2022-04-24T15:17:01.863" v="1942" actId="1076"/>
          <ac:spMkLst>
            <pc:docMk/>
            <pc:sldMk cId="2286712425" sldId="256"/>
            <ac:spMk id="304" creationId="{B67A4746-451F-4186-A020-0F88C4E29A01}"/>
          </ac:spMkLst>
        </pc:spChg>
        <pc:spChg chg="add mod">
          <ac:chgData name="Mäkiperä Kai" userId="839bcc02-bfa9-4887-b68d-104d34530d73" providerId="ADAL" clId="{A80C99E5-CB6F-436C-961D-ABE3FD84D51D}" dt="2022-04-24T15:17:19.370" v="1945" actId="1076"/>
          <ac:spMkLst>
            <pc:docMk/>
            <pc:sldMk cId="2286712425" sldId="256"/>
            <ac:spMk id="305" creationId="{C40B5303-6225-48BB-AAB2-E7A49D6FE271}"/>
          </ac:spMkLst>
        </pc:spChg>
        <pc:spChg chg="add mod">
          <ac:chgData name="Mäkiperä Kai" userId="839bcc02-bfa9-4887-b68d-104d34530d73" providerId="ADAL" clId="{A80C99E5-CB6F-436C-961D-ABE3FD84D51D}" dt="2022-04-24T15:17:25.695" v="1952" actId="20577"/>
          <ac:spMkLst>
            <pc:docMk/>
            <pc:sldMk cId="2286712425" sldId="256"/>
            <ac:spMk id="306" creationId="{60E50D00-69A6-478E-AA82-F8B74A9A9428}"/>
          </ac:spMkLst>
        </pc:spChg>
        <pc:spChg chg="add mod">
          <ac:chgData name="Mäkiperä Kai" userId="839bcc02-bfa9-4887-b68d-104d34530d73" providerId="ADAL" clId="{A80C99E5-CB6F-436C-961D-ABE3FD84D51D}" dt="2022-04-24T15:17:41.466" v="1954" actId="1076"/>
          <ac:spMkLst>
            <pc:docMk/>
            <pc:sldMk cId="2286712425" sldId="256"/>
            <ac:spMk id="307" creationId="{615EFEB1-ABE9-41EE-97B0-7FCAA8E6B316}"/>
          </ac:spMkLst>
        </pc:spChg>
        <pc:spChg chg="add mod">
          <ac:chgData name="Mäkiperä Kai" userId="839bcc02-bfa9-4887-b68d-104d34530d73" providerId="ADAL" clId="{A80C99E5-CB6F-436C-961D-ABE3FD84D51D}" dt="2022-04-24T15:17:48.388" v="1962" actId="20577"/>
          <ac:spMkLst>
            <pc:docMk/>
            <pc:sldMk cId="2286712425" sldId="256"/>
            <ac:spMk id="308" creationId="{58A750C3-8B4F-4C0B-B14D-1BD1B7A3281D}"/>
          </ac:spMkLst>
        </pc:spChg>
        <pc:spChg chg="add mod">
          <ac:chgData name="Mäkiperä Kai" userId="839bcc02-bfa9-4887-b68d-104d34530d73" providerId="ADAL" clId="{A80C99E5-CB6F-436C-961D-ABE3FD84D51D}" dt="2022-04-24T15:17:58.590" v="1976" actId="20577"/>
          <ac:spMkLst>
            <pc:docMk/>
            <pc:sldMk cId="2286712425" sldId="256"/>
            <ac:spMk id="309" creationId="{01299F8A-479F-4558-B4CE-AAFD54B7383F}"/>
          </ac:spMkLst>
        </pc:spChg>
        <pc:spChg chg="add mod">
          <ac:chgData name="Mäkiperä Kai" userId="839bcc02-bfa9-4887-b68d-104d34530d73" providerId="ADAL" clId="{A80C99E5-CB6F-436C-961D-ABE3FD84D51D}" dt="2022-04-24T15:18:21.872" v="1980" actId="1076"/>
          <ac:spMkLst>
            <pc:docMk/>
            <pc:sldMk cId="2286712425" sldId="256"/>
            <ac:spMk id="310" creationId="{97A2D61D-134D-43CA-8F48-43840514B4F0}"/>
          </ac:spMkLst>
        </pc:spChg>
        <pc:spChg chg="add mod">
          <ac:chgData name="Mäkiperä Kai" userId="839bcc02-bfa9-4887-b68d-104d34530d73" providerId="ADAL" clId="{A80C99E5-CB6F-436C-961D-ABE3FD84D51D}" dt="2022-04-24T15:18:24.501" v="1981" actId="571"/>
          <ac:spMkLst>
            <pc:docMk/>
            <pc:sldMk cId="2286712425" sldId="256"/>
            <ac:spMk id="311" creationId="{4C986F2A-86E9-4520-B08A-F204D20EFC61}"/>
          </ac:spMkLst>
        </pc:spChg>
        <pc:spChg chg="add mod">
          <ac:chgData name="Mäkiperä Kai" userId="839bcc02-bfa9-4887-b68d-104d34530d73" providerId="ADAL" clId="{A80C99E5-CB6F-436C-961D-ABE3FD84D51D}" dt="2022-04-24T15:18:33.476" v="1982" actId="571"/>
          <ac:spMkLst>
            <pc:docMk/>
            <pc:sldMk cId="2286712425" sldId="256"/>
            <ac:spMk id="312" creationId="{DCCB8F30-796B-4794-9D76-2537EAB0BF8E}"/>
          </ac:spMkLst>
        </pc:spChg>
        <pc:spChg chg="add mod">
          <ac:chgData name="Mäkiperä Kai" userId="839bcc02-bfa9-4887-b68d-104d34530d73" providerId="ADAL" clId="{A80C99E5-CB6F-436C-961D-ABE3FD84D51D}" dt="2022-04-24T15:18:41.396" v="1990" actId="20577"/>
          <ac:spMkLst>
            <pc:docMk/>
            <pc:sldMk cId="2286712425" sldId="256"/>
            <ac:spMk id="313" creationId="{BA8341C3-B6B8-4965-BD9D-17685A072ECF}"/>
          </ac:spMkLst>
        </pc:spChg>
        <pc:spChg chg="add mod">
          <ac:chgData name="Mäkiperä Kai" userId="839bcc02-bfa9-4887-b68d-104d34530d73" providerId="ADAL" clId="{A80C99E5-CB6F-436C-961D-ABE3FD84D51D}" dt="2022-04-24T15:25:34.986" v="2216" actId="1076"/>
          <ac:spMkLst>
            <pc:docMk/>
            <pc:sldMk cId="2286712425" sldId="256"/>
            <ac:spMk id="314" creationId="{91261980-FC4A-4D97-9B96-6CBA2295F9A9}"/>
          </ac:spMkLst>
        </pc:spChg>
        <pc:spChg chg="add mod">
          <ac:chgData name="Mäkiperä Kai" userId="839bcc02-bfa9-4887-b68d-104d34530d73" providerId="ADAL" clId="{A80C99E5-CB6F-436C-961D-ABE3FD84D51D}" dt="2022-04-24T15:25:42.833" v="2220" actId="20577"/>
          <ac:spMkLst>
            <pc:docMk/>
            <pc:sldMk cId="2286712425" sldId="256"/>
            <ac:spMk id="315" creationId="{F3463682-F5BA-413A-A7B4-3F441AED4215}"/>
          </ac:spMkLst>
        </pc:spChg>
        <pc:spChg chg="add mod">
          <ac:chgData name="Mäkiperä Kai" userId="839bcc02-bfa9-4887-b68d-104d34530d73" providerId="ADAL" clId="{A80C99E5-CB6F-436C-961D-ABE3FD84D51D}" dt="2022-04-24T15:42:10.328" v="3412" actId="20577"/>
          <ac:spMkLst>
            <pc:docMk/>
            <pc:sldMk cId="2286712425" sldId="256"/>
            <ac:spMk id="317" creationId="{7FBB3CB8-14D8-4087-A48C-A92CEACD5ED8}"/>
          </ac:spMkLst>
        </pc:spChg>
        <pc:grpChg chg="mod">
          <ac:chgData name="Mäkiperä Kai" userId="839bcc02-bfa9-4887-b68d-104d34530d73" providerId="ADAL" clId="{A80C99E5-CB6F-436C-961D-ABE3FD84D51D}" dt="2022-04-24T14:34:03.686" v="309" actId="1076"/>
          <ac:grpSpMkLst>
            <pc:docMk/>
            <pc:sldMk cId="2286712425" sldId="256"/>
            <ac:grpSpMk id="72" creationId="{BF562CD5-72E7-4006-8CEF-5D83F1F53E35}"/>
          </ac:grpSpMkLst>
        </pc:grpChg>
        <pc:grpChg chg="mod">
          <ac:chgData name="Mäkiperä Kai" userId="839bcc02-bfa9-4887-b68d-104d34530d73" providerId="ADAL" clId="{A80C99E5-CB6F-436C-961D-ABE3FD84D51D}" dt="2022-04-24T14:34:03.686" v="309" actId="1076"/>
          <ac:grpSpMkLst>
            <pc:docMk/>
            <pc:sldMk cId="2286712425" sldId="256"/>
            <ac:grpSpMk id="97" creationId="{F258E40A-D3E3-4B85-815C-BA95CE1A1028}"/>
          </ac:grpSpMkLst>
        </pc:grpChg>
        <pc:grpChg chg="add mod">
          <ac:chgData name="Mäkiperä Kai" userId="839bcc02-bfa9-4887-b68d-104d34530d73" providerId="ADAL" clId="{A80C99E5-CB6F-436C-961D-ABE3FD84D51D}" dt="2022-04-24T14:41:53.973" v="530" actId="1035"/>
          <ac:grpSpMkLst>
            <pc:docMk/>
            <pc:sldMk cId="2286712425" sldId="256"/>
            <ac:grpSpMk id="177" creationId="{F5569374-85C6-4F98-AFB7-7AA024BBDC1F}"/>
          </ac:grpSpMkLst>
        </pc:grpChg>
        <pc:grpChg chg="add mod">
          <ac:chgData name="Mäkiperä Kai" userId="839bcc02-bfa9-4887-b68d-104d34530d73" providerId="ADAL" clId="{A80C99E5-CB6F-436C-961D-ABE3FD84D51D}" dt="2022-04-24T14:41:53.973" v="530" actId="1035"/>
          <ac:grpSpMkLst>
            <pc:docMk/>
            <pc:sldMk cId="2286712425" sldId="256"/>
            <ac:grpSpMk id="193" creationId="{F81B7619-86F6-4A40-AB5C-E8740D27D756}"/>
          </ac:grpSpMkLst>
        </pc:grpChg>
        <pc:grpChg chg="add mod">
          <ac:chgData name="Mäkiperä Kai" userId="839bcc02-bfa9-4887-b68d-104d34530d73" providerId="ADAL" clId="{A80C99E5-CB6F-436C-961D-ABE3FD84D51D}" dt="2022-04-24T14:57:18.729" v="1297" actId="1076"/>
          <ac:grpSpMkLst>
            <pc:docMk/>
            <pc:sldMk cId="2286712425" sldId="256"/>
            <ac:grpSpMk id="286" creationId="{A247E2C2-89D1-42F2-B0CA-7E195DE6D1D7}"/>
          </ac:grpSpMkLst>
        </pc:grpChg>
        <pc:grpChg chg="add mod">
          <ac:chgData name="Mäkiperä Kai" userId="839bcc02-bfa9-4887-b68d-104d34530d73" providerId="ADAL" clId="{A80C99E5-CB6F-436C-961D-ABE3FD84D51D}" dt="2022-04-24T14:57:34.746" v="1301" actId="1076"/>
          <ac:grpSpMkLst>
            <pc:docMk/>
            <pc:sldMk cId="2286712425" sldId="256"/>
            <ac:grpSpMk id="287" creationId="{AB5ECB8A-5FEA-46CF-9B4C-49574E627E0D}"/>
          </ac:grpSpMkLst>
        </pc:grpChg>
        <pc:grpChg chg="add mod">
          <ac:chgData name="Mäkiperä Kai" userId="839bcc02-bfa9-4887-b68d-104d34530d73" providerId="ADAL" clId="{A80C99E5-CB6F-436C-961D-ABE3FD84D51D}" dt="2022-04-24T14:57:32.556" v="1300" actId="571"/>
          <ac:grpSpMkLst>
            <pc:docMk/>
            <pc:sldMk cId="2286712425" sldId="256"/>
            <ac:grpSpMk id="291" creationId="{F1A37059-0E53-494A-99CE-6159AE55A76B}"/>
          </ac:grpSpMkLst>
        </pc:grpChg>
        <pc:grpChg chg="add mod">
          <ac:chgData name="Mäkiperä Kai" userId="839bcc02-bfa9-4887-b68d-104d34530d73" providerId="ADAL" clId="{A80C99E5-CB6F-436C-961D-ABE3FD84D51D}" dt="2022-04-24T15:17:07.743" v="1943" actId="14100"/>
          <ac:grpSpMkLst>
            <pc:docMk/>
            <pc:sldMk cId="2286712425" sldId="256"/>
            <ac:grpSpMk id="299" creationId="{31ABA6AE-9044-4469-BE1B-FC6C087DA8B1}"/>
          </ac:grpSpMkLst>
        </pc:grpChg>
        <pc:picChg chg="mod">
          <ac:chgData name="Mäkiperä Kai" userId="839bcc02-bfa9-4887-b68d-104d34530d73" providerId="ADAL" clId="{A80C99E5-CB6F-436C-961D-ABE3FD84D51D}" dt="2022-04-24T15:16:54.283" v="1941" actId="1076"/>
          <ac:picMkLst>
            <pc:docMk/>
            <pc:sldMk cId="2286712425" sldId="256"/>
            <ac:picMk id="5" creationId="{B8FA4BA3-3D7B-4D7A-9859-4EC471996E27}"/>
          </ac:picMkLst>
        </pc:picChg>
        <pc:picChg chg="add mod">
          <ac:chgData name="Mäkiperä Kai" userId="839bcc02-bfa9-4887-b68d-104d34530d73" providerId="ADAL" clId="{A80C99E5-CB6F-436C-961D-ABE3FD84D51D}" dt="2022-04-24T14:41:53.973" v="530" actId="1035"/>
          <ac:picMkLst>
            <pc:docMk/>
            <pc:sldMk cId="2286712425" sldId="256"/>
            <ac:picMk id="141" creationId="{4036E92C-CDA9-429D-A135-E604BC0C3C18}"/>
          </ac:picMkLst>
        </pc:picChg>
        <pc:picChg chg="add mod">
          <ac:chgData name="Mäkiperä Kai" userId="839bcc02-bfa9-4887-b68d-104d34530d73" providerId="ADAL" clId="{A80C99E5-CB6F-436C-961D-ABE3FD84D51D}" dt="2022-04-24T14:45:46.200" v="794" actId="1076"/>
          <ac:picMkLst>
            <pc:docMk/>
            <pc:sldMk cId="2286712425" sldId="256"/>
            <ac:picMk id="250" creationId="{D5B6D3AB-844D-4E5D-BD55-CF520D0AECF8}"/>
          </ac:picMkLst>
        </pc:picChg>
        <pc:cxnChg chg="del mod">
          <ac:chgData name="Mäkiperä Kai" userId="839bcc02-bfa9-4887-b68d-104d34530d73" providerId="ADAL" clId="{A80C99E5-CB6F-436C-961D-ABE3FD84D51D}" dt="2022-04-24T14:39:12.517" v="491" actId="478"/>
          <ac:cxnSpMkLst>
            <pc:docMk/>
            <pc:sldMk cId="2286712425" sldId="256"/>
            <ac:cxnSpMk id="125" creationId="{F6EAF808-707F-4D5B-961F-461AD0D505F8}"/>
          </ac:cxnSpMkLst>
        </pc:cxnChg>
        <pc:cxnChg chg="del mod">
          <ac:chgData name="Mäkiperä Kai" userId="839bcc02-bfa9-4887-b68d-104d34530d73" providerId="ADAL" clId="{A80C99E5-CB6F-436C-961D-ABE3FD84D51D}" dt="2022-04-24T14:47:50.134" v="857" actId="478"/>
          <ac:cxnSpMkLst>
            <pc:docMk/>
            <pc:sldMk cId="2286712425" sldId="256"/>
            <ac:cxnSpMk id="126" creationId="{5A807228-F3D6-4EF1-812D-D3C2D86BF666}"/>
          </ac:cxnSpMkLst>
        </pc:cxnChg>
        <pc:cxnChg chg="del mod">
          <ac:chgData name="Mäkiperä Kai" userId="839bcc02-bfa9-4887-b68d-104d34530d73" providerId="ADAL" clId="{A80C99E5-CB6F-436C-961D-ABE3FD84D51D}" dt="2022-04-24T14:46:55.972" v="846" actId="478"/>
          <ac:cxnSpMkLst>
            <pc:docMk/>
            <pc:sldMk cId="2286712425" sldId="256"/>
            <ac:cxnSpMk id="128" creationId="{62AEB56B-EF52-4378-A46E-7D080AC6F026}"/>
          </ac:cxnSpMkLst>
        </pc:cxnChg>
        <pc:cxnChg chg="del mod">
          <ac:chgData name="Mäkiperä Kai" userId="839bcc02-bfa9-4887-b68d-104d34530d73" providerId="ADAL" clId="{A80C99E5-CB6F-436C-961D-ABE3FD84D51D}" dt="2022-04-24T14:46:37.543" v="838" actId="478"/>
          <ac:cxnSpMkLst>
            <pc:docMk/>
            <pc:sldMk cId="2286712425" sldId="256"/>
            <ac:cxnSpMk id="130" creationId="{011C541D-E708-4B39-8C43-83E20A6C493C}"/>
          </ac:cxnSpMkLst>
        </pc:cxnChg>
        <pc:cxnChg chg="del mod">
          <ac:chgData name="Mäkiperä Kai" userId="839bcc02-bfa9-4887-b68d-104d34530d73" providerId="ADAL" clId="{A80C99E5-CB6F-436C-961D-ABE3FD84D51D}" dt="2022-04-24T14:46:42.992" v="840" actId="478"/>
          <ac:cxnSpMkLst>
            <pc:docMk/>
            <pc:sldMk cId="2286712425" sldId="256"/>
            <ac:cxnSpMk id="133" creationId="{96A7B8B3-E0A5-43F8-B207-B807E5C86F8A}"/>
          </ac:cxnSpMkLst>
        </pc:cxnChg>
        <pc:cxnChg chg="add del mod">
          <ac:chgData name="Mäkiperä Kai" userId="839bcc02-bfa9-4887-b68d-104d34530d73" providerId="ADAL" clId="{A80C99E5-CB6F-436C-961D-ABE3FD84D51D}" dt="2022-04-24T14:39:22.635" v="493" actId="478"/>
          <ac:cxnSpMkLst>
            <pc:docMk/>
            <pc:sldMk cId="2286712425" sldId="256"/>
            <ac:cxnSpMk id="214" creationId="{2C21E747-367A-4F65-9FC7-4FD516F328B8}"/>
          </ac:cxnSpMkLst>
        </pc:cxnChg>
        <pc:cxnChg chg="add del mod">
          <ac:chgData name="Mäkiperä Kai" userId="839bcc02-bfa9-4887-b68d-104d34530d73" providerId="ADAL" clId="{A80C99E5-CB6F-436C-961D-ABE3FD84D51D}" dt="2022-04-24T14:47:45.343" v="855" actId="478"/>
          <ac:cxnSpMkLst>
            <pc:docMk/>
            <pc:sldMk cId="2286712425" sldId="256"/>
            <ac:cxnSpMk id="215" creationId="{553DE7D0-F6A2-4D7A-B1A8-1F5F27CE754E}"/>
          </ac:cxnSpMkLst>
        </pc:cxnChg>
        <pc:cxnChg chg="add del mod">
          <ac:chgData name="Mäkiperä Kai" userId="839bcc02-bfa9-4887-b68d-104d34530d73" providerId="ADAL" clId="{A80C99E5-CB6F-436C-961D-ABE3FD84D51D}" dt="2022-04-24T14:46:54.546" v="845" actId="478"/>
          <ac:cxnSpMkLst>
            <pc:docMk/>
            <pc:sldMk cId="2286712425" sldId="256"/>
            <ac:cxnSpMk id="216" creationId="{3D895FDE-2C25-4D15-8585-7861ADEBA525}"/>
          </ac:cxnSpMkLst>
        </pc:cxnChg>
        <pc:cxnChg chg="add del mod">
          <ac:chgData name="Mäkiperä Kai" userId="839bcc02-bfa9-4887-b68d-104d34530d73" providerId="ADAL" clId="{A80C99E5-CB6F-436C-961D-ABE3FD84D51D}" dt="2022-04-24T14:46:31.902" v="836" actId="478"/>
          <ac:cxnSpMkLst>
            <pc:docMk/>
            <pc:sldMk cId="2286712425" sldId="256"/>
            <ac:cxnSpMk id="217" creationId="{9AADBE67-50ED-482B-96C3-1710CA2C58B5}"/>
          </ac:cxnSpMkLst>
        </pc:cxnChg>
        <pc:cxnChg chg="add del mod">
          <ac:chgData name="Mäkiperä Kai" userId="839bcc02-bfa9-4887-b68d-104d34530d73" providerId="ADAL" clId="{A80C99E5-CB6F-436C-961D-ABE3FD84D51D}" dt="2022-04-24T14:46:49.167" v="842" actId="478"/>
          <ac:cxnSpMkLst>
            <pc:docMk/>
            <pc:sldMk cId="2286712425" sldId="256"/>
            <ac:cxnSpMk id="218" creationId="{5E8E0F9E-A0AE-4B5A-A5AA-415ED6C78B7A}"/>
          </ac:cxnSpMkLst>
        </pc:cxnChg>
        <pc:cxnChg chg="add mod">
          <ac:chgData name="Mäkiperä Kai" userId="839bcc02-bfa9-4887-b68d-104d34530d73" providerId="ADAL" clId="{A80C99E5-CB6F-436C-961D-ABE3FD84D51D}" dt="2022-04-24T14:36:37.490" v="395" actId="1076"/>
          <ac:cxnSpMkLst>
            <pc:docMk/>
            <pc:sldMk cId="2286712425" sldId="256"/>
            <ac:cxnSpMk id="228" creationId="{AFB12C13-D8C4-4AC2-9FE6-1847A8EC0657}"/>
          </ac:cxnSpMkLst>
        </pc:cxnChg>
        <pc:cxnChg chg="add mod">
          <ac:chgData name="Mäkiperä Kai" userId="839bcc02-bfa9-4887-b68d-104d34530d73" providerId="ADAL" clId="{A80C99E5-CB6F-436C-961D-ABE3FD84D51D}" dt="2022-04-24T14:36:28.765" v="393" actId="6549"/>
          <ac:cxnSpMkLst>
            <pc:docMk/>
            <pc:sldMk cId="2286712425" sldId="256"/>
            <ac:cxnSpMk id="231" creationId="{D7BA12C3-5CF4-4930-8A65-5D38D9A3A5EA}"/>
          </ac:cxnSpMkLst>
        </pc:cxnChg>
        <pc:cxnChg chg="add mod">
          <ac:chgData name="Mäkiperä Kai" userId="839bcc02-bfa9-4887-b68d-104d34530d73" providerId="ADAL" clId="{A80C99E5-CB6F-436C-961D-ABE3FD84D51D}" dt="2022-04-24T14:47:20.084" v="850" actId="1076"/>
          <ac:cxnSpMkLst>
            <pc:docMk/>
            <pc:sldMk cId="2286712425" sldId="256"/>
            <ac:cxnSpMk id="252" creationId="{016288A1-8B37-4657-96E6-7ED01150F91E}"/>
          </ac:cxnSpMkLst>
        </pc:cxnChg>
        <pc:cxnChg chg="add mod">
          <ac:chgData name="Mäkiperä Kai" userId="839bcc02-bfa9-4887-b68d-104d34530d73" providerId="ADAL" clId="{A80C99E5-CB6F-436C-961D-ABE3FD84D51D}" dt="2022-04-24T14:47:20.084" v="850" actId="1076"/>
          <ac:cxnSpMkLst>
            <pc:docMk/>
            <pc:sldMk cId="2286712425" sldId="256"/>
            <ac:cxnSpMk id="254" creationId="{3BBFD9C0-D5C5-427D-AA45-93B19F38A133}"/>
          </ac:cxnSpMkLst>
        </pc:cxnChg>
        <pc:cxnChg chg="add mod">
          <ac:chgData name="Mäkiperä Kai" userId="839bcc02-bfa9-4887-b68d-104d34530d73" providerId="ADAL" clId="{A80C99E5-CB6F-436C-961D-ABE3FD84D51D}" dt="2022-04-24T14:51:47.077" v="887" actId="692"/>
          <ac:cxnSpMkLst>
            <pc:docMk/>
            <pc:sldMk cId="2286712425" sldId="256"/>
            <ac:cxnSpMk id="265" creationId="{7626AE26-75D4-4A6B-BFD1-AD369B09D34D}"/>
          </ac:cxnSpMkLst>
        </pc:cxnChg>
        <pc:cxnChg chg="add del mod">
          <ac:chgData name="Mäkiperä Kai" userId="839bcc02-bfa9-4887-b68d-104d34530d73" providerId="ADAL" clId="{A80C99E5-CB6F-436C-961D-ABE3FD84D51D}" dt="2022-04-24T14:50:51.524" v="875" actId="478"/>
          <ac:cxnSpMkLst>
            <pc:docMk/>
            <pc:sldMk cId="2286712425" sldId="256"/>
            <ac:cxnSpMk id="266" creationId="{8A9EDE15-DC57-426F-BD43-09DABE163488}"/>
          </ac:cxnSpMkLst>
        </pc:cxnChg>
        <pc:cxnChg chg="add mod">
          <ac:chgData name="Mäkiperä Kai" userId="839bcc02-bfa9-4887-b68d-104d34530d73" providerId="ADAL" clId="{A80C99E5-CB6F-436C-961D-ABE3FD84D51D}" dt="2022-04-24T15:17:01.863" v="1942" actId="1076"/>
          <ac:cxnSpMkLst>
            <pc:docMk/>
            <pc:sldMk cId="2286712425" sldId="256"/>
            <ac:cxnSpMk id="268" creationId="{760125CF-8209-4133-8884-44314B72F8C2}"/>
          </ac:cxnSpMkLst>
        </pc:cxnChg>
        <pc:cxnChg chg="add mod">
          <ac:chgData name="Mäkiperä Kai" userId="839bcc02-bfa9-4887-b68d-104d34530d73" providerId="ADAL" clId="{A80C99E5-CB6F-436C-961D-ABE3FD84D51D}" dt="2022-04-24T14:54:17.571" v="1084" actId="14100"/>
          <ac:cxnSpMkLst>
            <pc:docMk/>
            <pc:sldMk cId="2286712425" sldId="256"/>
            <ac:cxnSpMk id="274" creationId="{B3183483-ABD4-494E-942B-A2B95CDCF704}"/>
          </ac:cxnSpMkLst>
        </pc:cxnChg>
        <pc:cxnChg chg="add mod">
          <ac:chgData name="Mäkiperä Kai" userId="839bcc02-bfa9-4887-b68d-104d34530d73" providerId="ADAL" clId="{A80C99E5-CB6F-436C-961D-ABE3FD84D51D}" dt="2022-04-24T14:54:25.235" v="1086" actId="1076"/>
          <ac:cxnSpMkLst>
            <pc:docMk/>
            <pc:sldMk cId="2286712425" sldId="256"/>
            <ac:cxnSpMk id="276" creationId="{667B79F4-CAF9-4CE3-9A87-A679D41DB65C}"/>
          </ac:cxnSpMkLst>
        </pc:cxnChg>
        <pc:cxnChg chg="add mod">
          <ac:chgData name="Mäkiperä Kai" userId="839bcc02-bfa9-4887-b68d-104d34530d73" providerId="ADAL" clId="{A80C99E5-CB6F-436C-961D-ABE3FD84D51D}" dt="2022-04-24T14:54:25.235" v="1086" actId="1076"/>
          <ac:cxnSpMkLst>
            <pc:docMk/>
            <pc:sldMk cId="2286712425" sldId="256"/>
            <ac:cxnSpMk id="277" creationId="{7E06E143-98AD-4932-AB59-4A1D7BB95E3A}"/>
          </ac:cxnSpMkLst>
        </pc:cxnChg>
        <pc:cxnChg chg="add mod">
          <ac:chgData name="Mäkiperä Kai" userId="839bcc02-bfa9-4887-b68d-104d34530d73" providerId="ADAL" clId="{A80C99E5-CB6F-436C-961D-ABE3FD84D51D}" dt="2022-04-24T14:54:28.445" v="1087" actId="571"/>
          <ac:cxnSpMkLst>
            <pc:docMk/>
            <pc:sldMk cId="2286712425" sldId="256"/>
            <ac:cxnSpMk id="278" creationId="{E3CDA588-E241-45BE-A831-9182C7A0F999}"/>
          </ac:cxnSpMkLst>
        </pc:cxnChg>
        <pc:cxnChg chg="add mod">
          <ac:chgData name="Mäkiperä Kai" userId="839bcc02-bfa9-4887-b68d-104d34530d73" providerId="ADAL" clId="{A80C99E5-CB6F-436C-961D-ABE3FD84D51D}" dt="2022-04-24T14:54:28.445" v="1087" actId="571"/>
          <ac:cxnSpMkLst>
            <pc:docMk/>
            <pc:sldMk cId="2286712425" sldId="256"/>
            <ac:cxnSpMk id="279" creationId="{F042A6C2-006D-424C-A8AA-8EA05423777F}"/>
          </ac:cxnSpMkLst>
        </pc:cxnChg>
        <pc:cxnChg chg="add mod">
          <ac:chgData name="Mäkiperä Kai" userId="839bcc02-bfa9-4887-b68d-104d34530d73" providerId="ADAL" clId="{A80C99E5-CB6F-436C-961D-ABE3FD84D51D}" dt="2022-04-24T15:16:27.526" v="1898" actId="14100"/>
          <ac:cxnSpMkLst>
            <pc:docMk/>
            <pc:sldMk cId="2286712425" sldId="256"/>
            <ac:cxnSpMk id="281" creationId="{DDA0CCA6-7F4E-45B9-B120-76971FDD7C3C}"/>
          </ac:cxnSpMkLst>
        </pc:cxnChg>
      </pc:sldChg>
      <pc:sldChg chg="addSp delSp modSp add mod">
        <pc:chgData name="Mäkiperä Kai" userId="839bcc02-bfa9-4887-b68d-104d34530d73" providerId="ADAL" clId="{A80C99E5-CB6F-436C-961D-ABE3FD84D51D}" dt="2022-04-24T16:10:37.817" v="4403" actId="14100"/>
        <pc:sldMkLst>
          <pc:docMk/>
          <pc:sldMk cId="3151861508" sldId="257"/>
        </pc:sldMkLst>
        <pc:spChg chg="del">
          <ac:chgData name="Mäkiperä Kai" userId="839bcc02-bfa9-4887-b68d-104d34530d73" providerId="ADAL" clId="{A80C99E5-CB6F-436C-961D-ABE3FD84D51D}" dt="2022-04-24T14:30:06.191" v="1" actId="478"/>
          <ac:spMkLst>
            <pc:docMk/>
            <pc:sldMk cId="3151861508" sldId="257"/>
            <ac:spMk id="6" creationId="{AA8425CB-BF5D-44FD-AA18-852F971D916E}"/>
          </ac:spMkLst>
        </pc:spChg>
        <pc:spChg chg="del">
          <ac:chgData name="Mäkiperä Kai" userId="839bcc02-bfa9-4887-b68d-104d34530d73" providerId="ADAL" clId="{A80C99E5-CB6F-436C-961D-ABE3FD84D51D}" dt="2022-04-24T14:30:06.191" v="1" actId="478"/>
          <ac:spMkLst>
            <pc:docMk/>
            <pc:sldMk cId="3151861508" sldId="257"/>
            <ac:spMk id="7" creationId="{362316BF-C1F8-43F1-A473-687C37AB941E}"/>
          </ac:spMkLst>
        </pc:spChg>
        <pc:spChg chg="del">
          <ac:chgData name="Mäkiperä Kai" userId="839bcc02-bfa9-4887-b68d-104d34530d73" providerId="ADAL" clId="{A80C99E5-CB6F-436C-961D-ABE3FD84D51D}" dt="2022-04-24T14:30:06.191" v="1" actId="478"/>
          <ac:spMkLst>
            <pc:docMk/>
            <pc:sldMk cId="3151861508" sldId="257"/>
            <ac:spMk id="8" creationId="{09543497-22F7-4EA2-B5A2-77354C657A70}"/>
          </ac:spMkLst>
        </pc:spChg>
        <pc:spChg chg="del">
          <ac:chgData name="Mäkiperä Kai" userId="839bcc02-bfa9-4887-b68d-104d34530d73" providerId="ADAL" clId="{A80C99E5-CB6F-436C-961D-ABE3FD84D51D}" dt="2022-04-24T14:30:06.191" v="1" actId="478"/>
          <ac:spMkLst>
            <pc:docMk/>
            <pc:sldMk cId="3151861508" sldId="257"/>
            <ac:spMk id="9" creationId="{ACC21343-871D-4A79-8911-A39D0DD8A131}"/>
          </ac:spMkLst>
        </pc:spChg>
        <pc:spChg chg="del">
          <ac:chgData name="Mäkiperä Kai" userId="839bcc02-bfa9-4887-b68d-104d34530d73" providerId="ADAL" clId="{A80C99E5-CB6F-436C-961D-ABE3FD84D51D}" dt="2022-04-24T14:30:06.191" v="1" actId="478"/>
          <ac:spMkLst>
            <pc:docMk/>
            <pc:sldMk cId="3151861508" sldId="257"/>
            <ac:spMk id="13" creationId="{43D0366C-892B-4996-BBC4-9723EA6E2640}"/>
          </ac:spMkLst>
        </pc:spChg>
        <pc:spChg chg="del">
          <ac:chgData name="Mäkiperä Kai" userId="839bcc02-bfa9-4887-b68d-104d34530d73" providerId="ADAL" clId="{A80C99E5-CB6F-436C-961D-ABE3FD84D51D}" dt="2022-04-24T14:30:06.191" v="1" actId="478"/>
          <ac:spMkLst>
            <pc:docMk/>
            <pc:sldMk cId="3151861508" sldId="257"/>
            <ac:spMk id="14" creationId="{FD8D9D1E-0213-48B9-B235-2F2EED8277EB}"/>
          </ac:spMkLst>
        </pc:spChg>
        <pc:spChg chg="del">
          <ac:chgData name="Mäkiperä Kai" userId="839bcc02-bfa9-4887-b68d-104d34530d73" providerId="ADAL" clId="{A80C99E5-CB6F-436C-961D-ABE3FD84D51D}" dt="2022-04-24T14:30:06.191" v="1" actId="478"/>
          <ac:spMkLst>
            <pc:docMk/>
            <pc:sldMk cId="3151861508" sldId="257"/>
            <ac:spMk id="15" creationId="{BCD31195-35DB-4B48-A083-BAA4082D1C5B}"/>
          </ac:spMkLst>
        </pc:spChg>
        <pc:spChg chg="del">
          <ac:chgData name="Mäkiperä Kai" userId="839bcc02-bfa9-4887-b68d-104d34530d73" providerId="ADAL" clId="{A80C99E5-CB6F-436C-961D-ABE3FD84D51D}" dt="2022-04-24T14:30:06.191" v="1" actId="478"/>
          <ac:spMkLst>
            <pc:docMk/>
            <pc:sldMk cId="3151861508" sldId="257"/>
            <ac:spMk id="16" creationId="{F72F017E-B8C2-4290-946B-0DDD3F54B6C4}"/>
          </ac:spMkLst>
        </pc:spChg>
        <pc:spChg chg="del">
          <ac:chgData name="Mäkiperä Kai" userId="839bcc02-bfa9-4887-b68d-104d34530d73" providerId="ADAL" clId="{A80C99E5-CB6F-436C-961D-ABE3FD84D51D}" dt="2022-04-24T14:30:06.191" v="1" actId="478"/>
          <ac:spMkLst>
            <pc:docMk/>
            <pc:sldMk cId="3151861508" sldId="257"/>
            <ac:spMk id="17" creationId="{8B366ED1-985A-4A49-ABBE-FD87D22CAEC9}"/>
          </ac:spMkLst>
        </pc:spChg>
        <pc:spChg chg="del">
          <ac:chgData name="Mäkiperä Kai" userId="839bcc02-bfa9-4887-b68d-104d34530d73" providerId="ADAL" clId="{A80C99E5-CB6F-436C-961D-ABE3FD84D51D}" dt="2022-04-24T14:30:06.191" v="1" actId="478"/>
          <ac:spMkLst>
            <pc:docMk/>
            <pc:sldMk cId="3151861508" sldId="257"/>
            <ac:spMk id="18" creationId="{9E1DF61B-1FE5-4759-B1C5-5B5EE46490DD}"/>
          </ac:spMkLst>
        </pc:spChg>
        <pc:spChg chg="del">
          <ac:chgData name="Mäkiperä Kai" userId="839bcc02-bfa9-4887-b68d-104d34530d73" providerId="ADAL" clId="{A80C99E5-CB6F-436C-961D-ABE3FD84D51D}" dt="2022-04-24T14:30:06.191" v="1" actId="478"/>
          <ac:spMkLst>
            <pc:docMk/>
            <pc:sldMk cId="3151861508" sldId="257"/>
            <ac:spMk id="19" creationId="{F7ACAC2E-716B-44C1-ABA3-11793CDD141F}"/>
          </ac:spMkLst>
        </pc:spChg>
        <pc:spChg chg="del">
          <ac:chgData name="Mäkiperä Kai" userId="839bcc02-bfa9-4887-b68d-104d34530d73" providerId="ADAL" clId="{A80C99E5-CB6F-436C-961D-ABE3FD84D51D}" dt="2022-04-24T14:30:06.191" v="1" actId="478"/>
          <ac:spMkLst>
            <pc:docMk/>
            <pc:sldMk cId="3151861508" sldId="257"/>
            <ac:spMk id="20" creationId="{9669E193-2F93-4079-827F-C2AFBB150718}"/>
          </ac:spMkLst>
        </pc:spChg>
        <pc:spChg chg="del">
          <ac:chgData name="Mäkiperä Kai" userId="839bcc02-bfa9-4887-b68d-104d34530d73" providerId="ADAL" clId="{A80C99E5-CB6F-436C-961D-ABE3FD84D51D}" dt="2022-04-24T14:30:06.191" v="1" actId="478"/>
          <ac:spMkLst>
            <pc:docMk/>
            <pc:sldMk cId="3151861508" sldId="257"/>
            <ac:spMk id="21" creationId="{7C442D8D-CDD6-42E4-9149-5A1CF26C43E3}"/>
          </ac:spMkLst>
        </pc:spChg>
        <pc:spChg chg="del">
          <ac:chgData name="Mäkiperä Kai" userId="839bcc02-bfa9-4887-b68d-104d34530d73" providerId="ADAL" clId="{A80C99E5-CB6F-436C-961D-ABE3FD84D51D}" dt="2022-04-24T14:30:06.191" v="1" actId="478"/>
          <ac:spMkLst>
            <pc:docMk/>
            <pc:sldMk cId="3151861508" sldId="257"/>
            <ac:spMk id="22" creationId="{44CE8771-FF75-4D06-9FB9-B64307F28390}"/>
          </ac:spMkLst>
        </pc:spChg>
        <pc:spChg chg="del">
          <ac:chgData name="Mäkiperä Kai" userId="839bcc02-bfa9-4887-b68d-104d34530d73" providerId="ADAL" clId="{A80C99E5-CB6F-436C-961D-ABE3FD84D51D}" dt="2022-04-24T14:30:06.191" v="1" actId="478"/>
          <ac:spMkLst>
            <pc:docMk/>
            <pc:sldMk cId="3151861508" sldId="257"/>
            <ac:spMk id="23" creationId="{F1F9BA84-D9DA-4732-AF40-3A25DD296717}"/>
          </ac:spMkLst>
        </pc:spChg>
        <pc:spChg chg="del">
          <ac:chgData name="Mäkiperä Kai" userId="839bcc02-bfa9-4887-b68d-104d34530d73" providerId="ADAL" clId="{A80C99E5-CB6F-436C-961D-ABE3FD84D51D}" dt="2022-04-24T14:30:06.191" v="1" actId="478"/>
          <ac:spMkLst>
            <pc:docMk/>
            <pc:sldMk cId="3151861508" sldId="257"/>
            <ac:spMk id="24" creationId="{5E77021C-8977-4DF9-8087-5F7853EB72D0}"/>
          </ac:spMkLst>
        </pc:spChg>
        <pc:spChg chg="del">
          <ac:chgData name="Mäkiperä Kai" userId="839bcc02-bfa9-4887-b68d-104d34530d73" providerId="ADAL" clId="{A80C99E5-CB6F-436C-961D-ABE3FD84D51D}" dt="2022-04-24T14:30:06.191" v="1" actId="478"/>
          <ac:spMkLst>
            <pc:docMk/>
            <pc:sldMk cId="3151861508" sldId="257"/>
            <ac:spMk id="25" creationId="{329443D5-91B5-4ABF-81BD-82A385371396}"/>
          </ac:spMkLst>
        </pc:spChg>
        <pc:spChg chg="del">
          <ac:chgData name="Mäkiperä Kai" userId="839bcc02-bfa9-4887-b68d-104d34530d73" providerId="ADAL" clId="{A80C99E5-CB6F-436C-961D-ABE3FD84D51D}" dt="2022-04-24T14:30:06.191" v="1" actId="478"/>
          <ac:spMkLst>
            <pc:docMk/>
            <pc:sldMk cId="3151861508" sldId="257"/>
            <ac:spMk id="26" creationId="{2E5E3CBF-061D-4102-96BA-25D6DC006D88}"/>
          </ac:spMkLst>
        </pc:spChg>
        <pc:spChg chg="del">
          <ac:chgData name="Mäkiperä Kai" userId="839bcc02-bfa9-4887-b68d-104d34530d73" providerId="ADAL" clId="{A80C99E5-CB6F-436C-961D-ABE3FD84D51D}" dt="2022-04-24T14:30:06.191" v="1" actId="478"/>
          <ac:spMkLst>
            <pc:docMk/>
            <pc:sldMk cId="3151861508" sldId="257"/>
            <ac:spMk id="27" creationId="{96401ED0-7C62-473F-BCC0-851FA14671D2}"/>
          </ac:spMkLst>
        </pc:spChg>
        <pc:spChg chg="del">
          <ac:chgData name="Mäkiperä Kai" userId="839bcc02-bfa9-4887-b68d-104d34530d73" providerId="ADAL" clId="{A80C99E5-CB6F-436C-961D-ABE3FD84D51D}" dt="2022-04-24T14:30:06.191" v="1" actId="478"/>
          <ac:spMkLst>
            <pc:docMk/>
            <pc:sldMk cId="3151861508" sldId="257"/>
            <ac:spMk id="28" creationId="{EDD9C9EC-B722-4BDD-8945-B1FF1E49CF81}"/>
          </ac:spMkLst>
        </pc:spChg>
        <pc:spChg chg="del">
          <ac:chgData name="Mäkiperä Kai" userId="839bcc02-bfa9-4887-b68d-104d34530d73" providerId="ADAL" clId="{A80C99E5-CB6F-436C-961D-ABE3FD84D51D}" dt="2022-04-24T14:30:06.191" v="1" actId="478"/>
          <ac:spMkLst>
            <pc:docMk/>
            <pc:sldMk cId="3151861508" sldId="257"/>
            <ac:spMk id="29" creationId="{B258B6AD-D33B-4129-9A8A-2743ECDF249E}"/>
          </ac:spMkLst>
        </pc:spChg>
        <pc:spChg chg="del">
          <ac:chgData name="Mäkiperä Kai" userId="839bcc02-bfa9-4887-b68d-104d34530d73" providerId="ADAL" clId="{A80C99E5-CB6F-436C-961D-ABE3FD84D51D}" dt="2022-04-24T14:30:06.191" v="1" actId="478"/>
          <ac:spMkLst>
            <pc:docMk/>
            <pc:sldMk cId="3151861508" sldId="257"/>
            <ac:spMk id="30" creationId="{373DDED4-0DC6-4A4F-8775-24701BC4BA45}"/>
          </ac:spMkLst>
        </pc:spChg>
        <pc:spChg chg="del">
          <ac:chgData name="Mäkiperä Kai" userId="839bcc02-bfa9-4887-b68d-104d34530d73" providerId="ADAL" clId="{A80C99E5-CB6F-436C-961D-ABE3FD84D51D}" dt="2022-04-24T14:30:06.191" v="1" actId="478"/>
          <ac:spMkLst>
            <pc:docMk/>
            <pc:sldMk cId="3151861508" sldId="257"/>
            <ac:spMk id="31" creationId="{26EBB4D9-34BD-42F9-8066-E32EC60BFA43}"/>
          </ac:spMkLst>
        </pc:spChg>
        <pc:spChg chg="del">
          <ac:chgData name="Mäkiperä Kai" userId="839bcc02-bfa9-4887-b68d-104d34530d73" providerId="ADAL" clId="{A80C99E5-CB6F-436C-961D-ABE3FD84D51D}" dt="2022-04-24T14:30:06.191" v="1" actId="478"/>
          <ac:spMkLst>
            <pc:docMk/>
            <pc:sldMk cId="3151861508" sldId="257"/>
            <ac:spMk id="32" creationId="{998DF718-22CA-4348-9729-F79BF8E17ACF}"/>
          </ac:spMkLst>
        </pc:spChg>
        <pc:spChg chg="del">
          <ac:chgData name="Mäkiperä Kai" userId="839bcc02-bfa9-4887-b68d-104d34530d73" providerId="ADAL" clId="{A80C99E5-CB6F-436C-961D-ABE3FD84D51D}" dt="2022-04-24T14:30:06.191" v="1" actId="478"/>
          <ac:spMkLst>
            <pc:docMk/>
            <pc:sldMk cId="3151861508" sldId="257"/>
            <ac:spMk id="33" creationId="{AA31BBDF-3FF5-49D1-85EC-FD28E2DAC156}"/>
          </ac:spMkLst>
        </pc:spChg>
        <pc:spChg chg="del">
          <ac:chgData name="Mäkiperä Kai" userId="839bcc02-bfa9-4887-b68d-104d34530d73" providerId="ADAL" clId="{A80C99E5-CB6F-436C-961D-ABE3FD84D51D}" dt="2022-04-24T14:30:06.191" v="1" actId="478"/>
          <ac:spMkLst>
            <pc:docMk/>
            <pc:sldMk cId="3151861508" sldId="257"/>
            <ac:spMk id="35" creationId="{3C5B5A0A-3BBA-442E-8E34-14F248A7C780}"/>
          </ac:spMkLst>
        </pc:spChg>
        <pc:spChg chg="del">
          <ac:chgData name="Mäkiperä Kai" userId="839bcc02-bfa9-4887-b68d-104d34530d73" providerId="ADAL" clId="{A80C99E5-CB6F-436C-961D-ABE3FD84D51D}" dt="2022-04-24T14:30:06.191" v="1" actId="478"/>
          <ac:spMkLst>
            <pc:docMk/>
            <pc:sldMk cId="3151861508" sldId="257"/>
            <ac:spMk id="40" creationId="{35740485-7BDA-49DC-A654-2B70505D54E0}"/>
          </ac:spMkLst>
        </pc:spChg>
        <pc:spChg chg="del">
          <ac:chgData name="Mäkiperä Kai" userId="839bcc02-bfa9-4887-b68d-104d34530d73" providerId="ADAL" clId="{A80C99E5-CB6F-436C-961D-ABE3FD84D51D}" dt="2022-04-24T14:30:06.191" v="1" actId="478"/>
          <ac:spMkLst>
            <pc:docMk/>
            <pc:sldMk cId="3151861508" sldId="257"/>
            <ac:spMk id="47" creationId="{241524AE-5A89-449D-9800-6743B8D1FFBA}"/>
          </ac:spMkLst>
        </pc:spChg>
        <pc:spChg chg="del">
          <ac:chgData name="Mäkiperä Kai" userId="839bcc02-bfa9-4887-b68d-104d34530d73" providerId="ADAL" clId="{A80C99E5-CB6F-436C-961D-ABE3FD84D51D}" dt="2022-04-24T14:30:06.191" v="1" actId="478"/>
          <ac:spMkLst>
            <pc:docMk/>
            <pc:sldMk cId="3151861508" sldId="257"/>
            <ac:spMk id="49" creationId="{E41849E7-435D-4579-BD7D-00B4545D4DC0}"/>
          </ac:spMkLst>
        </pc:spChg>
        <pc:spChg chg="del">
          <ac:chgData name="Mäkiperä Kai" userId="839bcc02-bfa9-4887-b68d-104d34530d73" providerId="ADAL" clId="{A80C99E5-CB6F-436C-961D-ABE3FD84D51D}" dt="2022-04-24T14:30:06.191" v="1" actId="478"/>
          <ac:spMkLst>
            <pc:docMk/>
            <pc:sldMk cId="3151861508" sldId="257"/>
            <ac:spMk id="55" creationId="{0051F02E-8028-4308-AD58-089D0F38E316}"/>
          </ac:spMkLst>
        </pc:spChg>
        <pc:spChg chg="del">
          <ac:chgData name="Mäkiperä Kai" userId="839bcc02-bfa9-4887-b68d-104d34530d73" providerId="ADAL" clId="{A80C99E5-CB6F-436C-961D-ABE3FD84D51D}" dt="2022-04-24T14:30:06.191" v="1" actId="478"/>
          <ac:spMkLst>
            <pc:docMk/>
            <pc:sldMk cId="3151861508" sldId="257"/>
            <ac:spMk id="56" creationId="{6DC7C399-BA84-48D4-A985-22F53CA17A22}"/>
          </ac:spMkLst>
        </pc:spChg>
        <pc:spChg chg="del">
          <ac:chgData name="Mäkiperä Kai" userId="839bcc02-bfa9-4887-b68d-104d34530d73" providerId="ADAL" clId="{A80C99E5-CB6F-436C-961D-ABE3FD84D51D}" dt="2022-04-24T14:30:06.191" v="1" actId="478"/>
          <ac:spMkLst>
            <pc:docMk/>
            <pc:sldMk cId="3151861508" sldId="257"/>
            <ac:spMk id="58" creationId="{3AA8C809-9841-40C1-A208-4AFA9045C771}"/>
          </ac:spMkLst>
        </pc:spChg>
        <pc:spChg chg="del">
          <ac:chgData name="Mäkiperä Kai" userId="839bcc02-bfa9-4887-b68d-104d34530d73" providerId="ADAL" clId="{A80C99E5-CB6F-436C-961D-ABE3FD84D51D}" dt="2022-04-24T14:30:06.191" v="1" actId="478"/>
          <ac:spMkLst>
            <pc:docMk/>
            <pc:sldMk cId="3151861508" sldId="257"/>
            <ac:spMk id="59" creationId="{478CF69B-777A-4B09-B32D-E38AF597D74E}"/>
          </ac:spMkLst>
        </pc:spChg>
        <pc:spChg chg="del">
          <ac:chgData name="Mäkiperä Kai" userId="839bcc02-bfa9-4887-b68d-104d34530d73" providerId="ADAL" clId="{A80C99E5-CB6F-436C-961D-ABE3FD84D51D}" dt="2022-04-24T14:30:06.191" v="1" actId="478"/>
          <ac:spMkLst>
            <pc:docMk/>
            <pc:sldMk cId="3151861508" sldId="257"/>
            <ac:spMk id="60" creationId="{7F211772-E43D-44F7-AFE3-F040D5BD3ADC}"/>
          </ac:spMkLst>
        </pc:spChg>
        <pc:spChg chg="del">
          <ac:chgData name="Mäkiperä Kai" userId="839bcc02-bfa9-4887-b68d-104d34530d73" providerId="ADAL" clId="{A80C99E5-CB6F-436C-961D-ABE3FD84D51D}" dt="2022-04-24T14:30:06.191" v="1" actId="478"/>
          <ac:spMkLst>
            <pc:docMk/>
            <pc:sldMk cId="3151861508" sldId="257"/>
            <ac:spMk id="62" creationId="{48F4BE01-2417-434D-9161-F54434F3EA73}"/>
          </ac:spMkLst>
        </pc:spChg>
        <pc:spChg chg="del">
          <ac:chgData name="Mäkiperä Kai" userId="839bcc02-bfa9-4887-b68d-104d34530d73" providerId="ADAL" clId="{A80C99E5-CB6F-436C-961D-ABE3FD84D51D}" dt="2022-04-24T14:30:06.191" v="1" actId="478"/>
          <ac:spMkLst>
            <pc:docMk/>
            <pc:sldMk cId="3151861508" sldId="257"/>
            <ac:spMk id="74" creationId="{E406C967-22F1-4120-BB03-9474AFB88074}"/>
          </ac:spMkLst>
        </pc:spChg>
        <pc:spChg chg="del">
          <ac:chgData name="Mäkiperä Kai" userId="839bcc02-bfa9-4887-b68d-104d34530d73" providerId="ADAL" clId="{A80C99E5-CB6F-436C-961D-ABE3FD84D51D}" dt="2022-04-24T14:30:06.191" v="1" actId="478"/>
          <ac:spMkLst>
            <pc:docMk/>
            <pc:sldMk cId="3151861508" sldId="257"/>
            <ac:spMk id="75" creationId="{07100674-2F63-4623-BECC-2323884A336D}"/>
          </ac:spMkLst>
        </pc:spChg>
        <pc:spChg chg="del">
          <ac:chgData name="Mäkiperä Kai" userId="839bcc02-bfa9-4887-b68d-104d34530d73" providerId="ADAL" clId="{A80C99E5-CB6F-436C-961D-ABE3FD84D51D}" dt="2022-04-24T14:30:06.191" v="1" actId="478"/>
          <ac:spMkLst>
            <pc:docMk/>
            <pc:sldMk cId="3151861508" sldId="257"/>
            <ac:spMk id="76" creationId="{01650AD7-4838-44F8-871B-1B7FF7F60FFF}"/>
          </ac:spMkLst>
        </pc:spChg>
        <pc:spChg chg="del">
          <ac:chgData name="Mäkiperä Kai" userId="839bcc02-bfa9-4887-b68d-104d34530d73" providerId="ADAL" clId="{A80C99E5-CB6F-436C-961D-ABE3FD84D51D}" dt="2022-04-24T14:30:06.191" v="1" actId="478"/>
          <ac:spMkLst>
            <pc:docMk/>
            <pc:sldMk cId="3151861508" sldId="257"/>
            <ac:spMk id="77" creationId="{B48CEF7E-A1B8-4182-99FC-507259B0C507}"/>
          </ac:spMkLst>
        </pc:spChg>
        <pc:spChg chg="del">
          <ac:chgData name="Mäkiperä Kai" userId="839bcc02-bfa9-4887-b68d-104d34530d73" providerId="ADAL" clId="{A80C99E5-CB6F-436C-961D-ABE3FD84D51D}" dt="2022-04-24T14:30:06.191" v="1" actId="478"/>
          <ac:spMkLst>
            <pc:docMk/>
            <pc:sldMk cId="3151861508" sldId="257"/>
            <ac:spMk id="79" creationId="{6BAFFD15-5845-409D-9E37-1326C0DBA726}"/>
          </ac:spMkLst>
        </pc:spChg>
        <pc:spChg chg="del">
          <ac:chgData name="Mäkiperä Kai" userId="839bcc02-bfa9-4887-b68d-104d34530d73" providerId="ADAL" clId="{A80C99E5-CB6F-436C-961D-ABE3FD84D51D}" dt="2022-04-24T14:30:06.191" v="1" actId="478"/>
          <ac:spMkLst>
            <pc:docMk/>
            <pc:sldMk cId="3151861508" sldId="257"/>
            <ac:spMk id="80" creationId="{8D4C3CAC-B207-4F3F-BF7D-F9E09D517CC8}"/>
          </ac:spMkLst>
        </pc:spChg>
        <pc:spChg chg="add mod">
          <ac:chgData name="Mäkiperä Kai" userId="839bcc02-bfa9-4887-b68d-104d34530d73" providerId="ADAL" clId="{A80C99E5-CB6F-436C-961D-ABE3FD84D51D}" dt="2022-04-24T16:10:30.262" v="4401" actId="1076"/>
          <ac:spMkLst>
            <pc:docMk/>
            <pc:sldMk cId="3151861508" sldId="257"/>
            <ac:spMk id="88" creationId="{0D6D099C-216E-4817-838B-ECC2E3A4676F}"/>
          </ac:spMkLst>
        </pc:spChg>
        <pc:spChg chg="add mod">
          <ac:chgData name="Mäkiperä Kai" userId="839bcc02-bfa9-4887-b68d-104d34530d73" providerId="ADAL" clId="{A80C99E5-CB6F-436C-961D-ABE3FD84D51D}" dt="2022-04-24T16:10:37.817" v="4403" actId="14100"/>
          <ac:spMkLst>
            <pc:docMk/>
            <pc:sldMk cId="3151861508" sldId="257"/>
            <ac:spMk id="89" creationId="{7DDE017A-A394-42AB-96A1-F29FA0071E19}"/>
          </ac:spMkLst>
        </pc:spChg>
        <pc:spChg chg="del">
          <ac:chgData name="Mäkiperä Kai" userId="839bcc02-bfa9-4887-b68d-104d34530d73" providerId="ADAL" clId="{A80C99E5-CB6F-436C-961D-ABE3FD84D51D}" dt="2022-04-24T14:30:06.191" v="1" actId="478"/>
          <ac:spMkLst>
            <pc:docMk/>
            <pc:sldMk cId="3151861508" sldId="257"/>
            <ac:spMk id="102" creationId="{13AE23D3-BFD0-4CC8-A966-9D299EA44AEF}"/>
          </ac:spMkLst>
        </pc:spChg>
        <pc:spChg chg="del">
          <ac:chgData name="Mäkiperä Kai" userId="839bcc02-bfa9-4887-b68d-104d34530d73" providerId="ADAL" clId="{A80C99E5-CB6F-436C-961D-ABE3FD84D51D}" dt="2022-04-24T14:30:06.191" v="1" actId="478"/>
          <ac:spMkLst>
            <pc:docMk/>
            <pc:sldMk cId="3151861508" sldId="257"/>
            <ac:spMk id="103" creationId="{B3E57BFF-9ACD-481E-9E77-2AD02F5F0992}"/>
          </ac:spMkLst>
        </pc:spChg>
        <pc:spChg chg="del">
          <ac:chgData name="Mäkiperä Kai" userId="839bcc02-bfa9-4887-b68d-104d34530d73" providerId="ADAL" clId="{A80C99E5-CB6F-436C-961D-ABE3FD84D51D}" dt="2022-04-24T14:30:06.191" v="1" actId="478"/>
          <ac:spMkLst>
            <pc:docMk/>
            <pc:sldMk cId="3151861508" sldId="257"/>
            <ac:spMk id="104" creationId="{83D33B5A-4E1B-4E5B-A715-7C7F3858C044}"/>
          </ac:spMkLst>
        </pc:spChg>
        <pc:spChg chg="del">
          <ac:chgData name="Mäkiperä Kai" userId="839bcc02-bfa9-4887-b68d-104d34530d73" providerId="ADAL" clId="{A80C99E5-CB6F-436C-961D-ABE3FD84D51D}" dt="2022-04-24T14:30:06.191" v="1" actId="478"/>
          <ac:spMkLst>
            <pc:docMk/>
            <pc:sldMk cId="3151861508" sldId="257"/>
            <ac:spMk id="105" creationId="{580D6CB0-00BB-4F66-BFC9-10FFCC94E5B2}"/>
          </ac:spMkLst>
        </pc:spChg>
        <pc:spChg chg="del">
          <ac:chgData name="Mäkiperä Kai" userId="839bcc02-bfa9-4887-b68d-104d34530d73" providerId="ADAL" clId="{A80C99E5-CB6F-436C-961D-ABE3FD84D51D}" dt="2022-04-24T14:30:06.191" v="1" actId="478"/>
          <ac:spMkLst>
            <pc:docMk/>
            <pc:sldMk cId="3151861508" sldId="257"/>
            <ac:spMk id="106" creationId="{9FF50A35-F9EF-468A-BCDD-E9C2975CA928}"/>
          </ac:spMkLst>
        </pc:spChg>
        <pc:spChg chg="del">
          <ac:chgData name="Mäkiperä Kai" userId="839bcc02-bfa9-4887-b68d-104d34530d73" providerId="ADAL" clId="{A80C99E5-CB6F-436C-961D-ABE3FD84D51D}" dt="2022-04-24T14:30:06.191" v="1" actId="478"/>
          <ac:spMkLst>
            <pc:docMk/>
            <pc:sldMk cId="3151861508" sldId="257"/>
            <ac:spMk id="107" creationId="{641987E3-C155-472C-BE74-3A59C098C65D}"/>
          </ac:spMkLst>
        </pc:spChg>
        <pc:spChg chg="del">
          <ac:chgData name="Mäkiperä Kai" userId="839bcc02-bfa9-4887-b68d-104d34530d73" providerId="ADAL" clId="{A80C99E5-CB6F-436C-961D-ABE3FD84D51D}" dt="2022-04-24T14:30:06.191" v="1" actId="478"/>
          <ac:spMkLst>
            <pc:docMk/>
            <pc:sldMk cId="3151861508" sldId="257"/>
            <ac:spMk id="108" creationId="{37049E55-E5D2-4189-AEC4-A2855635562F}"/>
          </ac:spMkLst>
        </pc:spChg>
        <pc:spChg chg="del">
          <ac:chgData name="Mäkiperä Kai" userId="839bcc02-bfa9-4887-b68d-104d34530d73" providerId="ADAL" clId="{A80C99E5-CB6F-436C-961D-ABE3FD84D51D}" dt="2022-04-24T14:30:06.191" v="1" actId="478"/>
          <ac:spMkLst>
            <pc:docMk/>
            <pc:sldMk cId="3151861508" sldId="257"/>
            <ac:spMk id="109" creationId="{5D216BB5-FC8A-4ED3-A8DC-2BF3E08D7402}"/>
          </ac:spMkLst>
        </pc:spChg>
        <pc:spChg chg="del">
          <ac:chgData name="Mäkiperä Kai" userId="839bcc02-bfa9-4887-b68d-104d34530d73" providerId="ADAL" clId="{A80C99E5-CB6F-436C-961D-ABE3FD84D51D}" dt="2022-04-24T14:30:06.191" v="1" actId="478"/>
          <ac:spMkLst>
            <pc:docMk/>
            <pc:sldMk cId="3151861508" sldId="257"/>
            <ac:spMk id="110" creationId="{8B03E447-F050-4B6D-864A-A0E69EED6DF3}"/>
          </ac:spMkLst>
        </pc:spChg>
        <pc:spChg chg="del">
          <ac:chgData name="Mäkiperä Kai" userId="839bcc02-bfa9-4887-b68d-104d34530d73" providerId="ADAL" clId="{A80C99E5-CB6F-436C-961D-ABE3FD84D51D}" dt="2022-04-24T14:30:06.191" v="1" actId="478"/>
          <ac:spMkLst>
            <pc:docMk/>
            <pc:sldMk cId="3151861508" sldId="257"/>
            <ac:spMk id="112" creationId="{1319E558-9601-4F10-B419-74D338E48DC9}"/>
          </ac:spMkLst>
        </pc:spChg>
        <pc:spChg chg="del">
          <ac:chgData name="Mäkiperä Kai" userId="839bcc02-bfa9-4887-b68d-104d34530d73" providerId="ADAL" clId="{A80C99E5-CB6F-436C-961D-ABE3FD84D51D}" dt="2022-04-24T14:30:06.191" v="1" actId="478"/>
          <ac:spMkLst>
            <pc:docMk/>
            <pc:sldMk cId="3151861508" sldId="257"/>
            <ac:spMk id="114" creationId="{707E5D6E-F5FE-4F58-A14A-29ADB8271F46}"/>
          </ac:spMkLst>
        </pc:spChg>
        <pc:spChg chg="del">
          <ac:chgData name="Mäkiperä Kai" userId="839bcc02-bfa9-4887-b68d-104d34530d73" providerId="ADAL" clId="{A80C99E5-CB6F-436C-961D-ABE3FD84D51D}" dt="2022-04-24T14:30:06.191" v="1" actId="478"/>
          <ac:spMkLst>
            <pc:docMk/>
            <pc:sldMk cId="3151861508" sldId="257"/>
            <ac:spMk id="115" creationId="{CB59FDCA-2286-408F-9F56-61DB080E6E8D}"/>
          </ac:spMkLst>
        </pc:spChg>
        <pc:spChg chg="del">
          <ac:chgData name="Mäkiperä Kai" userId="839bcc02-bfa9-4887-b68d-104d34530d73" providerId="ADAL" clId="{A80C99E5-CB6F-436C-961D-ABE3FD84D51D}" dt="2022-04-24T14:30:06.191" v="1" actId="478"/>
          <ac:spMkLst>
            <pc:docMk/>
            <pc:sldMk cId="3151861508" sldId="257"/>
            <ac:spMk id="116" creationId="{917228A3-6592-433C-9C61-C5DC76DFE74F}"/>
          </ac:spMkLst>
        </pc:spChg>
        <pc:spChg chg="del">
          <ac:chgData name="Mäkiperä Kai" userId="839bcc02-bfa9-4887-b68d-104d34530d73" providerId="ADAL" clId="{A80C99E5-CB6F-436C-961D-ABE3FD84D51D}" dt="2022-04-24T14:30:06.191" v="1" actId="478"/>
          <ac:spMkLst>
            <pc:docMk/>
            <pc:sldMk cId="3151861508" sldId="257"/>
            <ac:spMk id="117" creationId="{89E553A5-89A3-4C07-92BB-3510C44FC75B}"/>
          </ac:spMkLst>
        </pc:spChg>
        <pc:spChg chg="del">
          <ac:chgData name="Mäkiperä Kai" userId="839bcc02-bfa9-4887-b68d-104d34530d73" providerId="ADAL" clId="{A80C99E5-CB6F-436C-961D-ABE3FD84D51D}" dt="2022-04-24T14:30:06.191" v="1" actId="478"/>
          <ac:spMkLst>
            <pc:docMk/>
            <pc:sldMk cId="3151861508" sldId="257"/>
            <ac:spMk id="118" creationId="{9746F95A-2E11-4CF6-AEFE-72298D9DFCE0}"/>
          </ac:spMkLst>
        </pc:spChg>
        <pc:spChg chg="del">
          <ac:chgData name="Mäkiperä Kai" userId="839bcc02-bfa9-4887-b68d-104d34530d73" providerId="ADAL" clId="{A80C99E5-CB6F-436C-961D-ABE3FD84D51D}" dt="2022-04-24T14:30:06.191" v="1" actId="478"/>
          <ac:spMkLst>
            <pc:docMk/>
            <pc:sldMk cId="3151861508" sldId="257"/>
            <ac:spMk id="121" creationId="{1340E309-1D44-43CD-88BD-BF8148DB0746}"/>
          </ac:spMkLst>
        </pc:spChg>
        <pc:spChg chg="del">
          <ac:chgData name="Mäkiperä Kai" userId="839bcc02-bfa9-4887-b68d-104d34530d73" providerId="ADAL" clId="{A80C99E5-CB6F-436C-961D-ABE3FD84D51D}" dt="2022-04-24T14:30:06.191" v="1" actId="478"/>
          <ac:spMkLst>
            <pc:docMk/>
            <pc:sldMk cId="3151861508" sldId="257"/>
            <ac:spMk id="122" creationId="{77240DCF-0330-4BC5-AC8D-96F67CD66B02}"/>
          </ac:spMkLst>
        </pc:spChg>
        <pc:spChg chg="del">
          <ac:chgData name="Mäkiperä Kai" userId="839bcc02-bfa9-4887-b68d-104d34530d73" providerId="ADAL" clId="{A80C99E5-CB6F-436C-961D-ABE3FD84D51D}" dt="2022-04-24T14:30:06.191" v="1" actId="478"/>
          <ac:spMkLst>
            <pc:docMk/>
            <pc:sldMk cId="3151861508" sldId="257"/>
            <ac:spMk id="123" creationId="{412E22A7-B80A-4F6B-88EF-BCD7E65E3D81}"/>
          </ac:spMkLst>
        </pc:spChg>
        <pc:spChg chg="del">
          <ac:chgData name="Mäkiperä Kai" userId="839bcc02-bfa9-4887-b68d-104d34530d73" providerId="ADAL" clId="{A80C99E5-CB6F-436C-961D-ABE3FD84D51D}" dt="2022-04-24T14:30:06.191" v="1" actId="478"/>
          <ac:spMkLst>
            <pc:docMk/>
            <pc:sldMk cId="3151861508" sldId="257"/>
            <ac:spMk id="135" creationId="{ED33FE97-6EA3-4EAD-989B-2DF40F6D18E9}"/>
          </ac:spMkLst>
        </pc:spChg>
        <pc:spChg chg="del">
          <ac:chgData name="Mäkiperä Kai" userId="839bcc02-bfa9-4887-b68d-104d34530d73" providerId="ADAL" clId="{A80C99E5-CB6F-436C-961D-ABE3FD84D51D}" dt="2022-04-24T14:30:06.191" v="1" actId="478"/>
          <ac:spMkLst>
            <pc:docMk/>
            <pc:sldMk cId="3151861508" sldId="257"/>
            <ac:spMk id="136" creationId="{E2BC2DC0-6A74-4EC5-8D8B-4A54A27DB058}"/>
          </ac:spMkLst>
        </pc:spChg>
        <pc:spChg chg="del">
          <ac:chgData name="Mäkiperä Kai" userId="839bcc02-bfa9-4887-b68d-104d34530d73" providerId="ADAL" clId="{A80C99E5-CB6F-436C-961D-ABE3FD84D51D}" dt="2022-04-24T14:30:06.191" v="1" actId="478"/>
          <ac:spMkLst>
            <pc:docMk/>
            <pc:sldMk cId="3151861508" sldId="257"/>
            <ac:spMk id="137" creationId="{5BAEF12E-6EBF-4A14-B6D6-16CBAE25F18C}"/>
          </ac:spMkLst>
        </pc:spChg>
        <pc:spChg chg="del">
          <ac:chgData name="Mäkiperä Kai" userId="839bcc02-bfa9-4887-b68d-104d34530d73" providerId="ADAL" clId="{A80C99E5-CB6F-436C-961D-ABE3FD84D51D}" dt="2022-04-24T14:30:06.191" v="1" actId="478"/>
          <ac:spMkLst>
            <pc:docMk/>
            <pc:sldMk cId="3151861508" sldId="257"/>
            <ac:spMk id="138" creationId="{8A074894-2E54-40BD-9219-9E1BFCC33E2C}"/>
          </ac:spMkLst>
        </pc:spChg>
        <pc:spChg chg="del">
          <ac:chgData name="Mäkiperä Kai" userId="839bcc02-bfa9-4887-b68d-104d34530d73" providerId="ADAL" clId="{A80C99E5-CB6F-436C-961D-ABE3FD84D51D}" dt="2022-04-24T14:30:06.191" v="1" actId="478"/>
          <ac:spMkLst>
            <pc:docMk/>
            <pc:sldMk cId="3151861508" sldId="257"/>
            <ac:spMk id="140" creationId="{F5E6C552-CAF8-4E8B-B1C2-D0BA258D6BE0}"/>
          </ac:spMkLst>
        </pc:spChg>
        <pc:grpChg chg="del">
          <ac:chgData name="Mäkiperä Kai" userId="839bcc02-bfa9-4887-b68d-104d34530d73" providerId="ADAL" clId="{A80C99E5-CB6F-436C-961D-ABE3FD84D51D}" dt="2022-04-24T14:30:06.191" v="1" actId="478"/>
          <ac:grpSpMkLst>
            <pc:docMk/>
            <pc:sldMk cId="3151861508" sldId="257"/>
            <ac:grpSpMk id="72" creationId="{BF562CD5-72E7-4006-8CEF-5D83F1F53E35}"/>
          </ac:grpSpMkLst>
        </pc:grpChg>
        <pc:grpChg chg="del">
          <ac:chgData name="Mäkiperä Kai" userId="839bcc02-bfa9-4887-b68d-104d34530d73" providerId="ADAL" clId="{A80C99E5-CB6F-436C-961D-ABE3FD84D51D}" dt="2022-04-24T14:30:06.191" v="1" actId="478"/>
          <ac:grpSpMkLst>
            <pc:docMk/>
            <pc:sldMk cId="3151861508" sldId="257"/>
            <ac:grpSpMk id="97" creationId="{F258E40A-D3E3-4B85-815C-BA95CE1A1028}"/>
          </ac:grpSpMkLst>
        </pc:grpChg>
        <pc:picChg chg="del">
          <ac:chgData name="Mäkiperä Kai" userId="839bcc02-bfa9-4887-b68d-104d34530d73" providerId="ADAL" clId="{A80C99E5-CB6F-436C-961D-ABE3FD84D51D}" dt="2022-04-24T14:30:06.191" v="1" actId="478"/>
          <ac:picMkLst>
            <pc:docMk/>
            <pc:sldMk cId="3151861508" sldId="257"/>
            <ac:picMk id="5" creationId="{B8FA4BA3-3D7B-4D7A-9859-4EC471996E27}"/>
          </ac:picMkLst>
        </pc:picChg>
        <pc:picChg chg="add mod">
          <ac:chgData name="Mäkiperä Kai" userId="839bcc02-bfa9-4887-b68d-104d34530d73" providerId="ADAL" clId="{A80C99E5-CB6F-436C-961D-ABE3FD84D51D}" dt="2022-04-24T14:45:51.799" v="796" actId="1076"/>
          <ac:picMkLst>
            <pc:docMk/>
            <pc:sldMk cId="3151861508" sldId="257"/>
            <ac:picMk id="87" creationId="{49F74EDC-C8E2-4ADA-92B7-00734D78A64F}"/>
          </ac:picMkLst>
        </pc:picChg>
        <pc:picChg chg="add mod">
          <ac:chgData name="Mäkiperä Kai" userId="839bcc02-bfa9-4887-b68d-104d34530d73" providerId="ADAL" clId="{A80C99E5-CB6F-436C-961D-ABE3FD84D51D}" dt="2022-04-24T14:30:40.185" v="10" actId="14100"/>
          <ac:picMkLst>
            <pc:docMk/>
            <pc:sldMk cId="3151861508" sldId="257"/>
            <ac:picMk id="1026" creationId="{4BE3ACF7-7052-4C5B-B412-56CA95675A63}"/>
          </ac:picMkLst>
        </pc:picChg>
        <pc:picChg chg="add mod">
          <ac:chgData name="Mäkiperä Kai" userId="839bcc02-bfa9-4887-b68d-104d34530d73" providerId="ADAL" clId="{A80C99E5-CB6F-436C-961D-ABE3FD84D51D}" dt="2022-04-24T14:30:49.794" v="14" actId="14100"/>
          <ac:picMkLst>
            <pc:docMk/>
            <pc:sldMk cId="3151861508" sldId="257"/>
            <ac:picMk id="1028" creationId="{5FC21F34-D1CD-4A17-8EB1-4F3EFC8BF0B5}"/>
          </ac:picMkLst>
        </pc:picChg>
        <pc:cxnChg chg="del">
          <ac:chgData name="Mäkiperä Kai" userId="839bcc02-bfa9-4887-b68d-104d34530d73" providerId="ADAL" clId="{A80C99E5-CB6F-436C-961D-ABE3FD84D51D}" dt="2022-04-24T14:30:06.191" v="1" actId="478"/>
          <ac:cxnSpMkLst>
            <pc:docMk/>
            <pc:sldMk cId="3151861508" sldId="257"/>
            <ac:cxnSpMk id="125" creationId="{F6EAF808-707F-4D5B-961F-461AD0D505F8}"/>
          </ac:cxnSpMkLst>
        </pc:cxnChg>
        <pc:cxnChg chg="del">
          <ac:chgData name="Mäkiperä Kai" userId="839bcc02-bfa9-4887-b68d-104d34530d73" providerId="ADAL" clId="{A80C99E5-CB6F-436C-961D-ABE3FD84D51D}" dt="2022-04-24T14:30:06.191" v="1" actId="478"/>
          <ac:cxnSpMkLst>
            <pc:docMk/>
            <pc:sldMk cId="3151861508" sldId="257"/>
            <ac:cxnSpMk id="126" creationId="{5A807228-F3D6-4EF1-812D-D3C2D86BF666}"/>
          </ac:cxnSpMkLst>
        </pc:cxnChg>
        <pc:cxnChg chg="del">
          <ac:chgData name="Mäkiperä Kai" userId="839bcc02-bfa9-4887-b68d-104d34530d73" providerId="ADAL" clId="{A80C99E5-CB6F-436C-961D-ABE3FD84D51D}" dt="2022-04-24T14:30:06.191" v="1" actId="478"/>
          <ac:cxnSpMkLst>
            <pc:docMk/>
            <pc:sldMk cId="3151861508" sldId="257"/>
            <ac:cxnSpMk id="128" creationId="{62AEB56B-EF52-4378-A46E-7D080AC6F026}"/>
          </ac:cxnSpMkLst>
        </pc:cxnChg>
        <pc:cxnChg chg="del">
          <ac:chgData name="Mäkiperä Kai" userId="839bcc02-bfa9-4887-b68d-104d34530d73" providerId="ADAL" clId="{A80C99E5-CB6F-436C-961D-ABE3FD84D51D}" dt="2022-04-24T14:30:06.191" v="1" actId="478"/>
          <ac:cxnSpMkLst>
            <pc:docMk/>
            <pc:sldMk cId="3151861508" sldId="257"/>
            <ac:cxnSpMk id="130" creationId="{011C541D-E708-4B39-8C43-83E20A6C493C}"/>
          </ac:cxnSpMkLst>
        </pc:cxnChg>
        <pc:cxnChg chg="del">
          <ac:chgData name="Mäkiperä Kai" userId="839bcc02-bfa9-4887-b68d-104d34530d73" providerId="ADAL" clId="{A80C99E5-CB6F-436C-961D-ABE3FD84D51D}" dt="2022-04-24T14:30:06.191" v="1" actId="478"/>
          <ac:cxnSpMkLst>
            <pc:docMk/>
            <pc:sldMk cId="3151861508" sldId="257"/>
            <ac:cxnSpMk id="133" creationId="{96A7B8B3-E0A5-43F8-B207-B807E5C86F8A}"/>
          </ac:cxnSpMkLst>
        </pc:cxnChg>
      </pc:sldChg>
      <pc:sldChg chg="addSp delSp modSp add mod ord">
        <pc:chgData name="Mäkiperä Kai" userId="839bcc02-bfa9-4887-b68d-104d34530d73" providerId="ADAL" clId="{A80C99E5-CB6F-436C-961D-ABE3FD84D51D}" dt="2022-04-24T16:07:34.139" v="4236" actId="20577"/>
        <pc:sldMkLst>
          <pc:docMk/>
          <pc:sldMk cId="3904490194" sldId="258"/>
        </pc:sldMkLst>
        <pc:spChg chg="add mod ord">
          <ac:chgData name="Mäkiperä Kai" userId="839bcc02-bfa9-4887-b68d-104d34530d73" providerId="ADAL" clId="{A80C99E5-CB6F-436C-961D-ABE3FD84D51D}" dt="2022-04-24T16:04:42.898" v="4057" actId="14100"/>
          <ac:spMkLst>
            <pc:docMk/>
            <pc:sldMk cId="3904490194" sldId="258"/>
            <ac:spMk id="6" creationId="{D62F2D15-7FA1-460B-B3B4-8D865369DBD7}"/>
          </ac:spMkLst>
        </pc:spChg>
        <pc:spChg chg="add mod">
          <ac:chgData name="Mäkiperä Kai" userId="839bcc02-bfa9-4887-b68d-104d34530d73" providerId="ADAL" clId="{A80C99E5-CB6F-436C-961D-ABE3FD84D51D}" dt="2022-04-24T15:47:36.439" v="3854" actId="1076"/>
          <ac:spMkLst>
            <pc:docMk/>
            <pc:sldMk cId="3904490194" sldId="258"/>
            <ac:spMk id="9" creationId="{506D881B-0F32-45C4-A9B3-DFB061636C85}"/>
          </ac:spMkLst>
        </pc:spChg>
        <pc:spChg chg="add mod">
          <ac:chgData name="Mäkiperä Kai" userId="839bcc02-bfa9-4887-b68d-104d34530d73" providerId="ADAL" clId="{A80C99E5-CB6F-436C-961D-ABE3FD84D51D}" dt="2022-04-24T16:05:20.618" v="4102" actId="20577"/>
          <ac:spMkLst>
            <pc:docMk/>
            <pc:sldMk cId="3904490194" sldId="258"/>
            <ac:spMk id="40" creationId="{33E20393-11C7-4572-A75E-EF7CA452D506}"/>
          </ac:spMkLst>
        </pc:spChg>
        <pc:spChg chg="add mod">
          <ac:chgData name="Mäkiperä Kai" userId="839bcc02-bfa9-4887-b68d-104d34530d73" providerId="ADAL" clId="{A80C99E5-CB6F-436C-961D-ABE3FD84D51D}" dt="2022-04-24T16:05:51.355" v="4119" actId="1076"/>
          <ac:spMkLst>
            <pc:docMk/>
            <pc:sldMk cId="3904490194" sldId="258"/>
            <ac:spMk id="41" creationId="{CE36A1FF-8FDF-4F4E-B6B8-2B46BB218023}"/>
          </ac:spMkLst>
        </pc:spChg>
        <pc:spChg chg="add mod">
          <ac:chgData name="Mäkiperä Kai" userId="839bcc02-bfa9-4887-b68d-104d34530d73" providerId="ADAL" clId="{A80C99E5-CB6F-436C-961D-ABE3FD84D51D}" dt="2022-04-24T16:06:19.974" v="4169" actId="1037"/>
          <ac:spMkLst>
            <pc:docMk/>
            <pc:sldMk cId="3904490194" sldId="258"/>
            <ac:spMk id="42" creationId="{F61197A6-F3F7-4845-B33F-CD28CE9AA3E4}"/>
          </ac:spMkLst>
        </pc:spChg>
        <pc:spChg chg="add mod">
          <ac:chgData name="Mäkiperä Kai" userId="839bcc02-bfa9-4887-b68d-104d34530d73" providerId="ADAL" clId="{A80C99E5-CB6F-436C-961D-ABE3FD84D51D}" dt="2022-04-24T16:07:17.258" v="4220" actId="1076"/>
          <ac:spMkLst>
            <pc:docMk/>
            <pc:sldMk cId="3904490194" sldId="258"/>
            <ac:spMk id="43" creationId="{208D32C4-7EBA-4D55-B2FD-12E5203A8FDB}"/>
          </ac:spMkLst>
        </pc:spChg>
        <pc:spChg chg="add mod">
          <ac:chgData name="Mäkiperä Kai" userId="839bcc02-bfa9-4887-b68d-104d34530d73" providerId="ADAL" clId="{A80C99E5-CB6F-436C-961D-ABE3FD84D51D}" dt="2022-04-24T16:07:34.139" v="4236" actId="20577"/>
          <ac:spMkLst>
            <pc:docMk/>
            <pc:sldMk cId="3904490194" sldId="258"/>
            <ac:spMk id="44" creationId="{0A138F55-962C-409B-87EA-30A1BCBF28A2}"/>
          </ac:spMkLst>
        </pc:spChg>
        <pc:picChg chg="add del mod">
          <ac:chgData name="Mäkiperä Kai" userId="839bcc02-bfa9-4887-b68d-104d34530d73" providerId="ADAL" clId="{A80C99E5-CB6F-436C-961D-ABE3FD84D51D}" dt="2022-04-24T15:52:55.243" v="3861" actId="478"/>
          <ac:picMkLst>
            <pc:docMk/>
            <pc:sldMk cId="3904490194" sldId="258"/>
            <ac:picMk id="3" creationId="{98479672-2477-455A-9D90-9345EC25E07F}"/>
          </ac:picMkLst>
        </pc:picChg>
        <pc:picChg chg="add mod ord">
          <ac:chgData name="Mäkiperä Kai" userId="839bcc02-bfa9-4887-b68d-104d34530d73" providerId="ADAL" clId="{A80C99E5-CB6F-436C-961D-ABE3FD84D51D}" dt="2022-04-24T15:58:03.060" v="3925" actId="1076"/>
          <ac:picMkLst>
            <pc:docMk/>
            <pc:sldMk cId="3904490194" sldId="258"/>
            <ac:picMk id="5" creationId="{A1892C55-A2FC-40DB-A5D8-005C7E6434DB}"/>
          </ac:picMkLst>
        </pc:picChg>
        <pc:picChg chg="add del mod">
          <ac:chgData name="Mäkiperä Kai" userId="839bcc02-bfa9-4887-b68d-104d34530d73" providerId="ADAL" clId="{A80C99E5-CB6F-436C-961D-ABE3FD84D51D}" dt="2022-04-24T15:58:42.664" v="3936" actId="478"/>
          <ac:picMkLst>
            <pc:docMk/>
            <pc:sldMk cId="3904490194" sldId="258"/>
            <ac:picMk id="7" creationId="{DEECB1E6-FE9D-4F2F-96AB-51EE0555D592}"/>
          </ac:picMkLst>
        </pc:picChg>
        <pc:picChg chg="add del mod ord">
          <ac:chgData name="Mäkiperä Kai" userId="839bcc02-bfa9-4887-b68d-104d34530d73" providerId="ADAL" clId="{A80C99E5-CB6F-436C-961D-ABE3FD84D51D}" dt="2022-04-24T15:58:08.931" v="3928" actId="478"/>
          <ac:picMkLst>
            <pc:docMk/>
            <pc:sldMk cId="3904490194" sldId="258"/>
            <ac:picMk id="10" creationId="{A0213A08-9CF2-45B7-AA43-B6FA5142B426}"/>
          </ac:picMkLst>
        </pc:picChg>
        <pc:picChg chg="add del mod">
          <ac:chgData name="Mäkiperä Kai" userId="839bcc02-bfa9-4887-b68d-104d34530d73" providerId="ADAL" clId="{A80C99E5-CB6F-436C-961D-ABE3FD84D51D}" dt="2022-04-24T15:58:09.516" v="3929" actId="478"/>
          <ac:picMkLst>
            <pc:docMk/>
            <pc:sldMk cId="3904490194" sldId="258"/>
            <ac:picMk id="12" creationId="{9D98B01A-8E75-403D-9B74-2E19B5EF18A0}"/>
          </ac:picMkLst>
        </pc:picChg>
        <pc:picChg chg="add del mod ord">
          <ac:chgData name="Mäkiperä Kai" userId="839bcc02-bfa9-4887-b68d-104d34530d73" providerId="ADAL" clId="{A80C99E5-CB6F-436C-961D-ABE3FD84D51D}" dt="2022-04-24T15:58:10.849" v="3931" actId="478"/>
          <ac:picMkLst>
            <pc:docMk/>
            <pc:sldMk cId="3904490194" sldId="258"/>
            <ac:picMk id="14" creationId="{4FD2A43A-CDBA-4BF8-98F7-E044BD6CF3CA}"/>
          </ac:picMkLst>
        </pc:picChg>
        <pc:picChg chg="add mod">
          <ac:chgData name="Mäkiperä Kai" userId="839bcc02-bfa9-4887-b68d-104d34530d73" providerId="ADAL" clId="{A80C99E5-CB6F-436C-961D-ABE3FD84D51D}" dt="2022-04-24T15:54:32.216" v="3885" actId="571"/>
          <ac:picMkLst>
            <pc:docMk/>
            <pc:sldMk cId="3904490194" sldId="258"/>
            <ac:picMk id="16" creationId="{70DFDDDC-E3AE-4038-A4B1-063835944992}"/>
          </ac:picMkLst>
        </pc:picChg>
        <pc:picChg chg="add mod">
          <ac:chgData name="Mäkiperä Kai" userId="839bcc02-bfa9-4887-b68d-104d34530d73" providerId="ADAL" clId="{A80C99E5-CB6F-436C-961D-ABE3FD84D51D}" dt="2022-04-24T15:54:32.216" v="3885" actId="571"/>
          <ac:picMkLst>
            <pc:docMk/>
            <pc:sldMk cId="3904490194" sldId="258"/>
            <ac:picMk id="17" creationId="{C73D29B5-840E-4E00-9BC3-07401EDAE592}"/>
          </ac:picMkLst>
        </pc:picChg>
        <pc:picChg chg="add mod">
          <ac:chgData name="Mäkiperä Kai" userId="839bcc02-bfa9-4887-b68d-104d34530d73" providerId="ADAL" clId="{A80C99E5-CB6F-436C-961D-ABE3FD84D51D}" dt="2022-04-24T15:54:32.216" v="3885" actId="571"/>
          <ac:picMkLst>
            <pc:docMk/>
            <pc:sldMk cId="3904490194" sldId="258"/>
            <ac:picMk id="18" creationId="{2C44DEF9-2A1C-49D7-9EDE-6D6CBBE5C8B1}"/>
          </ac:picMkLst>
        </pc:picChg>
        <pc:picChg chg="add mod">
          <ac:chgData name="Mäkiperä Kai" userId="839bcc02-bfa9-4887-b68d-104d34530d73" providerId="ADAL" clId="{A80C99E5-CB6F-436C-961D-ABE3FD84D51D}" dt="2022-04-24T15:54:43.581" v="3889" actId="571"/>
          <ac:picMkLst>
            <pc:docMk/>
            <pc:sldMk cId="3904490194" sldId="258"/>
            <ac:picMk id="19" creationId="{8B2E45E4-9E4E-4940-B9A7-5AD0CF3FB4A9}"/>
          </ac:picMkLst>
        </pc:picChg>
        <pc:picChg chg="add mod">
          <ac:chgData name="Mäkiperä Kai" userId="839bcc02-bfa9-4887-b68d-104d34530d73" providerId="ADAL" clId="{A80C99E5-CB6F-436C-961D-ABE3FD84D51D}" dt="2022-04-24T15:54:43.581" v="3889" actId="571"/>
          <ac:picMkLst>
            <pc:docMk/>
            <pc:sldMk cId="3904490194" sldId="258"/>
            <ac:picMk id="20" creationId="{7A833244-97C5-4C33-A224-A3CE58C24C7B}"/>
          </ac:picMkLst>
        </pc:picChg>
        <pc:picChg chg="add mod">
          <ac:chgData name="Mäkiperä Kai" userId="839bcc02-bfa9-4887-b68d-104d34530d73" providerId="ADAL" clId="{A80C99E5-CB6F-436C-961D-ABE3FD84D51D}" dt="2022-04-24T15:54:43.581" v="3889" actId="571"/>
          <ac:picMkLst>
            <pc:docMk/>
            <pc:sldMk cId="3904490194" sldId="258"/>
            <ac:picMk id="21" creationId="{8F6F9BDF-8514-4EBC-91AC-72344C1207D3}"/>
          </ac:picMkLst>
        </pc:picChg>
        <pc:picChg chg="add del mod">
          <ac:chgData name="Mäkiperä Kai" userId="839bcc02-bfa9-4887-b68d-104d34530d73" providerId="ADAL" clId="{A80C99E5-CB6F-436C-961D-ABE3FD84D51D}" dt="2022-04-24T15:58:08.417" v="3927" actId="478"/>
          <ac:picMkLst>
            <pc:docMk/>
            <pc:sldMk cId="3904490194" sldId="258"/>
            <ac:picMk id="22" creationId="{20D3D77C-8738-4E5F-912D-09790926D5D4}"/>
          </ac:picMkLst>
        </pc:picChg>
        <pc:picChg chg="add del mod ord">
          <ac:chgData name="Mäkiperä Kai" userId="839bcc02-bfa9-4887-b68d-104d34530d73" providerId="ADAL" clId="{A80C99E5-CB6F-436C-961D-ABE3FD84D51D}" dt="2022-04-24T15:58:10.114" v="3930" actId="478"/>
          <ac:picMkLst>
            <pc:docMk/>
            <pc:sldMk cId="3904490194" sldId="258"/>
            <ac:picMk id="24" creationId="{D37BE4EA-E1F4-437A-B5C0-59EE9617A63D}"/>
          </ac:picMkLst>
        </pc:picChg>
        <pc:picChg chg="add mod ord">
          <ac:chgData name="Mäkiperä Kai" userId="839bcc02-bfa9-4887-b68d-104d34530d73" providerId="ADAL" clId="{A80C99E5-CB6F-436C-961D-ABE3FD84D51D}" dt="2022-04-24T16:00:40.717" v="3952" actId="166"/>
          <ac:picMkLst>
            <pc:docMk/>
            <pc:sldMk cId="3904490194" sldId="258"/>
            <ac:picMk id="26" creationId="{F188CF38-82FC-4705-9387-0866EB1CC2D9}"/>
          </ac:picMkLst>
        </pc:picChg>
        <pc:picChg chg="add mod ord">
          <ac:chgData name="Mäkiperä Kai" userId="839bcc02-bfa9-4887-b68d-104d34530d73" providerId="ADAL" clId="{A80C99E5-CB6F-436C-961D-ABE3FD84D51D}" dt="2022-04-24T16:02:45.331" v="3964" actId="166"/>
          <ac:picMkLst>
            <pc:docMk/>
            <pc:sldMk cId="3904490194" sldId="258"/>
            <ac:picMk id="28" creationId="{CC9EE808-FE2D-44FD-8829-29861EF396DF}"/>
          </ac:picMkLst>
        </pc:picChg>
        <pc:picChg chg="add mod">
          <ac:chgData name="Mäkiperä Kai" userId="839bcc02-bfa9-4887-b68d-104d34530d73" providerId="ADAL" clId="{A80C99E5-CB6F-436C-961D-ABE3FD84D51D}" dt="2022-04-24T16:06:37.722" v="4172" actId="1076"/>
          <ac:picMkLst>
            <pc:docMk/>
            <pc:sldMk cId="3904490194" sldId="258"/>
            <ac:picMk id="30" creationId="{B2D64124-F709-40CE-9164-09AF3DD55228}"/>
          </ac:picMkLst>
        </pc:picChg>
        <pc:picChg chg="del">
          <ac:chgData name="Mäkiperä Kai" userId="839bcc02-bfa9-4887-b68d-104d34530d73" providerId="ADAL" clId="{A80C99E5-CB6F-436C-961D-ABE3FD84D51D}" dt="2022-04-24T14:31:03.839" v="18" actId="478"/>
          <ac:picMkLst>
            <pc:docMk/>
            <pc:sldMk cId="3904490194" sldId="258"/>
            <ac:picMk id="1026" creationId="{4BE3ACF7-7052-4C5B-B412-56CA95675A63}"/>
          </ac:picMkLst>
        </pc:picChg>
        <pc:picChg chg="del">
          <ac:chgData name="Mäkiperä Kai" userId="839bcc02-bfa9-4887-b68d-104d34530d73" providerId="ADAL" clId="{A80C99E5-CB6F-436C-961D-ABE3FD84D51D}" dt="2022-04-24T14:31:05.176" v="19" actId="478"/>
          <ac:picMkLst>
            <pc:docMk/>
            <pc:sldMk cId="3904490194" sldId="258"/>
            <ac:picMk id="1028" creationId="{5FC21F34-D1CD-4A17-8EB1-4F3EFC8BF0B5}"/>
          </ac:picMkLst>
        </pc:picChg>
        <pc:picChg chg="add mod">
          <ac:chgData name="Mäkiperä Kai" userId="839bcc02-bfa9-4887-b68d-104d34530d73" providerId="ADAL" clId="{A80C99E5-CB6F-436C-961D-ABE3FD84D51D}" dt="2022-04-24T16:01:01.145" v="3958" actId="1076"/>
          <ac:picMkLst>
            <pc:docMk/>
            <pc:sldMk cId="3904490194" sldId="258"/>
            <ac:picMk id="2048" creationId="{33DF4E71-F5F9-4CA1-BB1D-A929B484181A}"/>
          </ac:picMkLst>
        </pc:picChg>
        <pc:picChg chg="add del mod">
          <ac:chgData name="Mäkiperä Kai" userId="839bcc02-bfa9-4887-b68d-104d34530d73" providerId="ADAL" clId="{A80C99E5-CB6F-436C-961D-ABE3FD84D51D}" dt="2022-04-24T15:52:54.504" v="3860" actId="478"/>
          <ac:picMkLst>
            <pc:docMk/>
            <pc:sldMk cId="3904490194" sldId="258"/>
            <ac:picMk id="2050" creationId="{32E1C3EF-0EC7-4929-ABDA-7A67944DE63E}"/>
          </ac:picMkLst>
        </pc:picChg>
        <pc:picChg chg="add mod">
          <ac:chgData name="Mäkiperä Kai" userId="839bcc02-bfa9-4887-b68d-104d34530d73" providerId="ADAL" clId="{A80C99E5-CB6F-436C-961D-ABE3FD84D51D}" dt="2022-04-24T16:02:42.882" v="3963" actId="1076"/>
          <ac:picMkLst>
            <pc:docMk/>
            <pc:sldMk cId="3904490194" sldId="258"/>
            <ac:picMk id="2051" creationId="{402DE3A6-041F-48CC-AECE-0CA366DFE159}"/>
          </ac:picMkLst>
        </pc:picChg>
        <pc:picChg chg="add mod">
          <ac:chgData name="Mäkiperä Kai" userId="839bcc02-bfa9-4887-b68d-104d34530d73" providerId="ADAL" clId="{A80C99E5-CB6F-436C-961D-ABE3FD84D51D}" dt="2022-04-24T16:03:16.303" v="3967" actId="1076"/>
          <ac:picMkLst>
            <pc:docMk/>
            <pc:sldMk cId="3904490194" sldId="258"/>
            <ac:picMk id="2053" creationId="{F09CFF05-446C-4B88-B99F-C4C85BB9E838}"/>
          </ac:picMkLst>
        </pc:picChg>
      </pc:sldChg>
      <pc:sldChg chg="addSp delSp modSp add mod">
        <pc:chgData name="Mäkiperä Kai" userId="839bcc02-bfa9-4887-b68d-104d34530d73" providerId="ADAL" clId="{A80C99E5-CB6F-436C-961D-ABE3FD84D51D}" dt="2022-04-24T15:43:46.913" v="3609" actId="1076"/>
        <pc:sldMkLst>
          <pc:docMk/>
          <pc:sldMk cId="632100350" sldId="259"/>
        </pc:sldMkLst>
        <pc:spChg chg="add del">
          <ac:chgData name="Mäkiperä Kai" userId="839bcc02-bfa9-4887-b68d-104d34530d73" providerId="ADAL" clId="{A80C99E5-CB6F-436C-961D-ABE3FD84D51D}" dt="2022-04-24T15:05:18.852" v="1541" actId="11529"/>
          <ac:spMkLst>
            <pc:docMk/>
            <pc:sldMk cId="632100350" sldId="259"/>
            <ac:spMk id="4" creationId="{538F7CD5-7317-4D4A-8714-0A5FCD7D0CE1}"/>
          </ac:spMkLst>
        </pc:spChg>
        <pc:spChg chg="add del mod">
          <ac:chgData name="Mäkiperä Kai" userId="839bcc02-bfa9-4887-b68d-104d34530d73" providerId="ADAL" clId="{A80C99E5-CB6F-436C-961D-ABE3FD84D51D}" dt="2022-04-24T15:43:40.981" v="3607" actId="20577"/>
          <ac:spMkLst>
            <pc:docMk/>
            <pc:sldMk cId="632100350" sldId="259"/>
            <ac:spMk id="6" creationId="{06DD1215-C0D8-4DC0-85B6-7C43A3B961D9}"/>
          </ac:spMkLst>
        </pc:spChg>
        <pc:spChg chg="add mod">
          <ac:chgData name="Mäkiperä Kai" userId="839bcc02-bfa9-4887-b68d-104d34530d73" providerId="ADAL" clId="{A80C99E5-CB6F-436C-961D-ABE3FD84D51D}" dt="2022-04-24T15:07:29.361" v="1584" actId="1076"/>
          <ac:spMkLst>
            <pc:docMk/>
            <pc:sldMk cId="632100350" sldId="259"/>
            <ac:spMk id="7" creationId="{2848C10B-4987-4EE0-9FAB-9773660F8E10}"/>
          </ac:spMkLst>
        </pc:spChg>
        <pc:spChg chg="add del">
          <ac:chgData name="Mäkiperä Kai" userId="839bcc02-bfa9-4887-b68d-104d34530d73" providerId="ADAL" clId="{A80C99E5-CB6F-436C-961D-ABE3FD84D51D}" dt="2022-04-24T15:08:35.792" v="1592" actId="478"/>
          <ac:spMkLst>
            <pc:docMk/>
            <pc:sldMk cId="632100350" sldId="259"/>
            <ac:spMk id="8" creationId="{D53FDA98-3FE1-4E7E-AB74-D8D889D27A2B}"/>
          </ac:spMkLst>
        </pc:spChg>
        <pc:spChg chg="add del mod">
          <ac:chgData name="Mäkiperä Kai" userId="839bcc02-bfa9-4887-b68d-104d34530d73" providerId="ADAL" clId="{A80C99E5-CB6F-436C-961D-ABE3FD84D51D}" dt="2022-04-24T15:02:17.829" v="1485" actId="478"/>
          <ac:spMkLst>
            <pc:docMk/>
            <pc:sldMk cId="632100350" sldId="259"/>
            <ac:spMk id="10" creationId="{81F57217-B197-47E7-A256-1675CBA1BC0C}"/>
          </ac:spMkLst>
        </pc:spChg>
        <pc:spChg chg="add del mod">
          <ac:chgData name="Mäkiperä Kai" userId="839bcc02-bfa9-4887-b68d-104d34530d73" providerId="ADAL" clId="{A80C99E5-CB6F-436C-961D-ABE3FD84D51D}" dt="2022-04-24T15:02:13.005" v="1481" actId="478"/>
          <ac:spMkLst>
            <pc:docMk/>
            <pc:sldMk cId="632100350" sldId="259"/>
            <ac:spMk id="13" creationId="{385F6CB1-BEB1-4B17-9E6B-2C8BAF65FD2D}"/>
          </ac:spMkLst>
        </pc:spChg>
        <pc:spChg chg="add del mod">
          <ac:chgData name="Mäkiperä Kai" userId="839bcc02-bfa9-4887-b68d-104d34530d73" providerId="ADAL" clId="{A80C99E5-CB6F-436C-961D-ABE3FD84D51D}" dt="2022-04-24T15:02:13.005" v="1481" actId="478"/>
          <ac:spMkLst>
            <pc:docMk/>
            <pc:sldMk cId="632100350" sldId="259"/>
            <ac:spMk id="14" creationId="{376B1CD7-7845-4EF2-AA2E-00EC1C09AF89}"/>
          </ac:spMkLst>
        </pc:spChg>
        <pc:spChg chg="add del mod">
          <ac:chgData name="Mäkiperä Kai" userId="839bcc02-bfa9-4887-b68d-104d34530d73" providerId="ADAL" clId="{A80C99E5-CB6F-436C-961D-ABE3FD84D51D}" dt="2022-04-24T15:02:13.005" v="1481" actId="478"/>
          <ac:spMkLst>
            <pc:docMk/>
            <pc:sldMk cId="632100350" sldId="259"/>
            <ac:spMk id="15" creationId="{3BCE40E5-D74C-46C6-8D6F-468DDC23F7A1}"/>
          </ac:spMkLst>
        </pc:spChg>
        <pc:spChg chg="add del mod">
          <ac:chgData name="Mäkiperä Kai" userId="839bcc02-bfa9-4887-b68d-104d34530d73" providerId="ADAL" clId="{A80C99E5-CB6F-436C-961D-ABE3FD84D51D}" dt="2022-04-24T15:03:16.080" v="1502" actId="1076"/>
          <ac:spMkLst>
            <pc:docMk/>
            <pc:sldMk cId="632100350" sldId="259"/>
            <ac:spMk id="16" creationId="{21E9045A-ECF9-4FDF-A1B1-E9C2300B1496}"/>
          </ac:spMkLst>
        </pc:spChg>
        <pc:spChg chg="add del mod">
          <ac:chgData name="Mäkiperä Kai" userId="839bcc02-bfa9-4887-b68d-104d34530d73" providerId="ADAL" clId="{A80C99E5-CB6F-436C-961D-ABE3FD84D51D}" dt="2022-04-24T15:02:13.005" v="1481" actId="478"/>
          <ac:spMkLst>
            <pc:docMk/>
            <pc:sldMk cId="632100350" sldId="259"/>
            <ac:spMk id="17" creationId="{5654CAF0-6176-47CF-906F-C3A7919C8C8A}"/>
          </ac:spMkLst>
        </pc:spChg>
        <pc:spChg chg="add del mod">
          <ac:chgData name="Mäkiperä Kai" userId="839bcc02-bfa9-4887-b68d-104d34530d73" providerId="ADAL" clId="{A80C99E5-CB6F-436C-961D-ABE3FD84D51D}" dt="2022-04-24T15:02:13.005" v="1481" actId="478"/>
          <ac:spMkLst>
            <pc:docMk/>
            <pc:sldMk cId="632100350" sldId="259"/>
            <ac:spMk id="18" creationId="{0B9F1E21-0FDE-4D6F-A53D-07B0F152024E}"/>
          </ac:spMkLst>
        </pc:spChg>
        <pc:spChg chg="add del mod">
          <ac:chgData name="Mäkiperä Kai" userId="839bcc02-bfa9-4887-b68d-104d34530d73" providerId="ADAL" clId="{A80C99E5-CB6F-436C-961D-ABE3FD84D51D}" dt="2022-04-24T15:02:13.005" v="1481" actId="478"/>
          <ac:spMkLst>
            <pc:docMk/>
            <pc:sldMk cId="632100350" sldId="259"/>
            <ac:spMk id="19" creationId="{B6EC31B0-E4EC-4F15-9D15-FE6F0F2DD229}"/>
          </ac:spMkLst>
        </pc:spChg>
        <pc:spChg chg="add del mod">
          <ac:chgData name="Mäkiperä Kai" userId="839bcc02-bfa9-4887-b68d-104d34530d73" providerId="ADAL" clId="{A80C99E5-CB6F-436C-961D-ABE3FD84D51D}" dt="2022-04-24T15:02:13.005" v="1481" actId="478"/>
          <ac:spMkLst>
            <pc:docMk/>
            <pc:sldMk cId="632100350" sldId="259"/>
            <ac:spMk id="20" creationId="{1EC30D5E-79AC-4788-BF26-7E641FE19FBC}"/>
          </ac:spMkLst>
        </pc:spChg>
        <pc:spChg chg="add del mod">
          <ac:chgData name="Mäkiperä Kai" userId="839bcc02-bfa9-4887-b68d-104d34530d73" providerId="ADAL" clId="{A80C99E5-CB6F-436C-961D-ABE3FD84D51D}" dt="2022-04-24T15:02:13.005" v="1481" actId="478"/>
          <ac:spMkLst>
            <pc:docMk/>
            <pc:sldMk cId="632100350" sldId="259"/>
            <ac:spMk id="21" creationId="{755075BE-B106-4620-9F49-7EF7D146BED0}"/>
          </ac:spMkLst>
        </pc:spChg>
        <pc:spChg chg="add del mod">
          <ac:chgData name="Mäkiperä Kai" userId="839bcc02-bfa9-4887-b68d-104d34530d73" providerId="ADAL" clId="{A80C99E5-CB6F-436C-961D-ABE3FD84D51D}" dt="2022-04-24T15:02:13.005" v="1481" actId="478"/>
          <ac:spMkLst>
            <pc:docMk/>
            <pc:sldMk cId="632100350" sldId="259"/>
            <ac:spMk id="22" creationId="{A4AB168C-4DCF-4AEF-B33F-788F1F3AC93F}"/>
          </ac:spMkLst>
        </pc:spChg>
        <pc:spChg chg="add del mod">
          <ac:chgData name="Mäkiperä Kai" userId="839bcc02-bfa9-4887-b68d-104d34530d73" providerId="ADAL" clId="{A80C99E5-CB6F-436C-961D-ABE3FD84D51D}" dt="2022-04-24T15:02:13.005" v="1481" actId="478"/>
          <ac:spMkLst>
            <pc:docMk/>
            <pc:sldMk cId="632100350" sldId="259"/>
            <ac:spMk id="23" creationId="{4EEF9971-5627-486C-8B5D-E781F68A29CB}"/>
          </ac:spMkLst>
        </pc:spChg>
        <pc:spChg chg="add del mod">
          <ac:chgData name="Mäkiperä Kai" userId="839bcc02-bfa9-4887-b68d-104d34530d73" providerId="ADAL" clId="{A80C99E5-CB6F-436C-961D-ABE3FD84D51D}" dt="2022-04-24T15:02:13.005" v="1481" actId="478"/>
          <ac:spMkLst>
            <pc:docMk/>
            <pc:sldMk cId="632100350" sldId="259"/>
            <ac:spMk id="24" creationId="{1F6BF6C7-DA2F-4642-AC41-0D340D159DA2}"/>
          </ac:spMkLst>
        </pc:spChg>
        <pc:spChg chg="add del mod">
          <ac:chgData name="Mäkiperä Kai" userId="839bcc02-bfa9-4887-b68d-104d34530d73" providerId="ADAL" clId="{A80C99E5-CB6F-436C-961D-ABE3FD84D51D}" dt="2022-04-24T15:02:13.005" v="1481" actId="478"/>
          <ac:spMkLst>
            <pc:docMk/>
            <pc:sldMk cId="632100350" sldId="259"/>
            <ac:spMk id="25" creationId="{B4438B7D-D893-4CBA-AC97-8DF7A021EC93}"/>
          </ac:spMkLst>
        </pc:spChg>
        <pc:spChg chg="add del mod">
          <ac:chgData name="Mäkiperä Kai" userId="839bcc02-bfa9-4887-b68d-104d34530d73" providerId="ADAL" clId="{A80C99E5-CB6F-436C-961D-ABE3FD84D51D}" dt="2022-04-24T15:02:13.005" v="1481" actId="478"/>
          <ac:spMkLst>
            <pc:docMk/>
            <pc:sldMk cId="632100350" sldId="259"/>
            <ac:spMk id="26" creationId="{92709E18-97B7-4139-860E-7F644F83A5DF}"/>
          </ac:spMkLst>
        </pc:spChg>
        <pc:spChg chg="add del mod">
          <ac:chgData name="Mäkiperä Kai" userId="839bcc02-bfa9-4887-b68d-104d34530d73" providerId="ADAL" clId="{A80C99E5-CB6F-436C-961D-ABE3FD84D51D}" dt="2022-04-24T15:02:13.005" v="1481" actId="478"/>
          <ac:spMkLst>
            <pc:docMk/>
            <pc:sldMk cId="632100350" sldId="259"/>
            <ac:spMk id="27" creationId="{325DCBE9-F109-4A66-B822-9C077F9D4721}"/>
          </ac:spMkLst>
        </pc:spChg>
        <pc:spChg chg="add del mod">
          <ac:chgData name="Mäkiperä Kai" userId="839bcc02-bfa9-4887-b68d-104d34530d73" providerId="ADAL" clId="{A80C99E5-CB6F-436C-961D-ABE3FD84D51D}" dt="2022-04-24T15:02:13.005" v="1481" actId="478"/>
          <ac:spMkLst>
            <pc:docMk/>
            <pc:sldMk cId="632100350" sldId="259"/>
            <ac:spMk id="28" creationId="{415A4EF4-AF9C-45EF-80F6-28AA77F19FF4}"/>
          </ac:spMkLst>
        </pc:spChg>
        <pc:spChg chg="add del mod">
          <ac:chgData name="Mäkiperä Kai" userId="839bcc02-bfa9-4887-b68d-104d34530d73" providerId="ADAL" clId="{A80C99E5-CB6F-436C-961D-ABE3FD84D51D}" dt="2022-04-24T15:02:13.005" v="1481" actId="478"/>
          <ac:spMkLst>
            <pc:docMk/>
            <pc:sldMk cId="632100350" sldId="259"/>
            <ac:spMk id="29" creationId="{17B1957D-8FB8-4600-8EA4-0FD1D7E07104}"/>
          </ac:spMkLst>
        </pc:spChg>
        <pc:spChg chg="add del mod">
          <ac:chgData name="Mäkiperä Kai" userId="839bcc02-bfa9-4887-b68d-104d34530d73" providerId="ADAL" clId="{A80C99E5-CB6F-436C-961D-ABE3FD84D51D}" dt="2022-04-24T15:02:13.005" v="1481" actId="478"/>
          <ac:spMkLst>
            <pc:docMk/>
            <pc:sldMk cId="632100350" sldId="259"/>
            <ac:spMk id="30" creationId="{6D0831B4-0B87-47BE-85BB-31F698D27F2C}"/>
          </ac:spMkLst>
        </pc:spChg>
        <pc:spChg chg="add del mod">
          <ac:chgData name="Mäkiperä Kai" userId="839bcc02-bfa9-4887-b68d-104d34530d73" providerId="ADAL" clId="{A80C99E5-CB6F-436C-961D-ABE3FD84D51D}" dt="2022-04-24T15:02:13.005" v="1481" actId="478"/>
          <ac:spMkLst>
            <pc:docMk/>
            <pc:sldMk cId="632100350" sldId="259"/>
            <ac:spMk id="31" creationId="{1D7EC525-1C98-47E0-A18A-138A22CEDFAD}"/>
          </ac:spMkLst>
        </pc:spChg>
        <pc:spChg chg="add del mod">
          <ac:chgData name="Mäkiperä Kai" userId="839bcc02-bfa9-4887-b68d-104d34530d73" providerId="ADAL" clId="{A80C99E5-CB6F-436C-961D-ABE3FD84D51D}" dt="2022-04-24T15:02:13.005" v="1481" actId="478"/>
          <ac:spMkLst>
            <pc:docMk/>
            <pc:sldMk cId="632100350" sldId="259"/>
            <ac:spMk id="32" creationId="{36DC3A37-8941-4B82-B616-B041A7FB379B}"/>
          </ac:spMkLst>
        </pc:spChg>
        <pc:spChg chg="add del mod">
          <ac:chgData name="Mäkiperä Kai" userId="839bcc02-bfa9-4887-b68d-104d34530d73" providerId="ADAL" clId="{A80C99E5-CB6F-436C-961D-ABE3FD84D51D}" dt="2022-04-24T15:02:13.005" v="1481" actId="478"/>
          <ac:spMkLst>
            <pc:docMk/>
            <pc:sldMk cId="632100350" sldId="259"/>
            <ac:spMk id="33" creationId="{E3D2A11F-146F-4BFA-8055-3022836DF44E}"/>
          </ac:spMkLst>
        </pc:spChg>
        <pc:spChg chg="add del mod">
          <ac:chgData name="Mäkiperä Kai" userId="839bcc02-bfa9-4887-b68d-104d34530d73" providerId="ADAL" clId="{A80C99E5-CB6F-436C-961D-ABE3FD84D51D}" dt="2022-04-24T15:02:13.005" v="1481" actId="478"/>
          <ac:spMkLst>
            <pc:docMk/>
            <pc:sldMk cId="632100350" sldId="259"/>
            <ac:spMk id="34" creationId="{79773534-BC57-4779-A0B8-68DB129CDE4E}"/>
          </ac:spMkLst>
        </pc:spChg>
        <pc:spChg chg="add del mod">
          <ac:chgData name="Mäkiperä Kai" userId="839bcc02-bfa9-4887-b68d-104d34530d73" providerId="ADAL" clId="{A80C99E5-CB6F-436C-961D-ABE3FD84D51D}" dt="2022-04-24T15:02:13.005" v="1481" actId="478"/>
          <ac:spMkLst>
            <pc:docMk/>
            <pc:sldMk cId="632100350" sldId="259"/>
            <ac:spMk id="35" creationId="{06A499A8-F9F3-4CC6-A221-CD1CE3041574}"/>
          </ac:spMkLst>
        </pc:spChg>
        <pc:spChg chg="add del mod">
          <ac:chgData name="Mäkiperä Kai" userId="839bcc02-bfa9-4887-b68d-104d34530d73" providerId="ADAL" clId="{A80C99E5-CB6F-436C-961D-ABE3FD84D51D}" dt="2022-04-24T15:02:13.005" v="1481" actId="478"/>
          <ac:spMkLst>
            <pc:docMk/>
            <pc:sldMk cId="632100350" sldId="259"/>
            <ac:spMk id="36" creationId="{67207CBE-48EB-48D0-A78A-0374183224D0}"/>
          </ac:spMkLst>
        </pc:spChg>
        <pc:spChg chg="add del mod">
          <ac:chgData name="Mäkiperä Kai" userId="839bcc02-bfa9-4887-b68d-104d34530d73" providerId="ADAL" clId="{A80C99E5-CB6F-436C-961D-ABE3FD84D51D}" dt="2022-04-24T15:02:13.005" v="1481" actId="478"/>
          <ac:spMkLst>
            <pc:docMk/>
            <pc:sldMk cId="632100350" sldId="259"/>
            <ac:spMk id="37" creationId="{374888CF-842C-4247-B51E-EEAE90E68065}"/>
          </ac:spMkLst>
        </pc:spChg>
        <pc:spChg chg="add del mod">
          <ac:chgData name="Mäkiperä Kai" userId="839bcc02-bfa9-4887-b68d-104d34530d73" providerId="ADAL" clId="{A80C99E5-CB6F-436C-961D-ABE3FD84D51D}" dt="2022-04-24T15:02:13.005" v="1481" actId="478"/>
          <ac:spMkLst>
            <pc:docMk/>
            <pc:sldMk cId="632100350" sldId="259"/>
            <ac:spMk id="38" creationId="{FD0C1E24-6D3C-4297-B0C8-55DA1864241B}"/>
          </ac:spMkLst>
        </pc:spChg>
        <pc:spChg chg="add del mod">
          <ac:chgData name="Mäkiperä Kai" userId="839bcc02-bfa9-4887-b68d-104d34530d73" providerId="ADAL" clId="{A80C99E5-CB6F-436C-961D-ABE3FD84D51D}" dt="2022-04-24T15:02:13.005" v="1481" actId="478"/>
          <ac:spMkLst>
            <pc:docMk/>
            <pc:sldMk cId="632100350" sldId="259"/>
            <ac:spMk id="39" creationId="{D6A3F5FF-DC9F-402B-9C28-164672D93A4B}"/>
          </ac:spMkLst>
        </pc:spChg>
        <pc:spChg chg="add del mod">
          <ac:chgData name="Mäkiperä Kai" userId="839bcc02-bfa9-4887-b68d-104d34530d73" providerId="ADAL" clId="{A80C99E5-CB6F-436C-961D-ABE3FD84D51D}" dt="2022-04-24T15:02:13.005" v="1481" actId="478"/>
          <ac:spMkLst>
            <pc:docMk/>
            <pc:sldMk cId="632100350" sldId="259"/>
            <ac:spMk id="40" creationId="{84FB3F43-146C-4BDC-93E0-A742872EE7F3}"/>
          </ac:spMkLst>
        </pc:spChg>
        <pc:spChg chg="add del mod">
          <ac:chgData name="Mäkiperä Kai" userId="839bcc02-bfa9-4887-b68d-104d34530d73" providerId="ADAL" clId="{A80C99E5-CB6F-436C-961D-ABE3FD84D51D}" dt="2022-04-24T15:02:13.005" v="1481" actId="478"/>
          <ac:spMkLst>
            <pc:docMk/>
            <pc:sldMk cId="632100350" sldId="259"/>
            <ac:spMk id="41" creationId="{7DC739EE-C273-4514-A4E3-CEA0FA660FF4}"/>
          </ac:spMkLst>
        </pc:spChg>
        <pc:spChg chg="add del mod">
          <ac:chgData name="Mäkiperä Kai" userId="839bcc02-bfa9-4887-b68d-104d34530d73" providerId="ADAL" clId="{A80C99E5-CB6F-436C-961D-ABE3FD84D51D}" dt="2022-04-24T15:02:13.005" v="1481" actId="478"/>
          <ac:spMkLst>
            <pc:docMk/>
            <pc:sldMk cId="632100350" sldId="259"/>
            <ac:spMk id="42" creationId="{56FD0B10-F4A7-4460-B68F-89730CEA7A1A}"/>
          </ac:spMkLst>
        </pc:spChg>
        <pc:spChg chg="add del mod">
          <ac:chgData name="Mäkiperä Kai" userId="839bcc02-bfa9-4887-b68d-104d34530d73" providerId="ADAL" clId="{A80C99E5-CB6F-436C-961D-ABE3FD84D51D}" dt="2022-04-24T15:02:13.005" v="1481" actId="478"/>
          <ac:spMkLst>
            <pc:docMk/>
            <pc:sldMk cId="632100350" sldId="259"/>
            <ac:spMk id="43" creationId="{394C69BD-4747-4DE8-B9BB-29C3C4DAFC92}"/>
          </ac:spMkLst>
        </pc:spChg>
        <pc:spChg chg="add del mod">
          <ac:chgData name="Mäkiperä Kai" userId="839bcc02-bfa9-4887-b68d-104d34530d73" providerId="ADAL" clId="{A80C99E5-CB6F-436C-961D-ABE3FD84D51D}" dt="2022-04-24T15:02:13.005" v="1481" actId="478"/>
          <ac:spMkLst>
            <pc:docMk/>
            <pc:sldMk cId="632100350" sldId="259"/>
            <ac:spMk id="44" creationId="{A2CAF608-D603-4F36-AEF4-495F1A462ABF}"/>
          </ac:spMkLst>
        </pc:spChg>
        <pc:spChg chg="mod">
          <ac:chgData name="Mäkiperä Kai" userId="839bcc02-bfa9-4887-b68d-104d34530d73" providerId="ADAL" clId="{A80C99E5-CB6F-436C-961D-ABE3FD84D51D}" dt="2022-04-24T15:01:20.104" v="1460"/>
          <ac:spMkLst>
            <pc:docMk/>
            <pc:sldMk cId="632100350" sldId="259"/>
            <ac:spMk id="46" creationId="{123D387A-F276-48EF-BB6B-773578862590}"/>
          </ac:spMkLst>
        </pc:spChg>
        <pc:spChg chg="mod">
          <ac:chgData name="Mäkiperä Kai" userId="839bcc02-bfa9-4887-b68d-104d34530d73" providerId="ADAL" clId="{A80C99E5-CB6F-436C-961D-ABE3FD84D51D}" dt="2022-04-24T15:01:20.104" v="1460"/>
          <ac:spMkLst>
            <pc:docMk/>
            <pc:sldMk cId="632100350" sldId="259"/>
            <ac:spMk id="47" creationId="{81EEE70E-C995-4A78-B9E1-DBCB5496EDA9}"/>
          </ac:spMkLst>
        </pc:spChg>
        <pc:spChg chg="mod">
          <ac:chgData name="Mäkiperä Kai" userId="839bcc02-bfa9-4887-b68d-104d34530d73" providerId="ADAL" clId="{A80C99E5-CB6F-436C-961D-ABE3FD84D51D}" dt="2022-04-24T15:01:20.104" v="1460"/>
          <ac:spMkLst>
            <pc:docMk/>
            <pc:sldMk cId="632100350" sldId="259"/>
            <ac:spMk id="48" creationId="{5C3935A4-7B8C-431C-A4F8-737181E90DFA}"/>
          </ac:spMkLst>
        </pc:spChg>
        <pc:spChg chg="mod">
          <ac:chgData name="Mäkiperä Kai" userId="839bcc02-bfa9-4887-b68d-104d34530d73" providerId="ADAL" clId="{A80C99E5-CB6F-436C-961D-ABE3FD84D51D}" dt="2022-04-24T15:01:20.104" v="1460"/>
          <ac:spMkLst>
            <pc:docMk/>
            <pc:sldMk cId="632100350" sldId="259"/>
            <ac:spMk id="49" creationId="{E70C8449-E168-4891-828D-02D9E04C842E}"/>
          </ac:spMkLst>
        </pc:spChg>
        <pc:spChg chg="mod">
          <ac:chgData name="Mäkiperä Kai" userId="839bcc02-bfa9-4887-b68d-104d34530d73" providerId="ADAL" clId="{A80C99E5-CB6F-436C-961D-ABE3FD84D51D}" dt="2022-04-24T15:01:20.104" v="1460"/>
          <ac:spMkLst>
            <pc:docMk/>
            <pc:sldMk cId="632100350" sldId="259"/>
            <ac:spMk id="50" creationId="{2D470D03-F876-4D10-8B60-8A6BBC983AC2}"/>
          </ac:spMkLst>
        </pc:spChg>
        <pc:spChg chg="mod">
          <ac:chgData name="Mäkiperä Kai" userId="839bcc02-bfa9-4887-b68d-104d34530d73" providerId="ADAL" clId="{A80C99E5-CB6F-436C-961D-ABE3FD84D51D}" dt="2022-04-24T15:01:20.104" v="1460"/>
          <ac:spMkLst>
            <pc:docMk/>
            <pc:sldMk cId="632100350" sldId="259"/>
            <ac:spMk id="51" creationId="{1161BA7F-A41D-451F-81A4-33DF7639FAA8}"/>
          </ac:spMkLst>
        </pc:spChg>
        <pc:spChg chg="mod">
          <ac:chgData name="Mäkiperä Kai" userId="839bcc02-bfa9-4887-b68d-104d34530d73" providerId="ADAL" clId="{A80C99E5-CB6F-436C-961D-ABE3FD84D51D}" dt="2022-04-24T15:01:20.104" v="1460"/>
          <ac:spMkLst>
            <pc:docMk/>
            <pc:sldMk cId="632100350" sldId="259"/>
            <ac:spMk id="52" creationId="{0D7605CF-33DB-4E06-8CFA-5D0EB1565B57}"/>
          </ac:spMkLst>
        </pc:spChg>
        <pc:spChg chg="mod">
          <ac:chgData name="Mäkiperä Kai" userId="839bcc02-bfa9-4887-b68d-104d34530d73" providerId="ADAL" clId="{A80C99E5-CB6F-436C-961D-ABE3FD84D51D}" dt="2022-04-24T15:01:20.104" v="1460"/>
          <ac:spMkLst>
            <pc:docMk/>
            <pc:sldMk cId="632100350" sldId="259"/>
            <ac:spMk id="53" creationId="{4E311452-B910-43E6-901F-338DED2986EE}"/>
          </ac:spMkLst>
        </pc:spChg>
        <pc:spChg chg="mod">
          <ac:chgData name="Mäkiperä Kai" userId="839bcc02-bfa9-4887-b68d-104d34530d73" providerId="ADAL" clId="{A80C99E5-CB6F-436C-961D-ABE3FD84D51D}" dt="2022-04-24T15:01:20.104" v="1460"/>
          <ac:spMkLst>
            <pc:docMk/>
            <pc:sldMk cId="632100350" sldId="259"/>
            <ac:spMk id="54" creationId="{1F1C66B5-F126-45E5-8345-3014503A83C4}"/>
          </ac:spMkLst>
        </pc:spChg>
        <pc:spChg chg="add del mod">
          <ac:chgData name="Mäkiperä Kai" userId="839bcc02-bfa9-4887-b68d-104d34530d73" providerId="ADAL" clId="{A80C99E5-CB6F-436C-961D-ABE3FD84D51D}" dt="2022-04-24T15:02:13.005" v="1481" actId="478"/>
          <ac:spMkLst>
            <pc:docMk/>
            <pc:sldMk cId="632100350" sldId="259"/>
            <ac:spMk id="55" creationId="{3CF63F62-277F-4E3C-82D8-5E6C4D25E85C}"/>
          </ac:spMkLst>
        </pc:spChg>
        <pc:spChg chg="add del mod">
          <ac:chgData name="Mäkiperä Kai" userId="839bcc02-bfa9-4887-b68d-104d34530d73" providerId="ADAL" clId="{A80C99E5-CB6F-436C-961D-ABE3FD84D51D}" dt="2022-04-24T15:02:13.005" v="1481" actId="478"/>
          <ac:spMkLst>
            <pc:docMk/>
            <pc:sldMk cId="632100350" sldId="259"/>
            <ac:spMk id="56" creationId="{D4AABC07-5792-4DC0-81EB-8F7B4AA0C0DA}"/>
          </ac:spMkLst>
        </pc:spChg>
        <pc:spChg chg="add del mod">
          <ac:chgData name="Mäkiperä Kai" userId="839bcc02-bfa9-4887-b68d-104d34530d73" providerId="ADAL" clId="{A80C99E5-CB6F-436C-961D-ABE3FD84D51D}" dt="2022-04-24T15:02:13.005" v="1481" actId="478"/>
          <ac:spMkLst>
            <pc:docMk/>
            <pc:sldMk cId="632100350" sldId="259"/>
            <ac:spMk id="57" creationId="{E1F3C69C-DB2C-465D-8986-68ACC06AB4C9}"/>
          </ac:spMkLst>
        </pc:spChg>
        <pc:spChg chg="add del mod">
          <ac:chgData name="Mäkiperä Kai" userId="839bcc02-bfa9-4887-b68d-104d34530d73" providerId="ADAL" clId="{A80C99E5-CB6F-436C-961D-ABE3FD84D51D}" dt="2022-04-24T15:02:13.005" v="1481" actId="478"/>
          <ac:spMkLst>
            <pc:docMk/>
            <pc:sldMk cId="632100350" sldId="259"/>
            <ac:spMk id="58" creationId="{5E0ADDEE-2EE0-4AAF-9DA1-C356C5293A45}"/>
          </ac:spMkLst>
        </pc:spChg>
        <pc:spChg chg="add del mod">
          <ac:chgData name="Mäkiperä Kai" userId="839bcc02-bfa9-4887-b68d-104d34530d73" providerId="ADAL" clId="{A80C99E5-CB6F-436C-961D-ABE3FD84D51D}" dt="2022-04-24T15:02:13.005" v="1481" actId="478"/>
          <ac:spMkLst>
            <pc:docMk/>
            <pc:sldMk cId="632100350" sldId="259"/>
            <ac:spMk id="59" creationId="{6FF34AFF-657C-410C-86FF-1E5F18BD35E4}"/>
          </ac:spMkLst>
        </pc:spChg>
        <pc:spChg chg="add del mod">
          <ac:chgData name="Mäkiperä Kai" userId="839bcc02-bfa9-4887-b68d-104d34530d73" providerId="ADAL" clId="{A80C99E5-CB6F-436C-961D-ABE3FD84D51D}" dt="2022-04-24T15:02:13.005" v="1481" actId="478"/>
          <ac:spMkLst>
            <pc:docMk/>
            <pc:sldMk cId="632100350" sldId="259"/>
            <ac:spMk id="60" creationId="{CE1DB196-F2D0-485B-94D7-6D0D8EAC056E}"/>
          </ac:spMkLst>
        </pc:spChg>
        <pc:spChg chg="mod">
          <ac:chgData name="Mäkiperä Kai" userId="839bcc02-bfa9-4887-b68d-104d34530d73" providerId="ADAL" clId="{A80C99E5-CB6F-436C-961D-ABE3FD84D51D}" dt="2022-04-24T15:01:20.104" v="1460"/>
          <ac:spMkLst>
            <pc:docMk/>
            <pc:sldMk cId="632100350" sldId="259"/>
            <ac:spMk id="62" creationId="{31F959E5-3C1C-4011-814E-C1FD51154A6F}"/>
          </ac:spMkLst>
        </pc:spChg>
        <pc:spChg chg="mod">
          <ac:chgData name="Mäkiperä Kai" userId="839bcc02-bfa9-4887-b68d-104d34530d73" providerId="ADAL" clId="{A80C99E5-CB6F-436C-961D-ABE3FD84D51D}" dt="2022-04-24T15:01:20.104" v="1460"/>
          <ac:spMkLst>
            <pc:docMk/>
            <pc:sldMk cId="632100350" sldId="259"/>
            <ac:spMk id="63" creationId="{C092F77E-0DF3-425B-BDDE-CFBC7160523A}"/>
          </ac:spMkLst>
        </pc:spChg>
        <pc:spChg chg="add del mod">
          <ac:chgData name="Mäkiperä Kai" userId="839bcc02-bfa9-4887-b68d-104d34530d73" providerId="ADAL" clId="{A80C99E5-CB6F-436C-961D-ABE3FD84D51D}" dt="2022-04-24T15:02:13.005" v="1481" actId="478"/>
          <ac:spMkLst>
            <pc:docMk/>
            <pc:sldMk cId="632100350" sldId="259"/>
            <ac:spMk id="64" creationId="{360CEFA3-C1E1-4721-8BA0-5F735098761A}"/>
          </ac:spMkLst>
        </pc:spChg>
        <pc:spChg chg="add del mod">
          <ac:chgData name="Mäkiperä Kai" userId="839bcc02-bfa9-4887-b68d-104d34530d73" providerId="ADAL" clId="{A80C99E5-CB6F-436C-961D-ABE3FD84D51D}" dt="2022-04-24T15:02:13.005" v="1481" actId="478"/>
          <ac:spMkLst>
            <pc:docMk/>
            <pc:sldMk cId="632100350" sldId="259"/>
            <ac:spMk id="65" creationId="{6B0D7E28-CA8C-4EEF-8DCF-26E7BF3BA5E9}"/>
          </ac:spMkLst>
        </pc:spChg>
        <pc:spChg chg="add del mod">
          <ac:chgData name="Mäkiperä Kai" userId="839bcc02-bfa9-4887-b68d-104d34530d73" providerId="ADAL" clId="{A80C99E5-CB6F-436C-961D-ABE3FD84D51D}" dt="2022-04-24T15:02:13.005" v="1481" actId="478"/>
          <ac:spMkLst>
            <pc:docMk/>
            <pc:sldMk cId="632100350" sldId="259"/>
            <ac:spMk id="66" creationId="{05CAF908-1893-4C1E-9745-00EE86CBAA7C}"/>
          </ac:spMkLst>
        </pc:spChg>
        <pc:spChg chg="add del mod">
          <ac:chgData name="Mäkiperä Kai" userId="839bcc02-bfa9-4887-b68d-104d34530d73" providerId="ADAL" clId="{A80C99E5-CB6F-436C-961D-ABE3FD84D51D}" dt="2022-04-24T15:02:13.005" v="1481" actId="478"/>
          <ac:spMkLst>
            <pc:docMk/>
            <pc:sldMk cId="632100350" sldId="259"/>
            <ac:spMk id="67" creationId="{8DD59366-CDC0-400E-9548-F29D295975EF}"/>
          </ac:spMkLst>
        </pc:spChg>
        <pc:spChg chg="add del mod">
          <ac:chgData name="Mäkiperä Kai" userId="839bcc02-bfa9-4887-b68d-104d34530d73" providerId="ADAL" clId="{A80C99E5-CB6F-436C-961D-ABE3FD84D51D}" dt="2022-04-24T15:02:13.005" v="1481" actId="478"/>
          <ac:spMkLst>
            <pc:docMk/>
            <pc:sldMk cId="632100350" sldId="259"/>
            <ac:spMk id="68" creationId="{2A0BD0C1-A373-4419-858A-F9259AB47324}"/>
          </ac:spMkLst>
        </pc:spChg>
        <pc:spChg chg="add del mod">
          <ac:chgData name="Mäkiperä Kai" userId="839bcc02-bfa9-4887-b68d-104d34530d73" providerId="ADAL" clId="{A80C99E5-CB6F-436C-961D-ABE3FD84D51D}" dt="2022-04-24T15:02:13.005" v="1481" actId="478"/>
          <ac:spMkLst>
            <pc:docMk/>
            <pc:sldMk cId="632100350" sldId="259"/>
            <ac:spMk id="69" creationId="{507C7885-9674-49C8-9676-26E6F4C6CF29}"/>
          </ac:spMkLst>
        </pc:spChg>
        <pc:spChg chg="add del mod">
          <ac:chgData name="Mäkiperä Kai" userId="839bcc02-bfa9-4887-b68d-104d34530d73" providerId="ADAL" clId="{A80C99E5-CB6F-436C-961D-ABE3FD84D51D}" dt="2022-04-24T15:02:13.005" v="1481" actId="478"/>
          <ac:spMkLst>
            <pc:docMk/>
            <pc:sldMk cId="632100350" sldId="259"/>
            <ac:spMk id="70" creationId="{D42EA3E5-D19B-4FF1-B31F-FD91CB598AC7}"/>
          </ac:spMkLst>
        </pc:spChg>
        <pc:spChg chg="add del mod">
          <ac:chgData name="Mäkiperä Kai" userId="839bcc02-bfa9-4887-b68d-104d34530d73" providerId="ADAL" clId="{A80C99E5-CB6F-436C-961D-ABE3FD84D51D}" dt="2022-04-24T15:02:13.005" v="1481" actId="478"/>
          <ac:spMkLst>
            <pc:docMk/>
            <pc:sldMk cId="632100350" sldId="259"/>
            <ac:spMk id="71" creationId="{35593F4D-E2C6-4F73-ABAE-589F8A5D40E4}"/>
          </ac:spMkLst>
        </pc:spChg>
        <pc:spChg chg="add del mod">
          <ac:chgData name="Mäkiperä Kai" userId="839bcc02-bfa9-4887-b68d-104d34530d73" providerId="ADAL" clId="{A80C99E5-CB6F-436C-961D-ABE3FD84D51D}" dt="2022-04-24T15:02:13.005" v="1481" actId="478"/>
          <ac:spMkLst>
            <pc:docMk/>
            <pc:sldMk cId="632100350" sldId="259"/>
            <ac:spMk id="72" creationId="{7CFBBF5E-9CC6-4BFE-B83B-904010393293}"/>
          </ac:spMkLst>
        </pc:spChg>
        <pc:spChg chg="add del mod">
          <ac:chgData name="Mäkiperä Kai" userId="839bcc02-bfa9-4887-b68d-104d34530d73" providerId="ADAL" clId="{A80C99E5-CB6F-436C-961D-ABE3FD84D51D}" dt="2022-04-24T15:02:13.005" v="1481" actId="478"/>
          <ac:spMkLst>
            <pc:docMk/>
            <pc:sldMk cId="632100350" sldId="259"/>
            <ac:spMk id="73" creationId="{B5577E75-7B12-4873-B66B-8B7BD0281B95}"/>
          </ac:spMkLst>
        </pc:spChg>
        <pc:spChg chg="add del mod">
          <ac:chgData name="Mäkiperä Kai" userId="839bcc02-bfa9-4887-b68d-104d34530d73" providerId="ADAL" clId="{A80C99E5-CB6F-436C-961D-ABE3FD84D51D}" dt="2022-04-24T15:02:13.005" v="1481" actId="478"/>
          <ac:spMkLst>
            <pc:docMk/>
            <pc:sldMk cId="632100350" sldId="259"/>
            <ac:spMk id="74" creationId="{1FA64ADA-2B1F-4F9B-9360-51DBB961317D}"/>
          </ac:spMkLst>
        </pc:spChg>
        <pc:spChg chg="add del mod">
          <ac:chgData name="Mäkiperä Kai" userId="839bcc02-bfa9-4887-b68d-104d34530d73" providerId="ADAL" clId="{A80C99E5-CB6F-436C-961D-ABE3FD84D51D}" dt="2022-04-24T15:02:13.005" v="1481" actId="478"/>
          <ac:spMkLst>
            <pc:docMk/>
            <pc:sldMk cId="632100350" sldId="259"/>
            <ac:spMk id="75" creationId="{67B534BE-CE7B-497E-858F-264F577F7180}"/>
          </ac:spMkLst>
        </pc:spChg>
        <pc:spChg chg="add del mod">
          <ac:chgData name="Mäkiperä Kai" userId="839bcc02-bfa9-4887-b68d-104d34530d73" providerId="ADAL" clId="{A80C99E5-CB6F-436C-961D-ABE3FD84D51D}" dt="2022-04-24T15:02:13.005" v="1481" actId="478"/>
          <ac:spMkLst>
            <pc:docMk/>
            <pc:sldMk cId="632100350" sldId="259"/>
            <ac:spMk id="76" creationId="{BE412B99-F979-4437-8E4C-4ED3ED1410F9}"/>
          </ac:spMkLst>
        </pc:spChg>
        <pc:spChg chg="add del mod">
          <ac:chgData name="Mäkiperä Kai" userId="839bcc02-bfa9-4887-b68d-104d34530d73" providerId="ADAL" clId="{A80C99E5-CB6F-436C-961D-ABE3FD84D51D}" dt="2022-04-24T15:02:13.005" v="1481" actId="478"/>
          <ac:spMkLst>
            <pc:docMk/>
            <pc:sldMk cId="632100350" sldId="259"/>
            <ac:spMk id="77" creationId="{F97D8C1B-2BFC-4FFC-BFEC-2CF0FD53563D}"/>
          </ac:spMkLst>
        </pc:spChg>
        <pc:spChg chg="add del mod">
          <ac:chgData name="Mäkiperä Kai" userId="839bcc02-bfa9-4887-b68d-104d34530d73" providerId="ADAL" clId="{A80C99E5-CB6F-436C-961D-ABE3FD84D51D}" dt="2022-04-24T15:02:13.005" v="1481" actId="478"/>
          <ac:spMkLst>
            <pc:docMk/>
            <pc:sldMk cId="632100350" sldId="259"/>
            <ac:spMk id="78" creationId="{AC40EE1B-48D1-4947-A990-F4CE1A9E6EB0}"/>
          </ac:spMkLst>
        </pc:spChg>
        <pc:spChg chg="add del mod">
          <ac:chgData name="Mäkiperä Kai" userId="839bcc02-bfa9-4887-b68d-104d34530d73" providerId="ADAL" clId="{A80C99E5-CB6F-436C-961D-ABE3FD84D51D}" dt="2022-04-24T15:02:13.005" v="1481" actId="478"/>
          <ac:spMkLst>
            <pc:docMk/>
            <pc:sldMk cId="632100350" sldId="259"/>
            <ac:spMk id="79" creationId="{17CBEFDF-4A82-4506-95D7-E6FA9A8F8556}"/>
          </ac:spMkLst>
        </pc:spChg>
        <pc:spChg chg="add del mod">
          <ac:chgData name="Mäkiperä Kai" userId="839bcc02-bfa9-4887-b68d-104d34530d73" providerId="ADAL" clId="{A80C99E5-CB6F-436C-961D-ABE3FD84D51D}" dt="2022-04-24T15:02:13.005" v="1481" actId="478"/>
          <ac:spMkLst>
            <pc:docMk/>
            <pc:sldMk cId="632100350" sldId="259"/>
            <ac:spMk id="80" creationId="{117E2DF4-7272-4638-B10B-93621EE897A1}"/>
          </ac:spMkLst>
        </pc:spChg>
        <pc:spChg chg="add del mod">
          <ac:chgData name="Mäkiperä Kai" userId="839bcc02-bfa9-4887-b68d-104d34530d73" providerId="ADAL" clId="{A80C99E5-CB6F-436C-961D-ABE3FD84D51D}" dt="2022-04-24T15:02:13.005" v="1481" actId="478"/>
          <ac:spMkLst>
            <pc:docMk/>
            <pc:sldMk cId="632100350" sldId="259"/>
            <ac:spMk id="81" creationId="{49887B7C-0FE4-4D07-8E88-A64F33515520}"/>
          </ac:spMkLst>
        </pc:spChg>
        <pc:spChg chg="add del mod">
          <ac:chgData name="Mäkiperä Kai" userId="839bcc02-bfa9-4887-b68d-104d34530d73" providerId="ADAL" clId="{A80C99E5-CB6F-436C-961D-ABE3FD84D51D}" dt="2022-04-24T15:02:13.005" v="1481" actId="478"/>
          <ac:spMkLst>
            <pc:docMk/>
            <pc:sldMk cId="632100350" sldId="259"/>
            <ac:spMk id="82" creationId="{13F6C4F5-131E-47BA-95F0-E816F57A0CFE}"/>
          </ac:spMkLst>
        </pc:spChg>
        <pc:spChg chg="add del mod">
          <ac:chgData name="Mäkiperä Kai" userId="839bcc02-bfa9-4887-b68d-104d34530d73" providerId="ADAL" clId="{A80C99E5-CB6F-436C-961D-ABE3FD84D51D}" dt="2022-04-24T15:02:13.005" v="1481" actId="478"/>
          <ac:spMkLst>
            <pc:docMk/>
            <pc:sldMk cId="632100350" sldId="259"/>
            <ac:spMk id="83" creationId="{37E10ED9-6AB1-4C8F-A16F-7D751588EE17}"/>
          </ac:spMkLst>
        </pc:spChg>
        <pc:spChg chg="add del mod">
          <ac:chgData name="Mäkiperä Kai" userId="839bcc02-bfa9-4887-b68d-104d34530d73" providerId="ADAL" clId="{A80C99E5-CB6F-436C-961D-ABE3FD84D51D}" dt="2022-04-24T15:02:13.005" v="1481" actId="478"/>
          <ac:spMkLst>
            <pc:docMk/>
            <pc:sldMk cId="632100350" sldId="259"/>
            <ac:spMk id="84" creationId="{AEBE6DEF-C59A-4735-82E0-42C4D1C2E0CF}"/>
          </ac:spMkLst>
        </pc:spChg>
        <pc:spChg chg="add del mod">
          <ac:chgData name="Mäkiperä Kai" userId="839bcc02-bfa9-4887-b68d-104d34530d73" providerId="ADAL" clId="{A80C99E5-CB6F-436C-961D-ABE3FD84D51D}" dt="2022-04-24T15:02:13.005" v="1481" actId="478"/>
          <ac:spMkLst>
            <pc:docMk/>
            <pc:sldMk cId="632100350" sldId="259"/>
            <ac:spMk id="85" creationId="{3E2C096A-5BB5-4F7D-B987-7FFF41E06492}"/>
          </ac:spMkLst>
        </pc:spChg>
        <pc:spChg chg="add del mod">
          <ac:chgData name="Mäkiperä Kai" userId="839bcc02-bfa9-4887-b68d-104d34530d73" providerId="ADAL" clId="{A80C99E5-CB6F-436C-961D-ABE3FD84D51D}" dt="2022-04-24T15:12:07.316" v="1663" actId="478"/>
          <ac:spMkLst>
            <pc:docMk/>
            <pc:sldMk cId="632100350" sldId="259"/>
            <ac:spMk id="86" creationId="{A7447B81-D04E-4099-B2AC-406FB1A5C3E0}"/>
          </ac:spMkLst>
        </pc:spChg>
        <pc:spChg chg="add del mod">
          <ac:chgData name="Mäkiperä Kai" userId="839bcc02-bfa9-4887-b68d-104d34530d73" providerId="ADAL" clId="{A80C99E5-CB6F-436C-961D-ABE3FD84D51D}" dt="2022-04-24T15:03:16.080" v="1502" actId="1076"/>
          <ac:spMkLst>
            <pc:docMk/>
            <pc:sldMk cId="632100350" sldId="259"/>
            <ac:spMk id="87" creationId="{3D09E136-42FA-48F4-8248-389AA962AAB3}"/>
          </ac:spMkLst>
        </pc:spChg>
        <pc:spChg chg="add del mod">
          <ac:chgData name="Mäkiperä Kai" userId="839bcc02-bfa9-4887-b68d-104d34530d73" providerId="ADAL" clId="{A80C99E5-CB6F-436C-961D-ABE3FD84D51D}" dt="2022-04-24T15:03:16.080" v="1502" actId="1076"/>
          <ac:spMkLst>
            <pc:docMk/>
            <pc:sldMk cId="632100350" sldId="259"/>
            <ac:spMk id="88" creationId="{DCB047DA-E25B-4790-A38A-476639E08AEF}"/>
          </ac:spMkLst>
        </pc:spChg>
        <pc:spChg chg="add del mod">
          <ac:chgData name="Mäkiperä Kai" userId="839bcc02-bfa9-4887-b68d-104d34530d73" providerId="ADAL" clId="{A80C99E5-CB6F-436C-961D-ABE3FD84D51D}" dt="2022-04-24T15:12:05.211" v="1662" actId="478"/>
          <ac:spMkLst>
            <pc:docMk/>
            <pc:sldMk cId="632100350" sldId="259"/>
            <ac:spMk id="89" creationId="{0D4BE18A-1BBB-4322-A305-25477B14E511}"/>
          </ac:spMkLst>
        </pc:spChg>
        <pc:spChg chg="add del mod">
          <ac:chgData name="Mäkiperä Kai" userId="839bcc02-bfa9-4887-b68d-104d34530d73" providerId="ADAL" clId="{A80C99E5-CB6F-436C-961D-ABE3FD84D51D}" dt="2022-04-24T15:03:16.080" v="1502" actId="1076"/>
          <ac:spMkLst>
            <pc:docMk/>
            <pc:sldMk cId="632100350" sldId="259"/>
            <ac:spMk id="90" creationId="{5B75CAC2-3C7B-4617-B035-1FF01A9A16A3}"/>
          </ac:spMkLst>
        </pc:spChg>
        <pc:spChg chg="add del mod">
          <ac:chgData name="Mäkiperä Kai" userId="839bcc02-bfa9-4887-b68d-104d34530d73" providerId="ADAL" clId="{A80C99E5-CB6F-436C-961D-ABE3FD84D51D}" dt="2022-04-24T15:03:16.080" v="1502" actId="1076"/>
          <ac:spMkLst>
            <pc:docMk/>
            <pc:sldMk cId="632100350" sldId="259"/>
            <ac:spMk id="91" creationId="{4AE4294B-44B7-4454-B1FC-92F2120AE359}"/>
          </ac:spMkLst>
        </pc:spChg>
        <pc:spChg chg="add del mod">
          <ac:chgData name="Mäkiperä Kai" userId="839bcc02-bfa9-4887-b68d-104d34530d73" providerId="ADAL" clId="{A80C99E5-CB6F-436C-961D-ABE3FD84D51D}" dt="2022-04-24T15:03:16.080" v="1502" actId="1076"/>
          <ac:spMkLst>
            <pc:docMk/>
            <pc:sldMk cId="632100350" sldId="259"/>
            <ac:spMk id="92" creationId="{F8E968B2-15F6-4846-AA18-AB932A734A6B}"/>
          </ac:spMkLst>
        </pc:spChg>
        <pc:spChg chg="add del mod">
          <ac:chgData name="Mäkiperä Kai" userId="839bcc02-bfa9-4887-b68d-104d34530d73" providerId="ADAL" clId="{A80C99E5-CB6F-436C-961D-ABE3FD84D51D}" dt="2022-04-24T15:03:16.080" v="1502" actId="1076"/>
          <ac:spMkLst>
            <pc:docMk/>
            <pc:sldMk cId="632100350" sldId="259"/>
            <ac:spMk id="93" creationId="{00C29A1D-A71D-49A3-83B4-F15B3527FF12}"/>
          </ac:spMkLst>
        </pc:spChg>
        <pc:spChg chg="add del mod">
          <ac:chgData name="Mäkiperä Kai" userId="839bcc02-bfa9-4887-b68d-104d34530d73" providerId="ADAL" clId="{A80C99E5-CB6F-436C-961D-ABE3FD84D51D}" dt="2022-04-24T15:02:13.005" v="1481" actId="478"/>
          <ac:spMkLst>
            <pc:docMk/>
            <pc:sldMk cId="632100350" sldId="259"/>
            <ac:spMk id="94" creationId="{EA1AA567-A172-4CA4-BB86-EEC0D8CEEF7B}"/>
          </ac:spMkLst>
        </pc:spChg>
        <pc:spChg chg="add del mod">
          <ac:chgData name="Mäkiperä Kai" userId="839bcc02-bfa9-4887-b68d-104d34530d73" providerId="ADAL" clId="{A80C99E5-CB6F-436C-961D-ABE3FD84D51D}" dt="2022-04-24T15:02:13.005" v="1481" actId="478"/>
          <ac:spMkLst>
            <pc:docMk/>
            <pc:sldMk cId="632100350" sldId="259"/>
            <ac:spMk id="96" creationId="{855FD69A-EEC2-4788-B322-A8863EBEE681}"/>
          </ac:spMkLst>
        </pc:spChg>
        <pc:spChg chg="add del mod">
          <ac:chgData name="Mäkiperä Kai" userId="839bcc02-bfa9-4887-b68d-104d34530d73" providerId="ADAL" clId="{A80C99E5-CB6F-436C-961D-ABE3FD84D51D}" dt="2022-04-24T15:02:13.005" v="1481" actId="478"/>
          <ac:spMkLst>
            <pc:docMk/>
            <pc:sldMk cId="632100350" sldId="259"/>
            <ac:spMk id="98" creationId="{1B9DDA36-3CCA-4BB9-BAD9-5234F6B7A870}"/>
          </ac:spMkLst>
        </pc:spChg>
        <pc:spChg chg="add del mod">
          <ac:chgData name="Mäkiperä Kai" userId="839bcc02-bfa9-4887-b68d-104d34530d73" providerId="ADAL" clId="{A80C99E5-CB6F-436C-961D-ABE3FD84D51D}" dt="2022-04-24T15:02:13.005" v="1481" actId="478"/>
          <ac:spMkLst>
            <pc:docMk/>
            <pc:sldMk cId="632100350" sldId="259"/>
            <ac:spMk id="99" creationId="{96165170-A761-4D84-B870-28976C0D87E6}"/>
          </ac:spMkLst>
        </pc:spChg>
        <pc:spChg chg="add del mod">
          <ac:chgData name="Mäkiperä Kai" userId="839bcc02-bfa9-4887-b68d-104d34530d73" providerId="ADAL" clId="{A80C99E5-CB6F-436C-961D-ABE3FD84D51D}" dt="2022-04-24T15:02:13.005" v="1481" actId="478"/>
          <ac:spMkLst>
            <pc:docMk/>
            <pc:sldMk cId="632100350" sldId="259"/>
            <ac:spMk id="100" creationId="{242CC57F-8716-436F-B93F-9F12A9AFD65D}"/>
          </ac:spMkLst>
        </pc:spChg>
        <pc:spChg chg="add del mod">
          <ac:chgData name="Mäkiperä Kai" userId="839bcc02-bfa9-4887-b68d-104d34530d73" providerId="ADAL" clId="{A80C99E5-CB6F-436C-961D-ABE3FD84D51D}" dt="2022-04-24T15:02:13.005" v="1481" actId="478"/>
          <ac:spMkLst>
            <pc:docMk/>
            <pc:sldMk cId="632100350" sldId="259"/>
            <ac:spMk id="101" creationId="{129B5AD3-6C86-4AC7-A724-C9D7E0CAD28E}"/>
          </ac:spMkLst>
        </pc:spChg>
        <pc:spChg chg="add del mod">
          <ac:chgData name="Mäkiperä Kai" userId="839bcc02-bfa9-4887-b68d-104d34530d73" providerId="ADAL" clId="{A80C99E5-CB6F-436C-961D-ABE3FD84D51D}" dt="2022-04-24T15:02:13.005" v="1481" actId="478"/>
          <ac:spMkLst>
            <pc:docMk/>
            <pc:sldMk cId="632100350" sldId="259"/>
            <ac:spMk id="102" creationId="{38BDBB00-8286-444B-84DB-A24ADB4AF748}"/>
          </ac:spMkLst>
        </pc:spChg>
        <pc:spChg chg="add del mod">
          <ac:chgData name="Mäkiperä Kai" userId="839bcc02-bfa9-4887-b68d-104d34530d73" providerId="ADAL" clId="{A80C99E5-CB6F-436C-961D-ABE3FD84D51D}" dt="2022-04-24T15:02:13.005" v="1481" actId="478"/>
          <ac:spMkLst>
            <pc:docMk/>
            <pc:sldMk cId="632100350" sldId="259"/>
            <ac:spMk id="103" creationId="{9FC09DE4-841B-449D-A1D4-67F3034D5B17}"/>
          </ac:spMkLst>
        </pc:spChg>
        <pc:spChg chg="add del mod">
          <ac:chgData name="Mäkiperä Kai" userId="839bcc02-bfa9-4887-b68d-104d34530d73" providerId="ADAL" clId="{A80C99E5-CB6F-436C-961D-ABE3FD84D51D}" dt="2022-04-24T15:02:13.005" v="1481" actId="478"/>
          <ac:spMkLst>
            <pc:docMk/>
            <pc:sldMk cId="632100350" sldId="259"/>
            <ac:spMk id="104" creationId="{BA9DC0F6-56A0-4EF7-8D02-864BFD07674E}"/>
          </ac:spMkLst>
        </pc:spChg>
        <pc:spChg chg="add del mod">
          <ac:chgData name="Mäkiperä Kai" userId="839bcc02-bfa9-4887-b68d-104d34530d73" providerId="ADAL" clId="{A80C99E5-CB6F-436C-961D-ABE3FD84D51D}" dt="2022-04-24T15:02:13.005" v="1481" actId="478"/>
          <ac:spMkLst>
            <pc:docMk/>
            <pc:sldMk cId="632100350" sldId="259"/>
            <ac:spMk id="105" creationId="{45CA1EE7-A193-4A00-A58E-189865DAA2E9}"/>
          </ac:spMkLst>
        </pc:spChg>
        <pc:spChg chg="mod">
          <ac:chgData name="Mäkiperä Kai" userId="839bcc02-bfa9-4887-b68d-104d34530d73" providerId="ADAL" clId="{A80C99E5-CB6F-436C-961D-ABE3FD84D51D}" dt="2022-04-24T15:01:20.104" v="1460"/>
          <ac:spMkLst>
            <pc:docMk/>
            <pc:sldMk cId="632100350" sldId="259"/>
            <ac:spMk id="114" creationId="{DC6A1CA3-09DF-44FD-937C-BDD8DD796F60}"/>
          </ac:spMkLst>
        </pc:spChg>
        <pc:spChg chg="mod">
          <ac:chgData name="Mäkiperä Kai" userId="839bcc02-bfa9-4887-b68d-104d34530d73" providerId="ADAL" clId="{A80C99E5-CB6F-436C-961D-ABE3FD84D51D}" dt="2022-04-24T15:01:20.104" v="1460"/>
          <ac:spMkLst>
            <pc:docMk/>
            <pc:sldMk cId="632100350" sldId="259"/>
            <ac:spMk id="115" creationId="{EC6FAE8E-B87D-4CD7-A8BF-DEC7A02684F0}"/>
          </ac:spMkLst>
        </pc:spChg>
        <pc:spChg chg="mod">
          <ac:chgData name="Mäkiperä Kai" userId="839bcc02-bfa9-4887-b68d-104d34530d73" providerId="ADAL" clId="{A80C99E5-CB6F-436C-961D-ABE3FD84D51D}" dt="2022-04-24T15:01:20.104" v="1460"/>
          <ac:spMkLst>
            <pc:docMk/>
            <pc:sldMk cId="632100350" sldId="259"/>
            <ac:spMk id="116" creationId="{D1B0623E-2120-46B2-AE71-1E4E7E04681F}"/>
          </ac:spMkLst>
        </pc:spChg>
        <pc:spChg chg="mod">
          <ac:chgData name="Mäkiperä Kai" userId="839bcc02-bfa9-4887-b68d-104d34530d73" providerId="ADAL" clId="{A80C99E5-CB6F-436C-961D-ABE3FD84D51D}" dt="2022-04-24T15:01:20.104" v="1460"/>
          <ac:spMkLst>
            <pc:docMk/>
            <pc:sldMk cId="632100350" sldId="259"/>
            <ac:spMk id="118" creationId="{4D56858A-D4B8-4E5D-BCB7-307F84E5CEF7}"/>
          </ac:spMkLst>
        </pc:spChg>
        <pc:spChg chg="mod">
          <ac:chgData name="Mäkiperä Kai" userId="839bcc02-bfa9-4887-b68d-104d34530d73" providerId="ADAL" clId="{A80C99E5-CB6F-436C-961D-ABE3FD84D51D}" dt="2022-04-24T15:01:20.104" v="1460"/>
          <ac:spMkLst>
            <pc:docMk/>
            <pc:sldMk cId="632100350" sldId="259"/>
            <ac:spMk id="119" creationId="{1B9718EB-2658-46C8-9DE9-D6C491E5FFBF}"/>
          </ac:spMkLst>
        </pc:spChg>
        <pc:spChg chg="mod">
          <ac:chgData name="Mäkiperä Kai" userId="839bcc02-bfa9-4887-b68d-104d34530d73" providerId="ADAL" clId="{A80C99E5-CB6F-436C-961D-ABE3FD84D51D}" dt="2022-04-24T15:01:20.104" v="1460"/>
          <ac:spMkLst>
            <pc:docMk/>
            <pc:sldMk cId="632100350" sldId="259"/>
            <ac:spMk id="120" creationId="{2EFDFBE4-8BA6-4000-B59F-60258B2F0328}"/>
          </ac:spMkLst>
        </pc:spChg>
        <pc:spChg chg="mod">
          <ac:chgData name="Mäkiperä Kai" userId="839bcc02-bfa9-4887-b68d-104d34530d73" providerId="ADAL" clId="{A80C99E5-CB6F-436C-961D-ABE3FD84D51D}" dt="2022-04-24T15:01:20.104" v="1460"/>
          <ac:spMkLst>
            <pc:docMk/>
            <pc:sldMk cId="632100350" sldId="259"/>
            <ac:spMk id="122" creationId="{2F5BDC41-BC4E-4679-BCBC-E0052ABCC78F}"/>
          </ac:spMkLst>
        </pc:spChg>
        <pc:spChg chg="mod">
          <ac:chgData name="Mäkiperä Kai" userId="839bcc02-bfa9-4887-b68d-104d34530d73" providerId="ADAL" clId="{A80C99E5-CB6F-436C-961D-ABE3FD84D51D}" dt="2022-04-24T15:01:20.104" v="1460"/>
          <ac:spMkLst>
            <pc:docMk/>
            <pc:sldMk cId="632100350" sldId="259"/>
            <ac:spMk id="123" creationId="{372B3345-5E02-42AE-89CA-143CFF1C1D63}"/>
          </ac:spMkLst>
        </pc:spChg>
        <pc:spChg chg="mod">
          <ac:chgData name="Mäkiperä Kai" userId="839bcc02-bfa9-4887-b68d-104d34530d73" providerId="ADAL" clId="{A80C99E5-CB6F-436C-961D-ABE3FD84D51D}" dt="2022-04-24T15:01:20.104" v="1460"/>
          <ac:spMkLst>
            <pc:docMk/>
            <pc:sldMk cId="632100350" sldId="259"/>
            <ac:spMk id="124" creationId="{B59CED4F-ACCB-40E4-89A6-F71B795F2281}"/>
          </ac:spMkLst>
        </pc:spChg>
        <pc:spChg chg="add del mod">
          <ac:chgData name="Mäkiperä Kai" userId="839bcc02-bfa9-4887-b68d-104d34530d73" providerId="ADAL" clId="{A80C99E5-CB6F-436C-961D-ABE3FD84D51D}" dt="2022-04-24T15:02:13.005" v="1481" actId="478"/>
          <ac:spMkLst>
            <pc:docMk/>
            <pc:sldMk cId="632100350" sldId="259"/>
            <ac:spMk id="125" creationId="{5DB331A1-08DC-4FA9-A4DA-D2BD479DEA16}"/>
          </ac:spMkLst>
        </pc:spChg>
        <pc:spChg chg="add del mod">
          <ac:chgData name="Mäkiperä Kai" userId="839bcc02-bfa9-4887-b68d-104d34530d73" providerId="ADAL" clId="{A80C99E5-CB6F-436C-961D-ABE3FD84D51D}" dt="2022-04-24T15:01:58.907" v="1476" actId="571"/>
          <ac:spMkLst>
            <pc:docMk/>
            <pc:sldMk cId="632100350" sldId="259"/>
            <ac:spMk id="127" creationId="{F27E4457-0F5D-4891-8ADF-3D705E5FC145}"/>
          </ac:spMkLst>
        </pc:spChg>
        <pc:spChg chg="add del mod">
          <ac:chgData name="Mäkiperä Kai" userId="839bcc02-bfa9-4887-b68d-104d34530d73" providerId="ADAL" clId="{A80C99E5-CB6F-436C-961D-ABE3FD84D51D}" dt="2022-04-24T15:01:58.907" v="1476" actId="571"/>
          <ac:spMkLst>
            <pc:docMk/>
            <pc:sldMk cId="632100350" sldId="259"/>
            <ac:spMk id="128" creationId="{BDEBBED4-45BF-4F9C-B84E-252B7EC72098}"/>
          </ac:spMkLst>
        </pc:spChg>
        <pc:spChg chg="add del mod">
          <ac:chgData name="Mäkiperä Kai" userId="839bcc02-bfa9-4887-b68d-104d34530d73" providerId="ADAL" clId="{A80C99E5-CB6F-436C-961D-ABE3FD84D51D}" dt="2022-04-24T15:01:58.907" v="1476" actId="571"/>
          <ac:spMkLst>
            <pc:docMk/>
            <pc:sldMk cId="632100350" sldId="259"/>
            <ac:spMk id="129" creationId="{867AC9E7-1810-4B44-AE69-40FBDA2D6D25}"/>
          </ac:spMkLst>
        </pc:spChg>
        <pc:spChg chg="add del mod">
          <ac:chgData name="Mäkiperä Kai" userId="839bcc02-bfa9-4887-b68d-104d34530d73" providerId="ADAL" clId="{A80C99E5-CB6F-436C-961D-ABE3FD84D51D}" dt="2022-04-24T15:01:58.907" v="1476" actId="571"/>
          <ac:spMkLst>
            <pc:docMk/>
            <pc:sldMk cId="632100350" sldId="259"/>
            <ac:spMk id="130" creationId="{2D434C1D-6543-49BE-ABF2-A5B9B63D9BFB}"/>
          </ac:spMkLst>
        </pc:spChg>
        <pc:spChg chg="add del mod">
          <ac:chgData name="Mäkiperä Kai" userId="839bcc02-bfa9-4887-b68d-104d34530d73" providerId="ADAL" clId="{A80C99E5-CB6F-436C-961D-ABE3FD84D51D}" dt="2022-04-24T15:01:58.907" v="1476" actId="571"/>
          <ac:spMkLst>
            <pc:docMk/>
            <pc:sldMk cId="632100350" sldId="259"/>
            <ac:spMk id="131" creationId="{C7E304C2-824F-463F-8DB2-0C4AEA0ECC5B}"/>
          </ac:spMkLst>
        </pc:spChg>
        <pc:spChg chg="add del mod">
          <ac:chgData name="Mäkiperä Kai" userId="839bcc02-bfa9-4887-b68d-104d34530d73" providerId="ADAL" clId="{A80C99E5-CB6F-436C-961D-ABE3FD84D51D}" dt="2022-04-24T15:01:58.907" v="1476" actId="571"/>
          <ac:spMkLst>
            <pc:docMk/>
            <pc:sldMk cId="632100350" sldId="259"/>
            <ac:spMk id="132" creationId="{60070C9E-6D23-4336-B295-B183584AD773}"/>
          </ac:spMkLst>
        </pc:spChg>
        <pc:spChg chg="add del mod">
          <ac:chgData name="Mäkiperä Kai" userId="839bcc02-bfa9-4887-b68d-104d34530d73" providerId="ADAL" clId="{A80C99E5-CB6F-436C-961D-ABE3FD84D51D}" dt="2022-04-24T15:01:58.907" v="1476" actId="571"/>
          <ac:spMkLst>
            <pc:docMk/>
            <pc:sldMk cId="632100350" sldId="259"/>
            <ac:spMk id="133" creationId="{DC8116E5-9C45-4AA2-A3FA-95706E230BFA}"/>
          </ac:spMkLst>
        </pc:spChg>
        <pc:spChg chg="add del mod">
          <ac:chgData name="Mäkiperä Kai" userId="839bcc02-bfa9-4887-b68d-104d34530d73" providerId="ADAL" clId="{A80C99E5-CB6F-436C-961D-ABE3FD84D51D}" dt="2022-04-24T15:01:58.907" v="1476" actId="571"/>
          <ac:spMkLst>
            <pc:docMk/>
            <pc:sldMk cId="632100350" sldId="259"/>
            <ac:spMk id="134" creationId="{BC135BDE-BC56-48CB-9A6D-413D1C290B0F}"/>
          </ac:spMkLst>
        </pc:spChg>
        <pc:spChg chg="add del mod">
          <ac:chgData name="Mäkiperä Kai" userId="839bcc02-bfa9-4887-b68d-104d34530d73" providerId="ADAL" clId="{A80C99E5-CB6F-436C-961D-ABE3FD84D51D}" dt="2022-04-24T15:01:58.907" v="1476" actId="571"/>
          <ac:spMkLst>
            <pc:docMk/>
            <pc:sldMk cId="632100350" sldId="259"/>
            <ac:spMk id="135" creationId="{FAD175C0-7420-4E9B-BAE8-D8CD1E494A4D}"/>
          </ac:spMkLst>
        </pc:spChg>
        <pc:spChg chg="add del mod">
          <ac:chgData name="Mäkiperä Kai" userId="839bcc02-bfa9-4887-b68d-104d34530d73" providerId="ADAL" clId="{A80C99E5-CB6F-436C-961D-ABE3FD84D51D}" dt="2022-04-24T15:01:58.907" v="1476" actId="571"/>
          <ac:spMkLst>
            <pc:docMk/>
            <pc:sldMk cId="632100350" sldId="259"/>
            <ac:spMk id="136" creationId="{41907550-E76D-4F0B-8925-441B9FE5C9D5}"/>
          </ac:spMkLst>
        </pc:spChg>
        <pc:spChg chg="add del mod">
          <ac:chgData name="Mäkiperä Kai" userId="839bcc02-bfa9-4887-b68d-104d34530d73" providerId="ADAL" clId="{A80C99E5-CB6F-436C-961D-ABE3FD84D51D}" dt="2022-04-24T15:01:58.907" v="1476" actId="571"/>
          <ac:spMkLst>
            <pc:docMk/>
            <pc:sldMk cId="632100350" sldId="259"/>
            <ac:spMk id="137" creationId="{DFDCD4D3-E6A6-443F-9232-2C0AC81BAE1F}"/>
          </ac:spMkLst>
        </pc:spChg>
        <pc:spChg chg="add del mod">
          <ac:chgData name="Mäkiperä Kai" userId="839bcc02-bfa9-4887-b68d-104d34530d73" providerId="ADAL" clId="{A80C99E5-CB6F-436C-961D-ABE3FD84D51D}" dt="2022-04-24T15:01:58.907" v="1476" actId="571"/>
          <ac:spMkLst>
            <pc:docMk/>
            <pc:sldMk cId="632100350" sldId="259"/>
            <ac:spMk id="138" creationId="{9E07B556-2C47-4997-A069-9E867A364BE1}"/>
          </ac:spMkLst>
        </pc:spChg>
        <pc:spChg chg="add del mod">
          <ac:chgData name="Mäkiperä Kai" userId="839bcc02-bfa9-4887-b68d-104d34530d73" providerId="ADAL" clId="{A80C99E5-CB6F-436C-961D-ABE3FD84D51D}" dt="2022-04-24T15:01:58.907" v="1476" actId="571"/>
          <ac:spMkLst>
            <pc:docMk/>
            <pc:sldMk cId="632100350" sldId="259"/>
            <ac:spMk id="139" creationId="{02164481-9553-4373-97FB-C39D661D66C8}"/>
          </ac:spMkLst>
        </pc:spChg>
        <pc:spChg chg="add del mod">
          <ac:chgData name="Mäkiperä Kai" userId="839bcc02-bfa9-4887-b68d-104d34530d73" providerId="ADAL" clId="{A80C99E5-CB6F-436C-961D-ABE3FD84D51D}" dt="2022-04-24T15:01:58.907" v="1476" actId="571"/>
          <ac:spMkLst>
            <pc:docMk/>
            <pc:sldMk cId="632100350" sldId="259"/>
            <ac:spMk id="140" creationId="{7DFABA87-7C39-4118-BBD2-EB8D2B8B84CF}"/>
          </ac:spMkLst>
        </pc:spChg>
        <pc:spChg chg="add del mod">
          <ac:chgData name="Mäkiperä Kai" userId="839bcc02-bfa9-4887-b68d-104d34530d73" providerId="ADAL" clId="{A80C99E5-CB6F-436C-961D-ABE3FD84D51D}" dt="2022-04-24T15:01:58.907" v="1476" actId="571"/>
          <ac:spMkLst>
            <pc:docMk/>
            <pc:sldMk cId="632100350" sldId="259"/>
            <ac:spMk id="141" creationId="{C0BE59EA-0A6F-4585-ADD6-48E52540FF18}"/>
          </ac:spMkLst>
        </pc:spChg>
        <pc:spChg chg="add del mod">
          <ac:chgData name="Mäkiperä Kai" userId="839bcc02-bfa9-4887-b68d-104d34530d73" providerId="ADAL" clId="{A80C99E5-CB6F-436C-961D-ABE3FD84D51D}" dt="2022-04-24T15:01:58.907" v="1476" actId="571"/>
          <ac:spMkLst>
            <pc:docMk/>
            <pc:sldMk cId="632100350" sldId="259"/>
            <ac:spMk id="142" creationId="{4BA8B4BF-A00A-4BE6-82FA-4F744A120235}"/>
          </ac:spMkLst>
        </pc:spChg>
        <pc:spChg chg="add del mod">
          <ac:chgData name="Mäkiperä Kai" userId="839bcc02-bfa9-4887-b68d-104d34530d73" providerId="ADAL" clId="{A80C99E5-CB6F-436C-961D-ABE3FD84D51D}" dt="2022-04-24T15:01:58.907" v="1476" actId="571"/>
          <ac:spMkLst>
            <pc:docMk/>
            <pc:sldMk cId="632100350" sldId="259"/>
            <ac:spMk id="143" creationId="{C559FA08-C957-4184-8B4E-819089997602}"/>
          </ac:spMkLst>
        </pc:spChg>
        <pc:spChg chg="add del mod">
          <ac:chgData name="Mäkiperä Kai" userId="839bcc02-bfa9-4887-b68d-104d34530d73" providerId="ADAL" clId="{A80C99E5-CB6F-436C-961D-ABE3FD84D51D}" dt="2022-04-24T15:01:58.907" v="1476" actId="571"/>
          <ac:spMkLst>
            <pc:docMk/>
            <pc:sldMk cId="632100350" sldId="259"/>
            <ac:spMk id="144" creationId="{983B5906-2127-4F6B-B000-6E2E07E90222}"/>
          </ac:spMkLst>
        </pc:spChg>
        <pc:spChg chg="add del mod">
          <ac:chgData name="Mäkiperä Kai" userId="839bcc02-bfa9-4887-b68d-104d34530d73" providerId="ADAL" clId="{A80C99E5-CB6F-436C-961D-ABE3FD84D51D}" dt="2022-04-24T15:01:58.907" v="1476" actId="571"/>
          <ac:spMkLst>
            <pc:docMk/>
            <pc:sldMk cId="632100350" sldId="259"/>
            <ac:spMk id="145" creationId="{4DB04FA1-F9A6-4F83-B162-8ADE1A2E0A6E}"/>
          </ac:spMkLst>
        </pc:spChg>
        <pc:spChg chg="add del mod">
          <ac:chgData name="Mäkiperä Kai" userId="839bcc02-bfa9-4887-b68d-104d34530d73" providerId="ADAL" clId="{A80C99E5-CB6F-436C-961D-ABE3FD84D51D}" dt="2022-04-24T15:01:58.907" v="1476" actId="571"/>
          <ac:spMkLst>
            <pc:docMk/>
            <pc:sldMk cId="632100350" sldId="259"/>
            <ac:spMk id="146" creationId="{91394FE9-A4E3-4765-B35B-ADD53F51F822}"/>
          </ac:spMkLst>
        </pc:spChg>
        <pc:spChg chg="add del mod">
          <ac:chgData name="Mäkiperä Kai" userId="839bcc02-bfa9-4887-b68d-104d34530d73" providerId="ADAL" clId="{A80C99E5-CB6F-436C-961D-ABE3FD84D51D}" dt="2022-04-24T15:01:58.907" v="1476" actId="571"/>
          <ac:spMkLst>
            <pc:docMk/>
            <pc:sldMk cId="632100350" sldId="259"/>
            <ac:spMk id="147" creationId="{358D8458-38CC-4F54-A43B-661902E9E136}"/>
          </ac:spMkLst>
        </pc:spChg>
        <pc:spChg chg="add del mod">
          <ac:chgData name="Mäkiperä Kai" userId="839bcc02-bfa9-4887-b68d-104d34530d73" providerId="ADAL" clId="{A80C99E5-CB6F-436C-961D-ABE3FD84D51D}" dt="2022-04-24T15:01:58.907" v="1476" actId="571"/>
          <ac:spMkLst>
            <pc:docMk/>
            <pc:sldMk cId="632100350" sldId="259"/>
            <ac:spMk id="148" creationId="{3068AAC2-717F-4706-92D9-FC76185A311B}"/>
          </ac:spMkLst>
        </pc:spChg>
        <pc:spChg chg="add del mod">
          <ac:chgData name="Mäkiperä Kai" userId="839bcc02-bfa9-4887-b68d-104d34530d73" providerId="ADAL" clId="{A80C99E5-CB6F-436C-961D-ABE3FD84D51D}" dt="2022-04-24T15:01:58.907" v="1476" actId="571"/>
          <ac:spMkLst>
            <pc:docMk/>
            <pc:sldMk cId="632100350" sldId="259"/>
            <ac:spMk id="149" creationId="{E181E666-7674-47E5-A41E-F1B345A0FBE3}"/>
          </ac:spMkLst>
        </pc:spChg>
        <pc:spChg chg="add del mod">
          <ac:chgData name="Mäkiperä Kai" userId="839bcc02-bfa9-4887-b68d-104d34530d73" providerId="ADAL" clId="{A80C99E5-CB6F-436C-961D-ABE3FD84D51D}" dt="2022-04-24T15:01:58.907" v="1476" actId="571"/>
          <ac:spMkLst>
            <pc:docMk/>
            <pc:sldMk cId="632100350" sldId="259"/>
            <ac:spMk id="150" creationId="{A73A34E2-F047-4889-AB5E-B8BD58570A6F}"/>
          </ac:spMkLst>
        </pc:spChg>
        <pc:spChg chg="add del mod">
          <ac:chgData name="Mäkiperä Kai" userId="839bcc02-bfa9-4887-b68d-104d34530d73" providerId="ADAL" clId="{A80C99E5-CB6F-436C-961D-ABE3FD84D51D}" dt="2022-04-24T15:01:58.907" v="1476" actId="571"/>
          <ac:spMkLst>
            <pc:docMk/>
            <pc:sldMk cId="632100350" sldId="259"/>
            <ac:spMk id="151" creationId="{4C2D1260-26B5-4AFE-815B-CC165B70D831}"/>
          </ac:spMkLst>
        </pc:spChg>
        <pc:spChg chg="add del mod">
          <ac:chgData name="Mäkiperä Kai" userId="839bcc02-bfa9-4887-b68d-104d34530d73" providerId="ADAL" clId="{A80C99E5-CB6F-436C-961D-ABE3FD84D51D}" dt="2022-04-24T15:01:58.907" v="1476" actId="571"/>
          <ac:spMkLst>
            <pc:docMk/>
            <pc:sldMk cId="632100350" sldId="259"/>
            <ac:spMk id="152" creationId="{8BED8926-CBF8-4627-AFD1-CFE762AD1B85}"/>
          </ac:spMkLst>
        </pc:spChg>
        <pc:spChg chg="add del mod">
          <ac:chgData name="Mäkiperä Kai" userId="839bcc02-bfa9-4887-b68d-104d34530d73" providerId="ADAL" clId="{A80C99E5-CB6F-436C-961D-ABE3FD84D51D}" dt="2022-04-24T15:01:58.907" v="1476" actId="571"/>
          <ac:spMkLst>
            <pc:docMk/>
            <pc:sldMk cId="632100350" sldId="259"/>
            <ac:spMk id="153" creationId="{4779A258-1CB6-455F-91B4-D2A97EA0740F}"/>
          </ac:spMkLst>
        </pc:spChg>
        <pc:spChg chg="add del mod">
          <ac:chgData name="Mäkiperä Kai" userId="839bcc02-bfa9-4887-b68d-104d34530d73" providerId="ADAL" clId="{A80C99E5-CB6F-436C-961D-ABE3FD84D51D}" dt="2022-04-24T15:01:58.907" v="1476" actId="571"/>
          <ac:spMkLst>
            <pc:docMk/>
            <pc:sldMk cId="632100350" sldId="259"/>
            <ac:spMk id="154" creationId="{993A1BD1-9F25-4508-BCEB-A3869225C233}"/>
          </ac:spMkLst>
        </pc:spChg>
        <pc:spChg chg="add del mod">
          <ac:chgData name="Mäkiperä Kai" userId="839bcc02-bfa9-4887-b68d-104d34530d73" providerId="ADAL" clId="{A80C99E5-CB6F-436C-961D-ABE3FD84D51D}" dt="2022-04-24T15:01:58.907" v="1476" actId="571"/>
          <ac:spMkLst>
            <pc:docMk/>
            <pc:sldMk cId="632100350" sldId="259"/>
            <ac:spMk id="155" creationId="{A30F3433-1009-45AD-973D-A06A777E9AD8}"/>
          </ac:spMkLst>
        </pc:spChg>
        <pc:spChg chg="add del mod">
          <ac:chgData name="Mäkiperä Kai" userId="839bcc02-bfa9-4887-b68d-104d34530d73" providerId="ADAL" clId="{A80C99E5-CB6F-436C-961D-ABE3FD84D51D}" dt="2022-04-24T15:01:58.907" v="1476" actId="571"/>
          <ac:spMkLst>
            <pc:docMk/>
            <pc:sldMk cId="632100350" sldId="259"/>
            <ac:spMk id="156" creationId="{CAB87193-BB96-49DD-B4E6-29B4CE2B5D55}"/>
          </ac:spMkLst>
        </pc:spChg>
        <pc:spChg chg="add del mod">
          <ac:chgData name="Mäkiperä Kai" userId="839bcc02-bfa9-4887-b68d-104d34530d73" providerId="ADAL" clId="{A80C99E5-CB6F-436C-961D-ABE3FD84D51D}" dt="2022-04-24T15:01:58.907" v="1476" actId="571"/>
          <ac:spMkLst>
            <pc:docMk/>
            <pc:sldMk cId="632100350" sldId="259"/>
            <ac:spMk id="157" creationId="{3E353561-3E68-4B5A-81D8-23E3373BAE9D}"/>
          </ac:spMkLst>
        </pc:spChg>
        <pc:spChg chg="add del mod">
          <ac:chgData name="Mäkiperä Kai" userId="839bcc02-bfa9-4887-b68d-104d34530d73" providerId="ADAL" clId="{A80C99E5-CB6F-436C-961D-ABE3FD84D51D}" dt="2022-04-24T15:01:58.907" v="1476" actId="571"/>
          <ac:spMkLst>
            <pc:docMk/>
            <pc:sldMk cId="632100350" sldId="259"/>
            <ac:spMk id="158" creationId="{2E554C2D-5515-418F-AA87-37C453E69F3E}"/>
          </ac:spMkLst>
        </pc:spChg>
        <pc:spChg chg="mod">
          <ac:chgData name="Mäkiperä Kai" userId="839bcc02-bfa9-4887-b68d-104d34530d73" providerId="ADAL" clId="{A80C99E5-CB6F-436C-961D-ABE3FD84D51D}" dt="2022-04-24T15:01:58.907" v="1476" actId="571"/>
          <ac:spMkLst>
            <pc:docMk/>
            <pc:sldMk cId="632100350" sldId="259"/>
            <ac:spMk id="160" creationId="{3FD45AF1-E32E-4085-A488-B88C84FA1DA1}"/>
          </ac:spMkLst>
        </pc:spChg>
        <pc:spChg chg="mod">
          <ac:chgData name="Mäkiperä Kai" userId="839bcc02-bfa9-4887-b68d-104d34530d73" providerId="ADAL" clId="{A80C99E5-CB6F-436C-961D-ABE3FD84D51D}" dt="2022-04-24T15:01:58.907" v="1476" actId="571"/>
          <ac:spMkLst>
            <pc:docMk/>
            <pc:sldMk cId="632100350" sldId="259"/>
            <ac:spMk id="161" creationId="{C7329884-033B-4F5E-893F-0B30E90131D2}"/>
          </ac:spMkLst>
        </pc:spChg>
        <pc:spChg chg="mod">
          <ac:chgData name="Mäkiperä Kai" userId="839bcc02-bfa9-4887-b68d-104d34530d73" providerId="ADAL" clId="{A80C99E5-CB6F-436C-961D-ABE3FD84D51D}" dt="2022-04-24T15:01:58.907" v="1476" actId="571"/>
          <ac:spMkLst>
            <pc:docMk/>
            <pc:sldMk cId="632100350" sldId="259"/>
            <ac:spMk id="162" creationId="{01EFF56D-9170-4AAF-804F-94090534C4B0}"/>
          </ac:spMkLst>
        </pc:spChg>
        <pc:spChg chg="mod">
          <ac:chgData name="Mäkiperä Kai" userId="839bcc02-bfa9-4887-b68d-104d34530d73" providerId="ADAL" clId="{A80C99E5-CB6F-436C-961D-ABE3FD84D51D}" dt="2022-04-24T15:01:58.907" v="1476" actId="571"/>
          <ac:spMkLst>
            <pc:docMk/>
            <pc:sldMk cId="632100350" sldId="259"/>
            <ac:spMk id="163" creationId="{EE9E2EC8-86F6-46DE-BF38-0E9D8A6757BD}"/>
          </ac:spMkLst>
        </pc:spChg>
        <pc:spChg chg="mod">
          <ac:chgData name="Mäkiperä Kai" userId="839bcc02-bfa9-4887-b68d-104d34530d73" providerId="ADAL" clId="{A80C99E5-CB6F-436C-961D-ABE3FD84D51D}" dt="2022-04-24T15:01:58.907" v="1476" actId="571"/>
          <ac:spMkLst>
            <pc:docMk/>
            <pc:sldMk cId="632100350" sldId="259"/>
            <ac:spMk id="164" creationId="{C450EBF9-3E2C-4599-B2A2-63C09563A463}"/>
          </ac:spMkLst>
        </pc:spChg>
        <pc:spChg chg="mod">
          <ac:chgData name="Mäkiperä Kai" userId="839bcc02-bfa9-4887-b68d-104d34530d73" providerId="ADAL" clId="{A80C99E5-CB6F-436C-961D-ABE3FD84D51D}" dt="2022-04-24T15:01:58.907" v="1476" actId="571"/>
          <ac:spMkLst>
            <pc:docMk/>
            <pc:sldMk cId="632100350" sldId="259"/>
            <ac:spMk id="165" creationId="{D1EE1CBD-7D70-4D83-874D-DC87682238F0}"/>
          </ac:spMkLst>
        </pc:spChg>
        <pc:spChg chg="mod">
          <ac:chgData name="Mäkiperä Kai" userId="839bcc02-bfa9-4887-b68d-104d34530d73" providerId="ADAL" clId="{A80C99E5-CB6F-436C-961D-ABE3FD84D51D}" dt="2022-04-24T15:01:58.907" v="1476" actId="571"/>
          <ac:spMkLst>
            <pc:docMk/>
            <pc:sldMk cId="632100350" sldId="259"/>
            <ac:spMk id="166" creationId="{4A133D73-930E-428D-93A0-51A5C95A553D}"/>
          </ac:spMkLst>
        </pc:spChg>
        <pc:spChg chg="mod">
          <ac:chgData name="Mäkiperä Kai" userId="839bcc02-bfa9-4887-b68d-104d34530d73" providerId="ADAL" clId="{A80C99E5-CB6F-436C-961D-ABE3FD84D51D}" dt="2022-04-24T15:01:58.907" v="1476" actId="571"/>
          <ac:spMkLst>
            <pc:docMk/>
            <pc:sldMk cId="632100350" sldId="259"/>
            <ac:spMk id="167" creationId="{8D8CD8B1-8940-48DA-9405-8F694C24E8B2}"/>
          </ac:spMkLst>
        </pc:spChg>
        <pc:spChg chg="mod">
          <ac:chgData name="Mäkiperä Kai" userId="839bcc02-bfa9-4887-b68d-104d34530d73" providerId="ADAL" clId="{A80C99E5-CB6F-436C-961D-ABE3FD84D51D}" dt="2022-04-24T15:01:58.907" v="1476" actId="571"/>
          <ac:spMkLst>
            <pc:docMk/>
            <pc:sldMk cId="632100350" sldId="259"/>
            <ac:spMk id="168" creationId="{A6875ABF-89D7-44F0-95F7-03A3CD4A5904}"/>
          </ac:spMkLst>
        </pc:spChg>
        <pc:spChg chg="add del mod">
          <ac:chgData name="Mäkiperä Kai" userId="839bcc02-bfa9-4887-b68d-104d34530d73" providerId="ADAL" clId="{A80C99E5-CB6F-436C-961D-ABE3FD84D51D}" dt="2022-04-24T15:01:58.907" v="1476" actId="571"/>
          <ac:spMkLst>
            <pc:docMk/>
            <pc:sldMk cId="632100350" sldId="259"/>
            <ac:spMk id="169" creationId="{0A435FE7-E711-4E78-9CFC-85C37FAC0B2A}"/>
          </ac:spMkLst>
        </pc:spChg>
        <pc:spChg chg="add del mod">
          <ac:chgData name="Mäkiperä Kai" userId="839bcc02-bfa9-4887-b68d-104d34530d73" providerId="ADAL" clId="{A80C99E5-CB6F-436C-961D-ABE3FD84D51D}" dt="2022-04-24T15:01:58.907" v="1476" actId="571"/>
          <ac:spMkLst>
            <pc:docMk/>
            <pc:sldMk cId="632100350" sldId="259"/>
            <ac:spMk id="170" creationId="{2119ECA0-2193-47F7-885C-F5A967CEE281}"/>
          </ac:spMkLst>
        </pc:spChg>
        <pc:spChg chg="add del mod">
          <ac:chgData name="Mäkiperä Kai" userId="839bcc02-bfa9-4887-b68d-104d34530d73" providerId="ADAL" clId="{A80C99E5-CB6F-436C-961D-ABE3FD84D51D}" dt="2022-04-24T15:01:58.907" v="1476" actId="571"/>
          <ac:spMkLst>
            <pc:docMk/>
            <pc:sldMk cId="632100350" sldId="259"/>
            <ac:spMk id="171" creationId="{8A1E4C70-26FE-4A02-A0D2-1F89A5D2B3F6}"/>
          </ac:spMkLst>
        </pc:spChg>
        <pc:spChg chg="add del mod">
          <ac:chgData name="Mäkiperä Kai" userId="839bcc02-bfa9-4887-b68d-104d34530d73" providerId="ADAL" clId="{A80C99E5-CB6F-436C-961D-ABE3FD84D51D}" dt="2022-04-24T15:01:58.907" v="1476" actId="571"/>
          <ac:spMkLst>
            <pc:docMk/>
            <pc:sldMk cId="632100350" sldId="259"/>
            <ac:spMk id="172" creationId="{284DC0A5-1039-4A07-B3AB-4DEEAA23A3E6}"/>
          </ac:spMkLst>
        </pc:spChg>
        <pc:spChg chg="add del mod">
          <ac:chgData name="Mäkiperä Kai" userId="839bcc02-bfa9-4887-b68d-104d34530d73" providerId="ADAL" clId="{A80C99E5-CB6F-436C-961D-ABE3FD84D51D}" dt="2022-04-24T15:01:58.907" v="1476" actId="571"/>
          <ac:spMkLst>
            <pc:docMk/>
            <pc:sldMk cId="632100350" sldId="259"/>
            <ac:spMk id="173" creationId="{F33034F2-168A-41DC-A63B-E14650D3F32D}"/>
          </ac:spMkLst>
        </pc:spChg>
        <pc:spChg chg="add del mod">
          <ac:chgData name="Mäkiperä Kai" userId="839bcc02-bfa9-4887-b68d-104d34530d73" providerId="ADAL" clId="{A80C99E5-CB6F-436C-961D-ABE3FD84D51D}" dt="2022-04-24T15:01:58.907" v="1476" actId="571"/>
          <ac:spMkLst>
            <pc:docMk/>
            <pc:sldMk cId="632100350" sldId="259"/>
            <ac:spMk id="174" creationId="{7C5CE526-DEFA-4CE8-83E4-E67D84458BF3}"/>
          </ac:spMkLst>
        </pc:spChg>
        <pc:spChg chg="mod">
          <ac:chgData name="Mäkiperä Kai" userId="839bcc02-bfa9-4887-b68d-104d34530d73" providerId="ADAL" clId="{A80C99E5-CB6F-436C-961D-ABE3FD84D51D}" dt="2022-04-24T15:01:58.907" v="1476" actId="571"/>
          <ac:spMkLst>
            <pc:docMk/>
            <pc:sldMk cId="632100350" sldId="259"/>
            <ac:spMk id="176" creationId="{6F730308-5DCC-4463-B6B4-00EBA69B4F78}"/>
          </ac:spMkLst>
        </pc:spChg>
        <pc:spChg chg="mod">
          <ac:chgData name="Mäkiperä Kai" userId="839bcc02-bfa9-4887-b68d-104d34530d73" providerId="ADAL" clId="{A80C99E5-CB6F-436C-961D-ABE3FD84D51D}" dt="2022-04-24T15:01:58.907" v="1476" actId="571"/>
          <ac:spMkLst>
            <pc:docMk/>
            <pc:sldMk cId="632100350" sldId="259"/>
            <ac:spMk id="177" creationId="{185BE7DE-6793-4D87-97BC-FF555AB6983C}"/>
          </ac:spMkLst>
        </pc:spChg>
        <pc:spChg chg="add del mod">
          <ac:chgData name="Mäkiperä Kai" userId="839bcc02-bfa9-4887-b68d-104d34530d73" providerId="ADAL" clId="{A80C99E5-CB6F-436C-961D-ABE3FD84D51D}" dt="2022-04-24T15:01:58.907" v="1476" actId="571"/>
          <ac:spMkLst>
            <pc:docMk/>
            <pc:sldMk cId="632100350" sldId="259"/>
            <ac:spMk id="178" creationId="{5238948C-DF6B-49D8-A488-90168EC89533}"/>
          </ac:spMkLst>
        </pc:spChg>
        <pc:spChg chg="add del mod">
          <ac:chgData name="Mäkiperä Kai" userId="839bcc02-bfa9-4887-b68d-104d34530d73" providerId="ADAL" clId="{A80C99E5-CB6F-436C-961D-ABE3FD84D51D}" dt="2022-04-24T15:01:58.907" v="1476" actId="571"/>
          <ac:spMkLst>
            <pc:docMk/>
            <pc:sldMk cId="632100350" sldId="259"/>
            <ac:spMk id="179" creationId="{99DB46C3-0FE2-4B1A-A239-602BA09D6D40}"/>
          </ac:spMkLst>
        </pc:spChg>
        <pc:spChg chg="add del mod">
          <ac:chgData name="Mäkiperä Kai" userId="839bcc02-bfa9-4887-b68d-104d34530d73" providerId="ADAL" clId="{A80C99E5-CB6F-436C-961D-ABE3FD84D51D}" dt="2022-04-24T15:01:58.907" v="1476" actId="571"/>
          <ac:spMkLst>
            <pc:docMk/>
            <pc:sldMk cId="632100350" sldId="259"/>
            <ac:spMk id="180" creationId="{59983E1D-10EE-4457-87B8-ECBE52102AA0}"/>
          </ac:spMkLst>
        </pc:spChg>
        <pc:spChg chg="add del mod">
          <ac:chgData name="Mäkiperä Kai" userId="839bcc02-bfa9-4887-b68d-104d34530d73" providerId="ADAL" clId="{A80C99E5-CB6F-436C-961D-ABE3FD84D51D}" dt="2022-04-24T15:01:58.907" v="1476" actId="571"/>
          <ac:spMkLst>
            <pc:docMk/>
            <pc:sldMk cId="632100350" sldId="259"/>
            <ac:spMk id="181" creationId="{04C027F6-A276-4D55-9E96-3E565B24825D}"/>
          </ac:spMkLst>
        </pc:spChg>
        <pc:spChg chg="add del mod">
          <ac:chgData name="Mäkiperä Kai" userId="839bcc02-bfa9-4887-b68d-104d34530d73" providerId="ADAL" clId="{A80C99E5-CB6F-436C-961D-ABE3FD84D51D}" dt="2022-04-24T15:01:58.907" v="1476" actId="571"/>
          <ac:spMkLst>
            <pc:docMk/>
            <pc:sldMk cId="632100350" sldId="259"/>
            <ac:spMk id="182" creationId="{60C3EEBC-09F8-48EC-B253-8B2734A47753}"/>
          </ac:spMkLst>
        </pc:spChg>
        <pc:spChg chg="add del mod">
          <ac:chgData name="Mäkiperä Kai" userId="839bcc02-bfa9-4887-b68d-104d34530d73" providerId="ADAL" clId="{A80C99E5-CB6F-436C-961D-ABE3FD84D51D}" dt="2022-04-24T15:01:58.907" v="1476" actId="571"/>
          <ac:spMkLst>
            <pc:docMk/>
            <pc:sldMk cId="632100350" sldId="259"/>
            <ac:spMk id="183" creationId="{BCF4F97C-A718-4CFD-B5B6-2CA256B98EA4}"/>
          </ac:spMkLst>
        </pc:spChg>
        <pc:spChg chg="add del mod">
          <ac:chgData name="Mäkiperä Kai" userId="839bcc02-bfa9-4887-b68d-104d34530d73" providerId="ADAL" clId="{A80C99E5-CB6F-436C-961D-ABE3FD84D51D}" dt="2022-04-24T15:01:58.907" v="1476" actId="571"/>
          <ac:spMkLst>
            <pc:docMk/>
            <pc:sldMk cId="632100350" sldId="259"/>
            <ac:spMk id="184" creationId="{5EBD9EBC-B491-47A7-BADE-4A69F5FFAFAA}"/>
          </ac:spMkLst>
        </pc:spChg>
        <pc:spChg chg="add del mod">
          <ac:chgData name="Mäkiperä Kai" userId="839bcc02-bfa9-4887-b68d-104d34530d73" providerId="ADAL" clId="{A80C99E5-CB6F-436C-961D-ABE3FD84D51D}" dt="2022-04-24T15:01:58.907" v="1476" actId="571"/>
          <ac:spMkLst>
            <pc:docMk/>
            <pc:sldMk cId="632100350" sldId="259"/>
            <ac:spMk id="185" creationId="{E1EBDE5C-45F2-44A4-93F3-FB0E724F53F2}"/>
          </ac:spMkLst>
        </pc:spChg>
        <pc:spChg chg="add del mod">
          <ac:chgData name="Mäkiperä Kai" userId="839bcc02-bfa9-4887-b68d-104d34530d73" providerId="ADAL" clId="{A80C99E5-CB6F-436C-961D-ABE3FD84D51D}" dt="2022-04-24T15:01:58.907" v="1476" actId="571"/>
          <ac:spMkLst>
            <pc:docMk/>
            <pc:sldMk cId="632100350" sldId="259"/>
            <ac:spMk id="186" creationId="{2BD6F191-FEAD-4159-8B30-40061882BA21}"/>
          </ac:spMkLst>
        </pc:spChg>
        <pc:spChg chg="add del mod">
          <ac:chgData name="Mäkiperä Kai" userId="839bcc02-bfa9-4887-b68d-104d34530d73" providerId="ADAL" clId="{A80C99E5-CB6F-436C-961D-ABE3FD84D51D}" dt="2022-04-24T15:01:58.907" v="1476" actId="571"/>
          <ac:spMkLst>
            <pc:docMk/>
            <pc:sldMk cId="632100350" sldId="259"/>
            <ac:spMk id="187" creationId="{001FF09B-715E-4129-9C2F-1C6A0D740CE3}"/>
          </ac:spMkLst>
        </pc:spChg>
        <pc:spChg chg="add del mod">
          <ac:chgData name="Mäkiperä Kai" userId="839bcc02-bfa9-4887-b68d-104d34530d73" providerId="ADAL" clId="{A80C99E5-CB6F-436C-961D-ABE3FD84D51D}" dt="2022-04-24T15:01:58.907" v="1476" actId="571"/>
          <ac:spMkLst>
            <pc:docMk/>
            <pc:sldMk cId="632100350" sldId="259"/>
            <ac:spMk id="188" creationId="{BA510B46-19B0-4472-8A9A-D9A87B2E088C}"/>
          </ac:spMkLst>
        </pc:spChg>
        <pc:spChg chg="add del mod">
          <ac:chgData name="Mäkiperä Kai" userId="839bcc02-bfa9-4887-b68d-104d34530d73" providerId="ADAL" clId="{A80C99E5-CB6F-436C-961D-ABE3FD84D51D}" dt="2022-04-24T15:01:58.907" v="1476" actId="571"/>
          <ac:spMkLst>
            <pc:docMk/>
            <pc:sldMk cId="632100350" sldId="259"/>
            <ac:spMk id="189" creationId="{AD4469AD-6127-4684-A6C9-C87E02364212}"/>
          </ac:spMkLst>
        </pc:spChg>
        <pc:spChg chg="add del mod">
          <ac:chgData name="Mäkiperä Kai" userId="839bcc02-bfa9-4887-b68d-104d34530d73" providerId="ADAL" clId="{A80C99E5-CB6F-436C-961D-ABE3FD84D51D}" dt="2022-04-24T15:01:58.907" v="1476" actId="571"/>
          <ac:spMkLst>
            <pc:docMk/>
            <pc:sldMk cId="632100350" sldId="259"/>
            <ac:spMk id="190" creationId="{BAEF9E95-AA02-4993-9E30-836E24617991}"/>
          </ac:spMkLst>
        </pc:spChg>
        <pc:spChg chg="add del mod">
          <ac:chgData name="Mäkiperä Kai" userId="839bcc02-bfa9-4887-b68d-104d34530d73" providerId="ADAL" clId="{A80C99E5-CB6F-436C-961D-ABE3FD84D51D}" dt="2022-04-24T15:01:58.907" v="1476" actId="571"/>
          <ac:spMkLst>
            <pc:docMk/>
            <pc:sldMk cId="632100350" sldId="259"/>
            <ac:spMk id="191" creationId="{21E299CD-2D3A-4255-A263-2894E9ABA4F1}"/>
          </ac:spMkLst>
        </pc:spChg>
        <pc:spChg chg="add del mod">
          <ac:chgData name="Mäkiperä Kai" userId="839bcc02-bfa9-4887-b68d-104d34530d73" providerId="ADAL" clId="{A80C99E5-CB6F-436C-961D-ABE3FD84D51D}" dt="2022-04-24T15:01:58.907" v="1476" actId="571"/>
          <ac:spMkLst>
            <pc:docMk/>
            <pc:sldMk cId="632100350" sldId="259"/>
            <ac:spMk id="192" creationId="{6E08FBAF-A6CD-413C-A44F-4C667875C68C}"/>
          </ac:spMkLst>
        </pc:spChg>
        <pc:spChg chg="add del mod">
          <ac:chgData name="Mäkiperä Kai" userId="839bcc02-bfa9-4887-b68d-104d34530d73" providerId="ADAL" clId="{A80C99E5-CB6F-436C-961D-ABE3FD84D51D}" dt="2022-04-24T15:01:58.907" v="1476" actId="571"/>
          <ac:spMkLst>
            <pc:docMk/>
            <pc:sldMk cId="632100350" sldId="259"/>
            <ac:spMk id="193" creationId="{8F176828-84F5-41E6-BE53-31C6C4B6F593}"/>
          </ac:spMkLst>
        </pc:spChg>
        <pc:spChg chg="add del mod">
          <ac:chgData name="Mäkiperä Kai" userId="839bcc02-bfa9-4887-b68d-104d34530d73" providerId="ADAL" clId="{A80C99E5-CB6F-436C-961D-ABE3FD84D51D}" dt="2022-04-24T15:01:58.907" v="1476" actId="571"/>
          <ac:spMkLst>
            <pc:docMk/>
            <pc:sldMk cId="632100350" sldId="259"/>
            <ac:spMk id="194" creationId="{A6511271-2CFC-4625-888D-6CECF99D819E}"/>
          </ac:spMkLst>
        </pc:spChg>
        <pc:spChg chg="add del mod">
          <ac:chgData name="Mäkiperä Kai" userId="839bcc02-bfa9-4887-b68d-104d34530d73" providerId="ADAL" clId="{A80C99E5-CB6F-436C-961D-ABE3FD84D51D}" dt="2022-04-24T15:01:58.907" v="1476" actId="571"/>
          <ac:spMkLst>
            <pc:docMk/>
            <pc:sldMk cId="632100350" sldId="259"/>
            <ac:spMk id="195" creationId="{816F5070-E054-4C06-86D4-27D10A4DA93D}"/>
          </ac:spMkLst>
        </pc:spChg>
        <pc:spChg chg="add del mod">
          <ac:chgData name="Mäkiperä Kai" userId="839bcc02-bfa9-4887-b68d-104d34530d73" providerId="ADAL" clId="{A80C99E5-CB6F-436C-961D-ABE3FD84D51D}" dt="2022-04-24T15:01:58.907" v="1476" actId="571"/>
          <ac:spMkLst>
            <pc:docMk/>
            <pc:sldMk cId="632100350" sldId="259"/>
            <ac:spMk id="196" creationId="{1D808135-B5D4-4ADD-9E10-3BF7D8B8C939}"/>
          </ac:spMkLst>
        </pc:spChg>
        <pc:spChg chg="add del mod">
          <ac:chgData name="Mäkiperä Kai" userId="839bcc02-bfa9-4887-b68d-104d34530d73" providerId="ADAL" clId="{A80C99E5-CB6F-436C-961D-ABE3FD84D51D}" dt="2022-04-24T15:01:58.907" v="1476" actId="571"/>
          <ac:spMkLst>
            <pc:docMk/>
            <pc:sldMk cId="632100350" sldId="259"/>
            <ac:spMk id="197" creationId="{04F1D9B9-96A4-4D73-B5AC-1A33687926FB}"/>
          </ac:spMkLst>
        </pc:spChg>
        <pc:spChg chg="add del mod">
          <ac:chgData name="Mäkiperä Kai" userId="839bcc02-bfa9-4887-b68d-104d34530d73" providerId="ADAL" clId="{A80C99E5-CB6F-436C-961D-ABE3FD84D51D}" dt="2022-04-24T15:01:58.907" v="1476" actId="571"/>
          <ac:spMkLst>
            <pc:docMk/>
            <pc:sldMk cId="632100350" sldId="259"/>
            <ac:spMk id="198" creationId="{436D65FD-9693-4FD9-856D-72BDC00DF6C3}"/>
          </ac:spMkLst>
        </pc:spChg>
        <pc:spChg chg="add del mod">
          <ac:chgData name="Mäkiperä Kai" userId="839bcc02-bfa9-4887-b68d-104d34530d73" providerId="ADAL" clId="{A80C99E5-CB6F-436C-961D-ABE3FD84D51D}" dt="2022-04-24T15:01:58.907" v="1476" actId="571"/>
          <ac:spMkLst>
            <pc:docMk/>
            <pc:sldMk cId="632100350" sldId="259"/>
            <ac:spMk id="199" creationId="{FA2EE381-D0FE-4DC8-A5F7-AAA6049673F2}"/>
          </ac:spMkLst>
        </pc:spChg>
        <pc:spChg chg="add mod">
          <ac:chgData name="Mäkiperä Kai" userId="839bcc02-bfa9-4887-b68d-104d34530d73" providerId="ADAL" clId="{A80C99E5-CB6F-436C-961D-ABE3FD84D51D}" dt="2022-04-24T15:01:58.907" v="1476" actId="571"/>
          <ac:spMkLst>
            <pc:docMk/>
            <pc:sldMk cId="632100350" sldId="259"/>
            <ac:spMk id="200" creationId="{D34473A4-4A8B-4181-AD70-29F9E2C6925B}"/>
          </ac:spMkLst>
        </pc:spChg>
        <pc:spChg chg="add mod">
          <ac:chgData name="Mäkiperä Kai" userId="839bcc02-bfa9-4887-b68d-104d34530d73" providerId="ADAL" clId="{A80C99E5-CB6F-436C-961D-ABE3FD84D51D}" dt="2022-04-24T15:01:58.907" v="1476" actId="571"/>
          <ac:spMkLst>
            <pc:docMk/>
            <pc:sldMk cId="632100350" sldId="259"/>
            <ac:spMk id="201" creationId="{978D5D45-EFED-498E-9A79-F16585B32BAA}"/>
          </ac:spMkLst>
        </pc:spChg>
        <pc:spChg chg="add mod">
          <ac:chgData name="Mäkiperä Kai" userId="839bcc02-bfa9-4887-b68d-104d34530d73" providerId="ADAL" clId="{A80C99E5-CB6F-436C-961D-ABE3FD84D51D}" dt="2022-04-24T15:01:58.907" v="1476" actId="571"/>
          <ac:spMkLst>
            <pc:docMk/>
            <pc:sldMk cId="632100350" sldId="259"/>
            <ac:spMk id="202" creationId="{04BB42E4-702A-43BB-84D1-8BAEED443620}"/>
          </ac:spMkLst>
        </pc:spChg>
        <pc:spChg chg="add mod">
          <ac:chgData name="Mäkiperä Kai" userId="839bcc02-bfa9-4887-b68d-104d34530d73" providerId="ADAL" clId="{A80C99E5-CB6F-436C-961D-ABE3FD84D51D}" dt="2022-04-24T15:01:58.907" v="1476" actId="571"/>
          <ac:spMkLst>
            <pc:docMk/>
            <pc:sldMk cId="632100350" sldId="259"/>
            <ac:spMk id="203" creationId="{AA47D241-0DE8-4F92-8253-0ACD561A7034}"/>
          </ac:spMkLst>
        </pc:spChg>
        <pc:spChg chg="add del mod">
          <ac:chgData name="Mäkiperä Kai" userId="839bcc02-bfa9-4887-b68d-104d34530d73" providerId="ADAL" clId="{A80C99E5-CB6F-436C-961D-ABE3FD84D51D}" dt="2022-04-24T15:01:58.907" v="1476" actId="571"/>
          <ac:spMkLst>
            <pc:docMk/>
            <pc:sldMk cId="632100350" sldId="259"/>
            <ac:spMk id="204" creationId="{9D94F09C-83FD-4013-AF3D-EF954D5C39BB}"/>
          </ac:spMkLst>
        </pc:spChg>
        <pc:spChg chg="add del mod">
          <ac:chgData name="Mäkiperä Kai" userId="839bcc02-bfa9-4887-b68d-104d34530d73" providerId="ADAL" clId="{A80C99E5-CB6F-436C-961D-ABE3FD84D51D}" dt="2022-04-24T15:01:58.907" v="1476" actId="571"/>
          <ac:spMkLst>
            <pc:docMk/>
            <pc:sldMk cId="632100350" sldId="259"/>
            <ac:spMk id="205" creationId="{E7451563-6F96-4C38-A877-963270A681A0}"/>
          </ac:spMkLst>
        </pc:spChg>
        <pc:spChg chg="add del mod">
          <ac:chgData name="Mäkiperä Kai" userId="839bcc02-bfa9-4887-b68d-104d34530d73" providerId="ADAL" clId="{A80C99E5-CB6F-436C-961D-ABE3FD84D51D}" dt="2022-04-24T15:01:58.907" v="1476" actId="571"/>
          <ac:spMkLst>
            <pc:docMk/>
            <pc:sldMk cId="632100350" sldId="259"/>
            <ac:spMk id="206" creationId="{0F947B3F-D521-498F-B641-1FA1E8D71FD5}"/>
          </ac:spMkLst>
        </pc:spChg>
        <pc:spChg chg="add del mod">
          <ac:chgData name="Mäkiperä Kai" userId="839bcc02-bfa9-4887-b68d-104d34530d73" providerId="ADAL" clId="{A80C99E5-CB6F-436C-961D-ABE3FD84D51D}" dt="2022-04-24T15:01:58.907" v="1476" actId="571"/>
          <ac:spMkLst>
            <pc:docMk/>
            <pc:sldMk cId="632100350" sldId="259"/>
            <ac:spMk id="207" creationId="{1A3F2907-6C62-4FD3-AB6C-33F5590BD8C8}"/>
          </ac:spMkLst>
        </pc:spChg>
        <pc:spChg chg="add del mod">
          <ac:chgData name="Mäkiperä Kai" userId="839bcc02-bfa9-4887-b68d-104d34530d73" providerId="ADAL" clId="{A80C99E5-CB6F-436C-961D-ABE3FD84D51D}" dt="2022-04-24T15:01:58.907" v="1476" actId="571"/>
          <ac:spMkLst>
            <pc:docMk/>
            <pc:sldMk cId="632100350" sldId="259"/>
            <ac:spMk id="208" creationId="{B766A241-C905-4742-97B2-2CB81E5950D4}"/>
          </ac:spMkLst>
        </pc:spChg>
        <pc:spChg chg="add del mod">
          <ac:chgData name="Mäkiperä Kai" userId="839bcc02-bfa9-4887-b68d-104d34530d73" providerId="ADAL" clId="{A80C99E5-CB6F-436C-961D-ABE3FD84D51D}" dt="2022-04-24T15:01:58.907" v="1476" actId="571"/>
          <ac:spMkLst>
            <pc:docMk/>
            <pc:sldMk cId="632100350" sldId="259"/>
            <ac:spMk id="210" creationId="{4801AC97-B3E7-42A5-B129-56289FDD17AD}"/>
          </ac:spMkLst>
        </pc:spChg>
        <pc:spChg chg="add del mod">
          <ac:chgData name="Mäkiperä Kai" userId="839bcc02-bfa9-4887-b68d-104d34530d73" providerId="ADAL" clId="{A80C99E5-CB6F-436C-961D-ABE3FD84D51D}" dt="2022-04-24T15:01:58.907" v="1476" actId="571"/>
          <ac:spMkLst>
            <pc:docMk/>
            <pc:sldMk cId="632100350" sldId="259"/>
            <ac:spMk id="212" creationId="{29B71A79-398D-4668-A1E9-2ECB9492C6DF}"/>
          </ac:spMkLst>
        </pc:spChg>
        <pc:spChg chg="add del mod">
          <ac:chgData name="Mäkiperä Kai" userId="839bcc02-bfa9-4887-b68d-104d34530d73" providerId="ADAL" clId="{A80C99E5-CB6F-436C-961D-ABE3FD84D51D}" dt="2022-04-24T15:01:58.907" v="1476" actId="571"/>
          <ac:spMkLst>
            <pc:docMk/>
            <pc:sldMk cId="632100350" sldId="259"/>
            <ac:spMk id="213" creationId="{CBC49003-CEFC-43CF-AA63-6375AB36CBDE}"/>
          </ac:spMkLst>
        </pc:spChg>
        <pc:spChg chg="add del mod">
          <ac:chgData name="Mäkiperä Kai" userId="839bcc02-bfa9-4887-b68d-104d34530d73" providerId="ADAL" clId="{A80C99E5-CB6F-436C-961D-ABE3FD84D51D}" dt="2022-04-24T15:01:58.907" v="1476" actId="571"/>
          <ac:spMkLst>
            <pc:docMk/>
            <pc:sldMk cId="632100350" sldId="259"/>
            <ac:spMk id="214" creationId="{6ECD00CE-FAFC-469C-8696-8D22BFCC39C6}"/>
          </ac:spMkLst>
        </pc:spChg>
        <pc:spChg chg="add del mod">
          <ac:chgData name="Mäkiperä Kai" userId="839bcc02-bfa9-4887-b68d-104d34530d73" providerId="ADAL" clId="{A80C99E5-CB6F-436C-961D-ABE3FD84D51D}" dt="2022-04-24T15:01:58.907" v="1476" actId="571"/>
          <ac:spMkLst>
            <pc:docMk/>
            <pc:sldMk cId="632100350" sldId="259"/>
            <ac:spMk id="215" creationId="{542D1598-8254-48B2-8D31-23720B1103DA}"/>
          </ac:spMkLst>
        </pc:spChg>
        <pc:spChg chg="add del mod">
          <ac:chgData name="Mäkiperä Kai" userId="839bcc02-bfa9-4887-b68d-104d34530d73" providerId="ADAL" clId="{A80C99E5-CB6F-436C-961D-ABE3FD84D51D}" dt="2022-04-24T15:01:58.907" v="1476" actId="571"/>
          <ac:spMkLst>
            <pc:docMk/>
            <pc:sldMk cId="632100350" sldId="259"/>
            <ac:spMk id="216" creationId="{ABE1EAF9-8372-423B-B3DF-7ECBD12403F7}"/>
          </ac:spMkLst>
        </pc:spChg>
        <pc:spChg chg="add del mod">
          <ac:chgData name="Mäkiperä Kai" userId="839bcc02-bfa9-4887-b68d-104d34530d73" providerId="ADAL" clId="{A80C99E5-CB6F-436C-961D-ABE3FD84D51D}" dt="2022-04-24T15:01:58.907" v="1476" actId="571"/>
          <ac:spMkLst>
            <pc:docMk/>
            <pc:sldMk cId="632100350" sldId="259"/>
            <ac:spMk id="217" creationId="{E858CE8A-FF77-4944-B500-F3EE325E6816}"/>
          </ac:spMkLst>
        </pc:spChg>
        <pc:spChg chg="add del mod">
          <ac:chgData name="Mäkiperä Kai" userId="839bcc02-bfa9-4887-b68d-104d34530d73" providerId="ADAL" clId="{A80C99E5-CB6F-436C-961D-ABE3FD84D51D}" dt="2022-04-24T15:01:58.907" v="1476" actId="571"/>
          <ac:spMkLst>
            <pc:docMk/>
            <pc:sldMk cId="632100350" sldId="259"/>
            <ac:spMk id="218" creationId="{C5EC84DE-4343-4CA8-8D83-5B8CD0D2D0A6}"/>
          </ac:spMkLst>
        </pc:spChg>
        <pc:spChg chg="add del mod">
          <ac:chgData name="Mäkiperä Kai" userId="839bcc02-bfa9-4887-b68d-104d34530d73" providerId="ADAL" clId="{A80C99E5-CB6F-436C-961D-ABE3FD84D51D}" dt="2022-04-24T15:01:58.907" v="1476" actId="571"/>
          <ac:spMkLst>
            <pc:docMk/>
            <pc:sldMk cId="632100350" sldId="259"/>
            <ac:spMk id="219" creationId="{0A2B224B-630A-44E4-969A-908A39D2B5AA}"/>
          </ac:spMkLst>
        </pc:spChg>
        <pc:spChg chg="mod">
          <ac:chgData name="Mäkiperä Kai" userId="839bcc02-bfa9-4887-b68d-104d34530d73" providerId="ADAL" clId="{A80C99E5-CB6F-436C-961D-ABE3FD84D51D}" dt="2022-04-24T15:01:58.907" v="1476" actId="571"/>
          <ac:spMkLst>
            <pc:docMk/>
            <pc:sldMk cId="632100350" sldId="259"/>
            <ac:spMk id="228" creationId="{D5FDD1B8-8165-4E7F-8E9B-8FF646A59D7F}"/>
          </ac:spMkLst>
        </pc:spChg>
        <pc:spChg chg="mod">
          <ac:chgData name="Mäkiperä Kai" userId="839bcc02-bfa9-4887-b68d-104d34530d73" providerId="ADAL" clId="{A80C99E5-CB6F-436C-961D-ABE3FD84D51D}" dt="2022-04-24T15:01:58.907" v="1476" actId="571"/>
          <ac:spMkLst>
            <pc:docMk/>
            <pc:sldMk cId="632100350" sldId="259"/>
            <ac:spMk id="229" creationId="{47540D84-7DD4-4EB8-AC8A-99F599F70C84}"/>
          </ac:spMkLst>
        </pc:spChg>
        <pc:spChg chg="mod">
          <ac:chgData name="Mäkiperä Kai" userId="839bcc02-bfa9-4887-b68d-104d34530d73" providerId="ADAL" clId="{A80C99E5-CB6F-436C-961D-ABE3FD84D51D}" dt="2022-04-24T15:01:58.907" v="1476" actId="571"/>
          <ac:spMkLst>
            <pc:docMk/>
            <pc:sldMk cId="632100350" sldId="259"/>
            <ac:spMk id="230" creationId="{6D9C3395-6010-4EC6-83E3-7C00E3B9A78F}"/>
          </ac:spMkLst>
        </pc:spChg>
        <pc:spChg chg="mod">
          <ac:chgData name="Mäkiperä Kai" userId="839bcc02-bfa9-4887-b68d-104d34530d73" providerId="ADAL" clId="{A80C99E5-CB6F-436C-961D-ABE3FD84D51D}" dt="2022-04-24T15:01:58.907" v="1476" actId="571"/>
          <ac:spMkLst>
            <pc:docMk/>
            <pc:sldMk cId="632100350" sldId="259"/>
            <ac:spMk id="232" creationId="{02080C7E-BF32-4CEB-86FE-B8FEE95D669D}"/>
          </ac:spMkLst>
        </pc:spChg>
        <pc:spChg chg="mod">
          <ac:chgData name="Mäkiperä Kai" userId="839bcc02-bfa9-4887-b68d-104d34530d73" providerId="ADAL" clId="{A80C99E5-CB6F-436C-961D-ABE3FD84D51D}" dt="2022-04-24T15:01:58.907" v="1476" actId="571"/>
          <ac:spMkLst>
            <pc:docMk/>
            <pc:sldMk cId="632100350" sldId="259"/>
            <ac:spMk id="233" creationId="{B5CA1CDB-906C-4919-994A-A66EA2E4BC1B}"/>
          </ac:spMkLst>
        </pc:spChg>
        <pc:spChg chg="mod">
          <ac:chgData name="Mäkiperä Kai" userId="839bcc02-bfa9-4887-b68d-104d34530d73" providerId="ADAL" clId="{A80C99E5-CB6F-436C-961D-ABE3FD84D51D}" dt="2022-04-24T15:01:58.907" v="1476" actId="571"/>
          <ac:spMkLst>
            <pc:docMk/>
            <pc:sldMk cId="632100350" sldId="259"/>
            <ac:spMk id="234" creationId="{0F6FBBDE-E050-4BC0-BBF9-3FFBA6A4BDDA}"/>
          </ac:spMkLst>
        </pc:spChg>
        <pc:spChg chg="mod">
          <ac:chgData name="Mäkiperä Kai" userId="839bcc02-bfa9-4887-b68d-104d34530d73" providerId="ADAL" clId="{A80C99E5-CB6F-436C-961D-ABE3FD84D51D}" dt="2022-04-24T15:01:58.907" v="1476" actId="571"/>
          <ac:spMkLst>
            <pc:docMk/>
            <pc:sldMk cId="632100350" sldId="259"/>
            <ac:spMk id="236" creationId="{3E117DD4-44C0-4D4D-9431-715A3D5BA423}"/>
          </ac:spMkLst>
        </pc:spChg>
        <pc:spChg chg="mod">
          <ac:chgData name="Mäkiperä Kai" userId="839bcc02-bfa9-4887-b68d-104d34530d73" providerId="ADAL" clId="{A80C99E5-CB6F-436C-961D-ABE3FD84D51D}" dt="2022-04-24T15:01:58.907" v="1476" actId="571"/>
          <ac:spMkLst>
            <pc:docMk/>
            <pc:sldMk cId="632100350" sldId="259"/>
            <ac:spMk id="237" creationId="{FA165286-460B-4DC8-BE8C-4B6646FEC123}"/>
          </ac:spMkLst>
        </pc:spChg>
        <pc:spChg chg="mod">
          <ac:chgData name="Mäkiperä Kai" userId="839bcc02-bfa9-4887-b68d-104d34530d73" providerId="ADAL" clId="{A80C99E5-CB6F-436C-961D-ABE3FD84D51D}" dt="2022-04-24T15:01:58.907" v="1476" actId="571"/>
          <ac:spMkLst>
            <pc:docMk/>
            <pc:sldMk cId="632100350" sldId="259"/>
            <ac:spMk id="238" creationId="{84970C1B-A268-4D21-901D-2F2F2F71CC40}"/>
          </ac:spMkLst>
        </pc:spChg>
        <pc:spChg chg="add del mod">
          <ac:chgData name="Mäkiperä Kai" userId="839bcc02-bfa9-4887-b68d-104d34530d73" providerId="ADAL" clId="{A80C99E5-CB6F-436C-961D-ABE3FD84D51D}" dt="2022-04-24T15:01:58.907" v="1476" actId="571"/>
          <ac:spMkLst>
            <pc:docMk/>
            <pc:sldMk cId="632100350" sldId="259"/>
            <ac:spMk id="239" creationId="{CEBB4E74-22D1-44FA-A547-6DD5C11A6DAB}"/>
          </ac:spMkLst>
        </pc:spChg>
        <pc:spChg chg="add del mod">
          <ac:chgData name="Mäkiperä Kai" userId="839bcc02-bfa9-4887-b68d-104d34530d73" providerId="ADAL" clId="{A80C99E5-CB6F-436C-961D-ABE3FD84D51D}" dt="2022-04-24T15:11:56.621" v="1660" actId="478"/>
          <ac:spMkLst>
            <pc:docMk/>
            <pc:sldMk cId="632100350" sldId="259"/>
            <ac:spMk id="240" creationId="{4694A18A-7470-4A55-9A91-9D5EDB6D0FD7}"/>
          </ac:spMkLst>
        </pc:spChg>
        <pc:spChg chg="add mod">
          <ac:chgData name="Mäkiperä Kai" userId="839bcc02-bfa9-4887-b68d-104d34530d73" providerId="ADAL" clId="{A80C99E5-CB6F-436C-961D-ABE3FD84D51D}" dt="2022-04-24T15:03:16.080" v="1502" actId="1076"/>
          <ac:spMkLst>
            <pc:docMk/>
            <pc:sldMk cId="632100350" sldId="259"/>
            <ac:spMk id="241" creationId="{8A805AB0-6AE5-4A24-AC17-F4A581EA5F23}"/>
          </ac:spMkLst>
        </pc:spChg>
        <pc:spChg chg="add mod">
          <ac:chgData name="Mäkiperä Kai" userId="839bcc02-bfa9-4887-b68d-104d34530d73" providerId="ADAL" clId="{A80C99E5-CB6F-436C-961D-ABE3FD84D51D}" dt="2022-04-24T15:07:28.811" v="1583" actId="1076"/>
          <ac:spMkLst>
            <pc:docMk/>
            <pc:sldMk cId="632100350" sldId="259"/>
            <ac:spMk id="242" creationId="{C1A68B59-9686-4AB5-A88A-5F63B56CBAA0}"/>
          </ac:spMkLst>
        </pc:spChg>
        <pc:spChg chg="add del mod">
          <ac:chgData name="Mäkiperä Kai" userId="839bcc02-bfa9-4887-b68d-104d34530d73" providerId="ADAL" clId="{A80C99E5-CB6F-436C-961D-ABE3FD84D51D}" dt="2022-04-24T15:12:00.891" v="1661" actId="478"/>
          <ac:spMkLst>
            <pc:docMk/>
            <pc:sldMk cId="632100350" sldId="259"/>
            <ac:spMk id="243" creationId="{E239DF1D-65D2-4B5A-BE64-4831FE6319B8}"/>
          </ac:spMkLst>
        </pc:spChg>
        <pc:spChg chg="add del mod">
          <ac:chgData name="Mäkiperä Kai" userId="839bcc02-bfa9-4887-b68d-104d34530d73" providerId="ADAL" clId="{A80C99E5-CB6F-436C-961D-ABE3FD84D51D}" dt="2022-04-24T15:03:23.147" v="1503" actId="478"/>
          <ac:spMkLst>
            <pc:docMk/>
            <pc:sldMk cId="632100350" sldId="259"/>
            <ac:spMk id="245" creationId="{53765356-6316-41E4-AEA3-EBF83D0E2904}"/>
          </ac:spMkLst>
        </pc:spChg>
        <pc:spChg chg="add del mod">
          <ac:chgData name="Mäkiperä Kai" userId="839bcc02-bfa9-4887-b68d-104d34530d73" providerId="ADAL" clId="{A80C99E5-CB6F-436C-961D-ABE3FD84D51D}" dt="2022-04-24T15:03:30.963" v="1508" actId="478"/>
          <ac:spMkLst>
            <pc:docMk/>
            <pc:sldMk cId="632100350" sldId="259"/>
            <ac:spMk id="246" creationId="{6ED82205-8468-4B54-BADF-795EBC75FFB9}"/>
          </ac:spMkLst>
        </pc:spChg>
        <pc:spChg chg="add del mod">
          <ac:chgData name="Mäkiperä Kai" userId="839bcc02-bfa9-4887-b68d-104d34530d73" providerId="ADAL" clId="{A80C99E5-CB6F-436C-961D-ABE3FD84D51D}" dt="2022-04-24T15:03:28.640" v="1506" actId="478"/>
          <ac:spMkLst>
            <pc:docMk/>
            <pc:sldMk cId="632100350" sldId="259"/>
            <ac:spMk id="247" creationId="{DDC6932E-5D5A-4B0D-BBA8-96E03804AAFF}"/>
          </ac:spMkLst>
        </pc:spChg>
        <pc:spChg chg="add del mod">
          <ac:chgData name="Mäkiperä Kai" userId="839bcc02-bfa9-4887-b68d-104d34530d73" providerId="ADAL" clId="{A80C99E5-CB6F-436C-961D-ABE3FD84D51D}" dt="2022-04-24T15:03:26.754" v="1505" actId="478"/>
          <ac:spMkLst>
            <pc:docMk/>
            <pc:sldMk cId="632100350" sldId="259"/>
            <ac:spMk id="248" creationId="{E58A26D5-E27F-49E5-8704-08FFBA135286}"/>
          </ac:spMkLst>
        </pc:spChg>
        <pc:spChg chg="add del mod">
          <ac:chgData name="Mäkiperä Kai" userId="839bcc02-bfa9-4887-b68d-104d34530d73" providerId="ADAL" clId="{A80C99E5-CB6F-436C-961D-ABE3FD84D51D}" dt="2022-04-24T15:03:32.280" v="1509" actId="478"/>
          <ac:spMkLst>
            <pc:docMk/>
            <pc:sldMk cId="632100350" sldId="259"/>
            <ac:spMk id="249" creationId="{97A5196C-5EB3-46BA-9918-69109D7E59A6}"/>
          </ac:spMkLst>
        </pc:spChg>
        <pc:spChg chg="add del mod">
          <ac:chgData name="Mäkiperä Kai" userId="839bcc02-bfa9-4887-b68d-104d34530d73" providerId="ADAL" clId="{A80C99E5-CB6F-436C-961D-ABE3FD84D51D}" dt="2022-04-24T15:03:23.147" v="1503" actId="478"/>
          <ac:spMkLst>
            <pc:docMk/>
            <pc:sldMk cId="632100350" sldId="259"/>
            <ac:spMk id="250" creationId="{7AE66DE9-A6CF-4F3F-BC32-A7072ACB6B51}"/>
          </ac:spMkLst>
        </pc:spChg>
        <pc:spChg chg="add del mod">
          <ac:chgData name="Mäkiperä Kai" userId="839bcc02-bfa9-4887-b68d-104d34530d73" providerId="ADAL" clId="{A80C99E5-CB6F-436C-961D-ABE3FD84D51D}" dt="2022-04-24T15:03:23.147" v="1503" actId="478"/>
          <ac:spMkLst>
            <pc:docMk/>
            <pc:sldMk cId="632100350" sldId="259"/>
            <ac:spMk id="251" creationId="{BE4078EF-5A10-46B7-BE05-C94E542D093F}"/>
          </ac:spMkLst>
        </pc:spChg>
        <pc:spChg chg="add del mod">
          <ac:chgData name="Mäkiperä Kai" userId="839bcc02-bfa9-4887-b68d-104d34530d73" providerId="ADAL" clId="{A80C99E5-CB6F-436C-961D-ABE3FD84D51D}" dt="2022-04-24T15:03:23.147" v="1503" actId="478"/>
          <ac:spMkLst>
            <pc:docMk/>
            <pc:sldMk cId="632100350" sldId="259"/>
            <ac:spMk id="252" creationId="{92ABDD8E-5BBD-4D0B-BBDB-9EED67C39C97}"/>
          </ac:spMkLst>
        </pc:spChg>
        <pc:spChg chg="add del mod">
          <ac:chgData name="Mäkiperä Kai" userId="839bcc02-bfa9-4887-b68d-104d34530d73" providerId="ADAL" clId="{A80C99E5-CB6F-436C-961D-ABE3FD84D51D}" dt="2022-04-24T15:03:23.147" v="1503" actId="478"/>
          <ac:spMkLst>
            <pc:docMk/>
            <pc:sldMk cId="632100350" sldId="259"/>
            <ac:spMk id="253" creationId="{95D0DB6F-4324-47F7-A67D-B7B99C033957}"/>
          </ac:spMkLst>
        </pc:spChg>
        <pc:spChg chg="add del mod">
          <ac:chgData name="Mäkiperä Kai" userId="839bcc02-bfa9-4887-b68d-104d34530d73" providerId="ADAL" clId="{A80C99E5-CB6F-436C-961D-ABE3FD84D51D}" dt="2022-04-24T15:11:51.070" v="1658" actId="14100"/>
          <ac:spMkLst>
            <pc:docMk/>
            <pc:sldMk cId="632100350" sldId="259"/>
            <ac:spMk id="254" creationId="{E6162DAB-28E0-46FC-9E48-05A08FB855DD}"/>
          </ac:spMkLst>
        </pc:spChg>
        <pc:spChg chg="add mod">
          <ac:chgData name="Mäkiperä Kai" userId="839bcc02-bfa9-4887-b68d-104d34530d73" providerId="ADAL" clId="{A80C99E5-CB6F-436C-961D-ABE3FD84D51D}" dt="2022-04-24T15:04:30.399" v="1530" actId="1076"/>
          <ac:spMkLst>
            <pc:docMk/>
            <pc:sldMk cId="632100350" sldId="259"/>
            <ac:spMk id="255" creationId="{ED3DAFB2-0C2C-4049-9666-F86418B178E7}"/>
          </ac:spMkLst>
        </pc:spChg>
        <pc:spChg chg="add del mod">
          <ac:chgData name="Mäkiperä Kai" userId="839bcc02-bfa9-4887-b68d-104d34530d73" providerId="ADAL" clId="{A80C99E5-CB6F-436C-961D-ABE3FD84D51D}" dt="2022-04-24T15:03:25.434" v="1504" actId="478"/>
          <ac:spMkLst>
            <pc:docMk/>
            <pc:sldMk cId="632100350" sldId="259"/>
            <ac:spMk id="256" creationId="{66AB6FDE-B872-4810-88CF-A2EB8456D44B}"/>
          </ac:spMkLst>
        </pc:spChg>
        <pc:spChg chg="add del mod">
          <ac:chgData name="Mäkiperä Kai" userId="839bcc02-bfa9-4887-b68d-104d34530d73" providerId="ADAL" clId="{A80C99E5-CB6F-436C-961D-ABE3FD84D51D}" dt="2022-04-24T15:03:25.434" v="1504" actId="478"/>
          <ac:spMkLst>
            <pc:docMk/>
            <pc:sldMk cId="632100350" sldId="259"/>
            <ac:spMk id="257" creationId="{2FC041BD-1FD6-426A-86A7-E0699A0445EF}"/>
          </ac:spMkLst>
        </pc:spChg>
        <pc:spChg chg="add del mod">
          <ac:chgData name="Mäkiperä Kai" userId="839bcc02-bfa9-4887-b68d-104d34530d73" providerId="ADAL" clId="{A80C99E5-CB6F-436C-961D-ABE3FD84D51D}" dt="2022-04-24T15:11:53.995" v="1659" actId="478"/>
          <ac:spMkLst>
            <pc:docMk/>
            <pc:sldMk cId="632100350" sldId="259"/>
            <ac:spMk id="258" creationId="{7FEECDE8-E76C-4B0D-95BC-24EBF274FEA2}"/>
          </ac:spMkLst>
        </pc:spChg>
        <pc:spChg chg="add mod">
          <ac:chgData name="Mäkiperä Kai" userId="839bcc02-bfa9-4887-b68d-104d34530d73" providerId="ADAL" clId="{A80C99E5-CB6F-436C-961D-ABE3FD84D51D}" dt="2022-04-24T15:04:24.181" v="1528" actId="1037"/>
          <ac:spMkLst>
            <pc:docMk/>
            <pc:sldMk cId="632100350" sldId="259"/>
            <ac:spMk id="259" creationId="{1DC4F8A4-3789-40CB-9300-50B3A2006D64}"/>
          </ac:spMkLst>
        </pc:spChg>
        <pc:spChg chg="add mod">
          <ac:chgData name="Mäkiperä Kai" userId="839bcc02-bfa9-4887-b68d-104d34530d73" providerId="ADAL" clId="{A80C99E5-CB6F-436C-961D-ABE3FD84D51D}" dt="2022-04-24T15:06:10.067" v="1557" actId="1076"/>
          <ac:spMkLst>
            <pc:docMk/>
            <pc:sldMk cId="632100350" sldId="259"/>
            <ac:spMk id="260" creationId="{C372B577-1FDC-4D5D-A203-A755390614C1}"/>
          </ac:spMkLst>
        </pc:spChg>
        <pc:spChg chg="add mod">
          <ac:chgData name="Mäkiperä Kai" userId="839bcc02-bfa9-4887-b68d-104d34530d73" providerId="ADAL" clId="{A80C99E5-CB6F-436C-961D-ABE3FD84D51D}" dt="2022-04-24T15:06:14.718" v="1559" actId="1076"/>
          <ac:spMkLst>
            <pc:docMk/>
            <pc:sldMk cId="632100350" sldId="259"/>
            <ac:spMk id="261" creationId="{08F84EE6-E59E-48DA-8452-CC87464FEFA6}"/>
          </ac:spMkLst>
        </pc:spChg>
        <pc:spChg chg="add mod">
          <ac:chgData name="Mäkiperä Kai" userId="839bcc02-bfa9-4887-b68d-104d34530d73" providerId="ADAL" clId="{A80C99E5-CB6F-436C-961D-ABE3FD84D51D}" dt="2022-04-24T15:06:12.229" v="1558" actId="1076"/>
          <ac:spMkLst>
            <pc:docMk/>
            <pc:sldMk cId="632100350" sldId="259"/>
            <ac:spMk id="262" creationId="{8FC9786C-2B58-4E6F-90E9-F43A69B39BFF}"/>
          </ac:spMkLst>
        </pc:spChg>
        <pc:spChg chg="add mod">
          <ac:chgData name="Mäkiperä Kai" userId="839bcc02-bfa9-4887-b68d-104d34530d73" providerId="ADAL" clId="{A80C99E5-CB6F-436C-961D-ABE3FD84D51D}" dt="2022-04-24T15:06:17.463" v="1560" actId="571"/>
          <ac:spMkLst>
            <pc:docMk/>
            <pc:sldMk cId="632100350" sldId="259"/>
            <ac:spMk id="265" creationId="{F410330D-120F-4F8E-8A40-D723F1C504D8}"/>
          </ac:spMkLst>
        </pc:spChg>
        <pc:spChg chg="add mod">
          <ac:chgData name="Mäkiperä Kai" userId="839bcc02-bfa9-4887-b68d-104d34530d73" providerId="ADAL" clId="{A80C99E5-CB6F-436C-961D-ABE3FD84D51D}" dt="2022-04-24T15:06:20.897" v="1561" actId="571"/>
          <ac:spMkLst>
            <pc:docMk/>
            <pc:sldMk cId="632100350" sldId="259"/>
            <ac:spMk id="266" creationId="{DDFADEBE-D710-4758-B99B-3C34312E9145}"/>
          </ac:spMkLst>
        </pc:spChg>
        <pc:spChg chg="add mod">
          <ac:chgData name="Mäkiperä Kai" userId="839bcc02-bfa9-4887-b68d-104d34530d73" providerId="ADAL" clId="{A80C99E5-CB6F-436C-961D-ABE3FD84D51D}" dt="2022-04-24T15:06:33.715" v="1565" actId="1036"/>
          <ac:spMkLst>
            <pc:docMk/>
            <pc:sldMk cId="632100350" sldId="259"/>
            <ac:spMk id="267" creationId="{05DDD9F2-774D-4DFA-B126-0ADB71DF429D}"/>
          </ac:spMkLst>
        </pc:spChg>
        <pc:spChg chg="add mod">
          <ac:chgData name="Mäkiperä Kai" userId="839bcc02-bfa9-4887-b68d-104d34530d73" providerId="ADAL" clId="{A80C99E5-CB6F-436C-961D-ABE3FD84D51D}" dt="2022-04-24T15:06:54.385" v="1570" actId="1076"/>
          <ac:spMkLst>
            <pc:docMk/>
            <pc:sldMk cId="632100350" sldId="259"/>
            <ac:spMk id="268" creationId="{22213A82-12C2-48F3-86C2-B12CE27E66AD}"/>
          </ac:spMkLst>
        </pc:spChg>
        <pc:spChg chg="add mod">
          <ac:chgData name="Mäkiperä Kai" userId="839bcc02-bfa9-4887-b68d-104d34530d73" providerId="ADAL" clId="{A80C99E5-CB6F-436C-961D-ABE3FD84D51D}" dt="2022-04-24T15:06:52.569" v="1569" actId="1076"/>
          <ac:spMkLst>
            <pc:docMk/>
            <pc:sldMk cId="632100350" sldId="259"/>
            <ac:spMk id="269" creationId="{1402C69E-D04F-4941-A8A2-3B046BB810C0}"/>
          </ac:spMkLst>
        </pc:spChg>
        <pc:spChg chg="add mod">
          <ac:chgData name="Mäkiperä Kai" userId="839bcc02-bfa9-4887-b68d-104d34530d73" providerId="ADAL" clId="{A80C99E5-CB6F-436C-961D-ABE3FD84D51D}" dt="2022-04-24T15:06:56.029" v="1571" actId="571"/>
          <ac:spMkLst>
            <pc:docMk/>
            <pc:sldMk cId="632100350" sldId="259"/>
            <ac:spMk id="270" creationId="{1C403217-0404-4848-8C7D-822FCB54C920}"/>
          </ac:spMkLst>
        </pc:spChg>
        <pc:spChg chg="add mod">
          <ac:chgData name="Mäkiperä Kai" userId="839bcc02-bfa9-4887-b68d-104d34530d73" providerId="ADAL" clId="{A80C99E5-CB6F-436C-961D-ABE3FD84D51D}" dt="2022-04-24T15:07:38.577" v="1587" actId="1076"/>
          <ac:spMkLst>
            <pc:docMk/>
            <pc:sldMk cId="632100350" sldId="259"/>
            <ac:spMk id="271" creationId="{89B91480-A19F-4AB0-B316-54AC3354D631}"/>
          </ac:spMkLst>
        </pc:spChg>
        <pc:spChg chg="add mod">
          <ac:chgData name="Mäkiperä Kai" userId="839bcc02-bfa9-4887-b68d-104d34530d73" providerId="ADAL" clId="{A80C99E5-CB6F-436C-961D-ABE3FD84D51D}" dt="2022-04-24T15:07:19.216" v="1580" actId="1076"/>
          <ac:spMkLst>
            <pc:docMk/>
            <pc:sldMk cId="632100350" sldId="259"/>
            <ac:spMk id="272" creationId="{590E5FCB-B5C8-4612-800A-78B9CE83484F}"/>
          </ac:spMkLst>
        </pc:spChg>
        <pc:spChg chg="add del mod">
          <ac:chgData name="Mäkiperä Kai" userId="839bcc02-bfa9-4887-b68d-104d34530d73" providerId="ADAL" clId="{A80C99E5-CB6F-436C-961D-ABE3FD84D51D}" dt="2022-04-24T15:07:59.095" v="1589" actId="478"/>
          <ac:spMkLst>
            <pc:docMk/>
            <pc:sldMk cId="632100350" sldId="259"/>
            <ac:spMk id="274" creationId="{D6071873-5A6E-484E-A1EB-0D06779A040E}"/>
          </ac:spMkLst>
        </pc:spChg>
        <pc:spChg chg="add mod">
          <ac:chgData name="Mäkiperä Kai" userId="839bcc02-bfa9-4887-b68d-104d34530d73" providerId="ADAL" clId="{A80C99E5-CB6F-436C-961D-ABE3FD84D51D}" dt="2022-04-24T15:08:06.757" v="1590" actId="1076"/>
          <ac:spMkLst>
            <pc:docMk/>
            <pc:sldMk cId="632100350" sldId="259"/>
            <ac:spMk id="275" creationId="{32565B73-0070-430C-A5A6-93BA1BE720DA}"/>
          </ac:spMkLst>
        </pc:spChg>
        <pc:spChg chg="add mod">
          <ac:chgData name="Mäkiperä Kai" userId="839bcc02-bfa9-4887-b68d-104d34530d73" providerId="ADAL" clId="{A80C99E5-CB6F-436C-961D-ABE3FD84D51D}" dt="2022-04-24T15:08:06.757" v="1590" actId="1076"/>
          <ac:spMkLst>
            <pc:docMk/>
            <pc:sldMk cId="632100350" sldId="259"/>
            <ac:spMk id="276" creationId="{ED815FF0-1E14-43F8-AB56-682648EBE139}"/>
          </ac:spMkLst>
        </pc:spChg>
        <pc:spChg chg="add mod">
          <ac:chgData name="Mäkiperä Kai" userId="839bcc02-bfa9-4887-b68d-104d34530d73" providerId="ADAL" clId="{A80C99E5-CB6F-436C-961D-ABE3FD84D51D}" dt="2022-04-24T15:08:06.757" v="1590" actId="1076"/>
          <ac:spMkLst>
            <pc:docMk/>
            <pc:sldMk cId="632100350" sldId="259"/>
            <ac:spMk id="277" creationId="{58C33D18-C529-461E-AA42-76F69FF63858}"/>
          </ac:spMkLst>
        </pc:spChg>
        <pc:spChg chg="add mod">
          <ac:chgData name="Mäkiperä Kai" userId="839bcc02-bfa9-4887-b68d-104d34530d73" providerId="ADAL" clId="{A80C99E5-CB6F-436C-961D-ABE3FD84D51D}" dt="2022-04-24T15:08:06.757" v="1590" actId="1076"/>
          <ac:spMkLst>
            <pc:docMk/>
            <pc:sldMk cId="632100350" sldId="259"/>
            <ac:spMk id="278" creationId="{916AFF5C-53A0-497F-9836-CA7DA416A2D7}"/>
          </ac:spMkLst>
        </pc:spChg>
        <pc:spChg chg="add mod">
          <ac:chgData name="Mäkiperä Kai" userId="839bcc02-bfa9-4887-b68d-104d34530d73" providerId="ADAL" clId="{A80C99E5-CB6F-436C-961D-ABE3FD84D51D}" dt="2022-04-24T15:08:06.757" v="1590" actId="1076"/>
          <ac:spMkLst>
            <pc:docMk/>
            <pc:sldMk cId="632100350" sldId="259"/>
            <ac:spMk id="279" creationId="{E0415BB5-059A-43C1-A84A-4723279CADC0}"/>
          </ac:spMkLst>
        </pc:spChg>
        <pc:spChg chg="add mod">
          <ac:chgData name="Mäkiperä Kai" userId="839bcc02-bfa9-4887-b68d-104d34530d73" providerId="ADAL" clId="{A80C99E5-CB6F-436C-961D-ABE3FD84D51D}" dt="2022-04-24T15:08:06.757" v="1590" actId="1076"/>
          <ac:spMkLst>
            <pc:docMk/>
            <pc:sldMk cId="632100350" sldId="259"/>
            <ac:spMk id="280" creationId="{A83697CD-B3CB-4575-9253-BC717142DFEC}"/>
          </ac:spMkLst>
        </pc:spChg>
        <pc:spChg chg="add mod">
          <ac:chgData name="Mäkiperä Kai" userId="839bcc02-bfa9-4887-b68d-104d34530d73" providerId="ADAL" clId="{A80C99E5-CB6F-436C-961D-ABE3FD84D51D}" dt="2022-04-24T15:40:17.528" v="3223" actId="1035"/>
          <ac:spMkLst>
            <pc:docMk/>
            <pc:sldMk cId="632100350" sldId="259"/>
            <ac:spMk id="284" creationId="{9FBDA0BA-50AA-4051-A6F2-2AAFF8A6BDC2}"/>
          </ac:spMkLst>
        </pc:spChg>
        <pc:spChg chg="add mod ord">
          <ac:chgData name="Mäkiperä Kai" userId="839bcc02-bfa9-4887-b68d-104d34530d73" providerId="ADAL" clId="{A80C99E5-CB6F-436C-961D-ABE3FD84D51D}" dt="2022-04-24T15:40:17.528" v="3223" actId="1035"/>
          <ac:spMkLst>
            <pc:docMk/>
            <pc:sldMk cId="632100350" sldId="259"/>
            <ac:spMk id="285" creationId="{E140371C-95DC-4164-8F43-22884DFF13B3}"/>
          </ac:spMkLst>
        </pc:spChg>
        <pc:spChg chg="add del mod">
          <ac:chgData name="Mäkiperä Kai" userId="839bcc02-bfa9-4887-b68d-104d34530d73" providerId="ADAL" clId="{A80C99E5-CB6F-436C-961D-ABE3FD84D51D}" dt="2022-04-24T15:10:51.979" v="1643"/>
          <ac:spMkLst>
            <pc:docMk/>
            <pc:sldMk cId="632100350" sldId="259"/>
            <ac:spMk id="287" creationId="{19F8ABDC-5820-490C-93ED-A2E2E8A4A03E}"/>
          </ac:spMkLst>
        </pc:spChg>
        <pc:spChg chg="add mod">
          <ac:chgData name="Mäkiperä Kai" userId="839bcc02-bfa9-4887-b68d-104d34530d73" providerId="ADAL" clId="{A80C99E5-CB6F-436C-961D-ABE3FD84D51D}" dt="2022-04-24T15:12:12.105" v="1664" actId="571"/>
          <ac:spMkLst>
            <pc:docMk/>
            <pc:sldMk cId="632100350" sldId="259"/>
            <ac:spMk id="289" creationId="{7441292D-5AEB-4145-825E-2E228AB300FC}"/>
          </ac:spMkLst>
        </pc:spChg>
        <pc:spChg chg="add mod">
          <ac:chgData name="Mäkiperä Kai" userId="839bcc02-bfa9-4887-b68d-104d34530d73" providerId="ADAL" clId="{A80C99E5-CB6F-436C-961D-ABE3FD84D51D}" dt="2022-04-24T15:12:16.080" v="1665" actId="571"/>
          <ac:spMkLst>
            <pc:docMk/>
            <pc:sldMk cId="632100350" sldId="259"/>
            <ac:spMk id="290" creationId="{3BD6DEE9-FDF4-45AA-BD4B-774B4D73391D}"/>
          </ac:spMkLst>
        </pc:spChg>
        <pc:spChg chg="add mod">
          <ac:chgData name="Mäkiperä Kai" userId="839bcc02-bfa9-4887-b68d-104d34530d73" providerId="ADAL" clId="{A80C99E5-CB6F-436C-961D-ABE3FD84D51D}" dt="2022-04-24T15:12:19.611" v="1666" actId="571"/>
          <ac:spMkLst>
            <pc:docMk/>
            <pc:sldMk cId="632100350" sldId="259"/>
            <ac:spMk id="291" creationId="{98403F24-9851-4F00-9DFC-A75526E9ADF0}"/>
          </ac:spMkLst>
        </pc:spChg>
        <pc:spChg chg="add mod">
          <ac:chgData name="Mäkiperä Kai" userId="839bcc02-bfa9-4887-b68d-104d34530d73" providerId="ADAL" clId="{A80C99E5-CB6F-436C-961D-ABE3FD84D51D}" dt="2022-04-24T15:12:23.371" v="1667" actId="571"/>
          <ac:spMkLst>
            <pc:docMk/>
            <pc:sldMk cId="632100350" sldId="259"/>
            <ac:spMk id="292" creationId="{916AB124-E3DF-4C96-BF6B-AC2FD508487A}"/>
          </ac:spMkLst>
        </pc:spChg>
        <pc:spChg chg="add mod">
          <ac:chgData name="Mäkiperä Kai" userId="839bcc02-bfa9-4887-b68d-104d34530d73" providerId="ADAL" clId="{A80C99E5-CB6F-436C-961D-ABE3FD84D51D}" dt="2022-04-24T15:12:25.945" v="1668" actId="571"/>
          <ac:spMkLst>
            <pc:docMk/>
            <pc:sldMk cId="632100350" sldId="259"/>
            <ac:spMk id="293" creationId="{0AD1119A-EB00-495B-915A-45FEDB9F33D0}"/>
          </ac:spMkLst>
        </pc:spChg>
        <pc:spChg chg="add mod">
          <ac:chgData name="Mäkiperä Kai" userId="839bcc02-bfa9-4887-b68d-104d34530d73" providerId="ADAL" clId="{A80C99E5-CB6F-436C-961D-ABE3FD84D51D}" dt="2022-04-24T15:40:17.528" v="3223" actId="1035"/>
          <ac:spMkLst>
            <pc:docMk/>
            <pc:sldMk cId="632100350" sldId="259"/>
            <ac:spMk id="294" creationId="{3370CDB2-D548-4FA5-92F9-F325165CD4A0}"/>
          </ac:spMkLst>
        </pc:spChg>
        <pc:spChg chg="add mod">
          <ac:chgData name="Mäkiperä Kai" userId="839bcc02-bfa9-4887-b68d-104d34530d73" providerId="ADAL" clId="{A80C99E5-CB6F-436C-961D-ABE3FD84D51D}" dt="2022-04-24T15:40:17.528" v="3223" actId="1035"/>
          <ac:spMkLst>
            <pc:docMk/>
            <pc:sldMk cId="632100350" sldId="259"/>
            <ac:spMk id="295" creationId="{8E212C7D-6215-42F9-9EC5-2986C8B9D137}"/>
          </ac:spMkLst>
        </pc:spChg>
        <pc:spChg chg="add mod">
          <ac:chgData name="Mäkiperä Kai" userId="839bcc02-bfa9-4887-b68d-104d34530d73" providerId="ADAL" clId="{A80C99E5-CB6F-436C-961D-ABE3FD84D51D}" dt="2022-04-24T15:40:17.528" v="3223" actId="1035"/>
          <ac:spMkLst>
            <pc:docMk/>
            <pc:sldMk cId="632100350" sldId="259"/>
            <ac:spMk id="296" creationId="{2991E06E-7D0F-4992-9CCE-FE9442B2D27C}"/>
          </ac:spMkLst>
        </pc:spChg>
        <pc:spChg chg="add mod">
          <ac:chgData name="Mäkiperä Kai" userId="839bcc02-bfa9-4887-b68d-104d34530d73" providerId="ADAL" clId="{A80C99E5-CB6F-436C-961D-ABE3FD84D51D}" dt="2022-04-24T15:40:17.528" v="3223" actId="1035"/>
          <ac:spMkLst>
            <pc:docMk/>
            <pc:sldMk cId="632100350" sldId="259"/>
            <ac:spMk id="297" creationId="{464363E9-9CBF-4B0A-9B64-3A4C94583194}"/>
          </ac:spMkLst>
        </pc:spChg>
        <pc:spChg chg="add mod">
          <ac:chgData name="Mäkiperä Kai" userId="839bcc02-bfa9-4887-b68d-104d34530d73" providerId="ADAL" clId="{A80C99E5-CB6F-436C-961D-ABE3FD84D51D}" dt="2022-04-24T15:19:30.579" v="1996" actId="14100"/>
          <ac:spMkLst>
            <pc:docMk/>
            <pc:sldMk cId="632100350" sldId="259"/>
            <ac:spMk id="298" creationId="{387A4483-BC70-42EA-8047-416F05E29E84}"/>
          </ac:spMkLst>
        </pc:spChg>
        <pc:spChg chg="add mod">
          <ac:chgData name="Mäkiperä Kai" userId="839bcc02-bfa9-4887-b68d-104d34530d73" providerId="ADAL" clId="{A80C99E5-CB6F-436C-961D-ABE3FD84D51D}" dt="2022-04-24T15:19:39.314" v="2000" actId="14100"/>
          <ac:spMkLst>
            <pc:docMk/>
            <pc:sldMk cId="632100350" sldId="259"/>
            <ac:spMk id="299" creationId="{6D5E967E-7ACC-4D34-A75B-28482A376188}"/>
          </ac:spMkLst>
        </pc:spChg>
        <pc:spChg chg="add mod">
          <ac:chgData name="Mäkiperä Kai" userId="839bcc02-bfa9-4887-b68d-104d34530d73" providerId="ADAL" clId="{A80C99E5-CB6F-436C-961D-ABE3FD84D51D}" dt="2022-04-24T15:19:51.831" v="2002" actId="14100"/>
          <ac:spMkLst>
            <pc:docMk/>
            <pc:sldMk cId="632100350" sldId="259"/>
            <ac:spMk id="300" creationId="{0D895E25-70A1-4285-BB97-754FB9CA5FC2}"/>
          </ac:spMkLst>
        </pc:spChg>
        <pc:spChg chg="add mod">
          <ac:chgData name="Mäkiperä Kai" userId="839bcc02-bfa9-4887-b68d-104d34530d73" providerId="ADAL" clId="{A80C99E5-CB6F-436C-961D-ABE3FD84D51D}" dt="2022-04-24T15:19:55.840" v="2003" actId="571"/>
          <ac:spMkLst>
            <pc:docMk/>
            <pc:sldMk cId="632100350" sldId="259"/>
            <ac:spMk id="301" creationId="{961A4FC3-34DD-4454-8126-F97AB2119EBC}"/>
          </ac:spMkLst>
        </pc:spChg>
        <pc:spChg chg="add mod">
          <ac:chgData name="Mäkiperä Kai" userId="839bcc02-bfa9-4887-b68d-104d34530d73" providerId="ADAL" clId="{A80C99E5-CB6F-436C-961D-ABE3FD84D51D}" dt="2022-04-24T15:20:00.761" v="2004" actId="571"/>
          <ac:spMkLst>
            <pc:docMk/>
            <pc:sldMk cId="632100350" sldId="259"/>
            <ac:spMk id="302" creationId="{3301E8A7-1C2B-4309-B576-1E9BB667BB68}"/>
          </ac:spMkLst>
        </pc:spChg>
        <pc:spChg chg="add mod">
          <ac:chgData name="Mäkiperä Kai" userId="839bcc02-bfa9-4887-b68d-104d34530d73" providerId="ADAL" clId="{A80C99E5-CB6F-436C-961D-ABE3FD84D51D}" dt="2022-04-24T15:20:04.938" v="2005" actId="571"/>
          <ac:spMkLst>
            <pc:docMk/>
            <pc:sldMk cId="632100350" sldId="259"/>
            <ac:spMk id="303" creationId="{7C3DD49A-1241-4A1B-92D4-ABE99223B6D1}"/>
          </ac:spMkLst>
        </pc:spChg>
        <pc:spChg chg="add mod">
          <ac:chgData name="Mäkiperä Kai" userId="839bcc02-bfa9-4887-b68d-104d34530d73" providerId="ADAL" clId="{A80C99E5-CB6F-436C-961D-ABE3FD84D51D}" dt="2022-04-24T15:39:02.373" v="3175" actId="1076"/>
          <ac:spMkLst>
            <pc:docMk/>
            <pc:sldMk cId="632100350" sldId="259"/>
            <ac:spMk id="304" creationId="{29877D27-2003-4C8E-8C6E-508152C4404B}"/>
          </ac:spMkLst>
        </pc:spChg>
        <pc:spChg chg="add del mod">
          <ac:chgData name="Mäkiperä Kai" userId="839bcc02-bfa9-4887-b68d-104d34530d73" providerId="ADAL" clId="{A80C99E5-CB6F-436C-961D-ABE3FD84D51D}" dt="2022-04-24T15:23:55.122" v="2197" actId="478"/>
          <ac:spMkLst>
            <pc:docMk/>
            <pc:sldMk cId="632100350" sldId="259"/>
            <ac:spMk id="306" creationId="{CA7EB143-2B8B-4086-BE62-9BAEB2BF5599}"/>
          </ac:spMkLst>
        </pc:spChg>
        <pc:spChg chg="add del mod">
          <ac:chgData name="Mäkiperä Kai" userId="839bcc02-bfa9-4887-b68d-104d34530d73" providerId="ADAL" clId="{A80C99E5-CB6F-436C-961D-ABE3FD84D51D}" dt="2022-04-24T15:23:53.446" v="2195" actId="478"/>
          <ac:spMkLst>
            <pc:docMk/>
            <pc:sldMk cId="632100350" sldId="259"/>
            <ac:spMk id="307" creationId="{DA643E8D-FC99-4098-A50B-5E4BD36AA315}"/>
          </ac:spMkLst>
        </pc:spChg>
        <pc:spChg chg="add del mod">
          <ac:chgData name="Mäkiperä Kai" userId="839bcc02-bfa9-4887-b68d-104d34530d73" providerId="ADAL" clId="{A80C99E5-CB6F-436C-961D-ABE3FD84D51D}" dt="2022-04-24T15:23:54.097" v="2196" actId="478"/>
          <ac:spMkLst>
            <pc:docMk/>
            <pc:sldMk cId="632100350" sldId="259"/>
            <ac:spMk id="308" creationId="{B75CDCC1-90B1-4EF5-82ED-99A756C633F3}"/>
          </ac:spMkLst>
        </pc:spChg>
        <pc:spChg chg="add del mod">
          <ac:chgData name="Mäkiperä Kai" userId="839bcc02-bfa9-4887-b68d-104d34530d73" providerId="ADAL" clId="{A80C99E5-CB6F-436C-961D-ABE3FD84D51D}" dt="2022-04-24T15:23:58.909" v="2200" actId="478"/>
          <ac:spMkLst>
            <pc:docMk/>
            <pc:sldMk cId="632100350" sldId="259"/>
            <ac:spMk id="309" creationId="{A42DA5FC-CFF3-4AFE-8FD5-D73B7CCEFFAC}"/>
          </ac:spMkLst>
        </pc:spChg>
        <pc:spChg chg="add del mod">
          <ac:chgData name="Mäkiperä Kai" userId="839bcc02-bfa9-4887-b68d-104d34530d73" providerId="ADAL" clId="{A80C99E5-CB6F-436C-961D-ABE3FD84D51D}" dt="2022-04-24T15:24:00.729" v="2201" actId="478"/>
          <ac:spMkLst>
            <pc:docMk/>
            <pc:sldMk cId="632100350" sldId="259"/>
            <ac:spMk id="310" creationId="{69DA79CE-A703-4D06-896E-ACAC96E8B997}"/>
          </ac:spMkLst>
        </pc:spChg>
        <pc:spChg chg="add del mod">
          <ac:chgData name="Mäkiperä Kai" userId="839bcc02-bfa9-4887-b68d-104d34530d73" providerId="ADAL" clId="{A80C99E5-CB6F-436C-961D-ABE3FD84D51D}" dt="2022-04-24T15:23:57.450" v="2199" actId="478"/>
          <ac:spMkLst>
            <pc:docMk/>
            <pc:sldMk cId="632100350" sldId="259"/>
            <ac:spMk id="311" creationId="{A3595078-DAB7-4045-8D3E-5047154D0FAB}"/>
          </ac:spMkLst>
        </pc:spChg>
        <pc:spChg chg="add mod">
          <ac:chgData name="Mäkiperä Kai" userId="839bcc02-bfa9-4887-b68d-104d34530d73" providerId="ADAL" clId="{A80C99E5-CB6F-436C-961D-ABE3FD84D51D}" dt="2022-04-24T15:43:46.913" v="3609" actId="1076"/>
          <ac:spMkLst>
            <pc:docMk/>
            <pc:sldMk cId="632100350" sldId="259"/>
            <ac:spMk id="312" creationId="{2305FC52-C04B-465C-B498-302067CCB4F8}"/>
          </ac:spMkLst>
        </pc:spChg>
        <pc:spChg chg="add del mod">
          <ac:chgData name="Mäkiperä Kai" userId="839bcc02-bfa9-4887-b68d-104d34530d73" providerId="ADAL" clId="{A80C99E5-CB6F-436C-961D-ABE3FD84D51D}" dt="2022-04-24T15:39:26.081" v="3198" actId="478"/>
          <ac:spMkLst>
            <pc:docMk/>
            <pc:sldMk cId="632100350" sldId="259"/>
            <ac:spMk id="314" creationId="{12649821-2312-4AAD-BA75-E395062CBCFB}"/>
          </ac:spMkLst>
        </pc:spChg>
        <pc:spChg chg="add del mod">
          <ac:chgData name="Mäkiperä Kai" userId="839bcc02-bfa9-4887-b68d-104d34530d73" providerId="ADAL" clId="{A80C99E5-CB6F-436C-961D-ABE3FD84D51D}" dt="2022-04-24T15:24:41.841" v="2213" actId="478"/>
          <ac:spMkLst>
            <pc:docMk/>
            <pc:sldMk cId="632100350" sldId="259"/>
            <ac:spMk id="315" creationId="{420EC9AA-21FA-4402-8840-499814847651}"/>
          </ac:spMkLst>
        </pc:spChg>
        <pc:spChg chg="add del mod">
          <ac:chgData name="Mäkiperä Kai" userId="839bcc02-bfa9-4887-b68d-104d34530d73" providerId="ADAL" clId="{A80C99E5-CB6F-436C-961D-ABE3FD84D51D}" dt="2022-04-24T15:24:41.841" v="2213" actId="478"/>
          <ac:spMkLst>
            <pc:docMk/>
            <pc:sldMk cId="632100350" sldId="259"/>
            <ac:spMk id="316" creationId="{AE225E81-2692-4A92-8078-EFAC17F99FFB}"/>
          </ac:spMkLst>
        </pc:spChg>
        <pc:spChg chg="add del mod">
          <ac:chgData name="Mäkiperä Kai" userId="839bcc02-bfa9-4887-b68d-104d34530d73" providerId="ADAL" clId="{A80C99E5-CB6F-436C-961D-ABE3FD84D51D}" dt="2022-04-24T15:39:26.081" v="3198" actId="478"/>
          <ac:spMkLst>
            <pc:docMk/>
            <pc:sldMk cId="632100350" sldId="259"/>
            <ac:spMk id="317" creationId="{4B48C96B-6607-4895-8B81-70875F128E77}"/>
          </ac:spMkLst>
        </pc:spChg>
        <pc:spChg chg="add del mod">
          <ac:chgData name="Mäkiperä Kai" userId="839bcc02-bfa9-4887-b68d-104d34530d73" providerId="ADAL" clId="{A80C99E5-CB6F-436C-961D-ABE3FD84D51D}" dt="2022-04-24T15:39:26.081" v="3198" actId="478"/>
          <ac:spMkLst>
            <pc:docMk/>
            <pc:sldMk cId="632100350" sldId="259"/>
            <ac:spMk id="318" creationId="{468A5966-1B51-4F17-AC0F-00D15104849E}"/>
          </ac:spMkLst>
        </pc:spChg>
        <pc:spChg chg="add del mod">
          <ac:chgData name="Mäkiperä Kai" userId="839bcc02-bfa9-4887-b68d-104d34530d73" providerId="ADAL" clId="{A80C99E5-CB6F-436C-961D-ABE3FD84D51D}" dt="2022-04-24T15:39:26.081" v="3198" actId="478"/>
          <ac:spMkLst>
            <pc:docMk/>
            <pc:sldMk cId="632100350" sldId="259"/>
            <ac:spMk id="319" creationId="{1CFE98AC-B948-4B94-8CBD-612B96DF542C}"/>
          </ac:spMkLst>
        </pc:spChg>
        <pc:spChg chg="add del mod">
          <ac:chgData name="Mäkiperä Kai" userId="839bcc02-bfa9-4887-b68d-104d34530d73" providerId="ADAL" clId="{A80C99E5-CB6F-436C-961D-ABE3FD84D51D}" dt="2022-04-24T15:39:26.081" v="3198" actId="478"/>
          <ac:spMkLst>
            <pc:docMk/>
            <pc:sldMk cId="632100350" sldId="259"/>
            <ac:spMk id="320" creationId="{C0A45253-11B1-4729-8487-1EE5AB22E392}"/>
          </ac:spMkLst>
        </pc:spChg>
        <pc:spChg chg="add del mod">
          <ac:chgData name="Mäkiperä Kai" userId="839bcc02-bfa9-4887-b68d-104d34530d73" providerId="ADAL" clId="{A80C99E5-CB6F-436C-961D-ABE3FD84D51D}" dt="2022-04-24T15:39:26.081" v="3198" actId="478"/>
          <ac:spMkLst>
            <pc:docMk/>
            <pc:sldMk cId="632100350" sldId="259"/>
            <ac:spMk id="321" creationId="{D44F0E2E-6CCA-4D62-BB90-3C1265BDB96C}"/>
          </ac:spMkLst>
        </pc:spChg>
        <pc:spChg chg="add del mod">
          <ac:chgData name="Mäkiperä Kai" userId="839bcc02-bfa9-4887-b68d-104d34530d73" providerId="ADAL" clId="{A80C99E5-CB6F-436C-961D-ABE3FD84D51D}" dt="2022-04-24T15:39:26.081" v="3198" actId="478"/>
          <ac:spMkLst>
            <pc:docMk/>
            <pc:sldMk cId="632100350" sldId="259"/>
            <ac:spMk id="322" creationId="{42CD950C-7483-456F-B026-6CE3470A5528}"/>
          </ac:spMkLst>
        </pc:spChg>
        <pc:spChg chg="add del mod">
          <ac:chgData name="Mäkiperä Kai" userId="839bcc02-bfa9-4887-b68d-104d34530d73" providerId="ADAL" clId="{A80C99E5-CB6F-436C-961D-ABE3FD84D51D}" dt="2022-04-24T15:39:26.081" v="3198" actId="478"/>
          <ac:spMkLst>
            <pc:docMk/>
            <pc:sldMk cId="632100350" sldId="259"/>
            <ac:spMk id="323" creationId="{EB6AAFDC-8192-4535-8FAF-99CCF8511AAA}"/>
          </ac:spMkLst>
        </pc:spChg>
        <pc:spChg chg="add del mod">
          <ac:chgData name="Mäkiperä Kai" userId="839bcc02-bfa9-4887-b68d-104d34530d73" providerId="ADAL" clId="{A80C99E5-CB6F-436C-961D-ABE3FD84D51D}" dt="2022-04-24T15:39:26.081" v="3198" actId="478"/>
          <ac:spMkLst>
            <pc:docMk/>
            <pc:sldMk cId="632100350" sldId="259"/>
            <ac:spMk id="324" creationId="{20160241-8C3A-47C6-BE0A-6487B18B745A}"/>
          </ac:spMkLst>
        </pc:spChg>
        <pc:spChg chg="add del mod">
          <ac:chgData name="Mäkiperä Kai" userId="839bcc02-bfa9-4887-b68d-104d34530d73" providerId="ADAL" clId="{A80C99E5-CB6F-436C-961D-ABE3FD84D51D}" dt="2022-04-24T15:39:26.081" v="3198" actId="478"/>
          <ac:spMkLst>
            <pc:docMk/>
            <pc:sldMk cId="632100350" sldId="259"/>
            <ac:spMk id="325" creationId="{E0BE343C-8DA5-477C-9F0C-22505C98A596}"/>
          </ac:spMkLst>
        </pc:spChg>
        <pc:spChg chg="add del mod">
          <ac:chgData name="Mäkiperä Kai" userId="839bcc02-bfa9-4887-b68d-104d34530d73" providerId="ADAL" clId="{A80C99E5-CB6F-436C-961D-ABE3FD84D51D}" dt="2022-04-24T15:39:26.081" v="3198" actId="478"/>
          <ac:spMkLst>
            <pc:docMk/>
            <pc:sldMk cId="632100350" sldId="259"/>
            <ac:spMk id="326" creationId="{11AAA0B3-17F6-42FF-85E9-5B68DB2B830C}"/>
          </ac:spMkLst>
        </pc:spChg>
        <pc:spChg chg="add del mod">
          <ac:chgData name="Mäkiperä Kai" userId="839bcc02-bfa9-4887-b68d-104d34530d73" providerId="ADAL" clId="{A80C99E5-CB6F-436C-961D-ABE3FD84D51D}" dt="2022-04-24T15:39:26.081" v="3198" actId="478"/>
          <ac:spMkLst>
            <pc:docMk/>
            <pc:sldMk cId="632100350" sldId="259"/>
            <ac:spMk id="327" creationId="{B09BFD94-3470-4EC3-830E-17CCFF7AB9C8}"/>
          </ac:spMkLst>
        </pc:spChg>
        <pc:spChg chg="add del mod">
          <ac:chgData name="Mäkiperä Kai" userId="839bcc02-bfa9-4887-b68d-104d34530d73" providerId="ADAL" clId="{A80C99E5-CB6F-436C-961D-ABE3FD84D51D}" dt="2022-04-24T15:39:26.081" v="3198" actId="478"/>
          <ac:spMkLst>
            <pc:docMk/>
            <pc:sldMk cId="632100350" sldId="259"/>
            <ac:spMk id="328" creationId="{25F84A16-3B2D-47FE-9A51-E23EC2786E52}"/>
          </ac:spMkLst>
        </pc:spChg>
        <pc:spChg chg="add del mod">
          <ac:chgData name="Mäkiperä Kai" userId="839bcc02-bfa9-4887-b68d-104d34530d73" providerId="ADAL" clId="{A80C99E5-CB6F-436C-961D-ABE3FD84D51D}" dt="2022-04-24T15:24:41.841" v="2213" actId="478"/>
          <ac:spMkLst>
            <pc:docMk/>
            <pc:sldMk cId="632100350" sldId="259"/>
            <ac:spMk id="329" creationId="{C36E23C6-3B88-4D1C-B3C2-AC992D3C8DED}"/>
          </ac:spMkLst>
        </pc:spChg>
        <pc:spChg chg="add del mod">
          <ac:chgData name="Mäkiperä Kai" userId="839bcc02-bfa9-4887-b68d-104d34530d73" providerId="ADAL" clId="{A80C99E5-CB6F-436C-961D-ABE3FD84D51D}" dt="2022-04-24T15:24:44.004" v="2214" actId="478"/>
          <ac:spMkLst>
            <pc:docMk/>
            <pc:sldMk cId="632100350" sldId="259"/>
            <ac:spMk id="330" creationId="{34718953-652B-4592-8FF2-C34D8CA242EE}"/>
          </ac:spMkLst>
        </pc:spChg>
        <pc:spChg chg="add del mod">
          <ac:chgData name="Mäkiperä Kai" userId="839bcc02-bfa9-4887-b68d-104d34530d73" providerId="ADAL" clId="{A80C99E5-CB6F-436C-961D-ABE3FD84D51D}" dt="2022-04-24T15:24:41.841" v="2213" actId="478"/>
          <ac:spMkLst>
            <pc:docMk/>
            <pc:sldMk cId="632100350" sldId="259"/>
            <ac:spMk id="331" creationId="{B07129FF-4935-416D-B3AB-EDB504E152CC}"/>
          </ac:spMkLst>
        </pc:spChg>
        <pc:spChg chg="add del mod">
          <ac:chgData name="Mäkiperä Kai" userId="839bcc02-bfa9-4887-b68d-104d34530d73" providerId="ADAL" clId="{A80C99E5-CB6F-436C-961D-ABE3FD84D51D}" dt="2022-04-24T15:24:41.841" v="2213" actId="478"/>
          <ac:spMkLst>
            <pc:docMk/>
            <pc:sldMk cId="632100350" sldId="259"/>
            <ac:spMk id="332" creationId="{0751C3FE-3BCA-437E-A08F-81BEFC5716C0}"/>
          </ac:spMkLst>
        </pc:spChg>
        <pc:spChg chg="add del mod">
          <ac:chgData name="Mäkiperä Kai" userId="839bcc02-bfa9-4887-b68d-104d34530d73" providerId="ADAL" clId="{A80C99E5-CB6F-436C-961D-ABE3FD84D51D}" dt="2022-04-24T15:24:44.004" v="2214" actId="478"/>
          <ac:spMkLst>
            <pc:docMk/>
            <pc:sldMk cId="632100350" sldId="259"/>
            <ac:spMk id="333" creationId="{747FC3A2-4C8C-4154-B29F-31D5F66155F1}"/>
          </ac:spMkLst>
        </pc:spChg>
        <pc:spChg chg="add del mod">
          <ac:chgData name="Mäkiperä Kai" userId="839bcc02-bfa9-4887-b68d-104d34530d73" providerId="ADAL" clId="{A80C99E5-CB6F-436C-961D-ABE3FD84D51D}" dt="2022-04-24T15:24:41.841" v="2213" actId="478"/>
          <ac:spMkLst>
            <pc:docMk/>
            <pc:sldMk cId="632100350" sldId="259"/>
            <ac:spMk id="334" creationId="{5A9538DA-2D73-4B0D-B6DC-4507E0C30AF3}"/>
          </ac:spMkLst>
        </pc:spChg>
        <pc:spChg chg="add del mod">
          <ac:chgData name="Mäkiperä Kai" userId="839bcc02-bfa9-4887-b68d-104d34530d73" providerId="ADAL" clId="{A80C99E5-CB6F-436C-961D-ABE3FD84D51D}" dt="2022-04-24T15:24:41.841" v="2213" actId="478"/>
          <ac:spMkLst>
            <pc:docMk/>
            <pc:sldMk cId="632100350" sldId="259"/>
            <ac:spMk id="335" creationId="{987A1E51-70FF-4B17-A102-CE52B5E6FCEE}"/>
          </ac:spMkLst>
        </pc:spChg>
        <pc:spChg chg="add del mod">
          <ac:chgData name="Mäkiperä Kai" userId="839bcc02-bfa9-4887-b68d-104d34530d73" providerId="ADAL" clId="{A80C99E5-CB6F-436C-961D-ABE3FD84D51D}" dt="2022-04-24T15:24:41.841" v="2213" actId="478"/>
          <ac:spMkLst>
            <pc:docMk/>
            <pc:sldMk cId="632100350" sldId="259"/>
            <ac:spMk id="336" creationId="{BA1A0BB3-86E0-4CF0-A1D4-7744E0697C67}"/>
          </ac:spMkLst>
        </pc:spChg>
        <pc:spChg chg="add del mod">
          <ac:chgData name="Mäkiperä Kai" userId="839bcc02-bfa9-4887-b68d-104d34530d73" providerId="ADAL" clId="{A80C99E5-CB6F-436C-961D-ABE3FD84D51D}" dt="2022-04-24T15:39:26.081" v="3198" actId="478"/>
          <ac:spMkLst>
            <pc:docMk/>
            <pc:sldMk cId="632100350" sldId="259"/>
            <ac:spMk id="337" creationId="{0554B5B7-0D31-4830-ACD4-61B742C2CB06}"/>
          </ac:spMkLst>
        </pc:spChg>
        <pc:spChg chg="add del mod">
          <ac:chgData name="Mäkiperä Kai" userId="839bcc02-bfa9-4887-b68d-104d34530d73" providerId="ADAL" clId="{A80C99E5-CB6F-436C-961D-ABE3FD84D51D}" dt="2022-04-24T15:39:26.081" v="3198" actId="478"/>
          <ac:spMkLst>
            <pc:docMk/>
            <pc:sldMk cId="632100350" sldId="259"/>
            <ac:spMk id="338" creationId="{F0D60B4C-6349-4D0C-8F1F-10C6BF7DE799}"/>
          </ac:spMkLst>
        </pc:spChg>
        <pc:spChg chg="add del mod">
          <ac:chgData name="Mäkiperä Kai" userId="839bcc02-bfa9-4887-b68d-104d34530d73" providerId="ADAL" clId="{A80C99E5-CB6F-436C-961D-ABE3FD84D51D}" dt="2022-04-24T15:24:24.379" v="2209" actId="478"/>
          <ac:spMkLst>
            <pc:docMk/>
            <pc:sldMk cId="632100350" sldId="259"/>
            <ac:spMk id="339" creationId="{FED4645C-211A-46A3-A153-B5CF7ADB37B9}"/>
          </ac:spMkLst>
        </pc:spChg>
        <pc:spChg chg="add del mod">
          <ac:chgData name="Mäkiperä Kai" userId="839bcc02-bfa9-4887-b68d-104d34530d73" providerId="ADAL" clId="{A80C99E5-CB6F-436C-961D-ABE3FD84D51D}" dt="2022-04-24T15:24:23.767" v="2208" actId="478"/>
          <ac:spMkLst>
            <pc:docMk/>
            <pc:sldMk cId="632100350" sldId="259"/>
            <ac:spMk id="340" creationId="{995E00FA-7F0C-40E8-88D9-6D5CE370AB6A}"/>
          </ac:spMkLst>
        </pc:spChg>
        <pc:spChg chg="add del mod">
          <ac:chgData name="Mäkiperä Kai" userId="839bcc02-bfa9-4887-b68d-104d34530d73" providerId="ADAL" clId="{A80C99E5-CB6F-436C-961D-ABE3FD84D51D}" dt="2022-04-24T15:24:23.029" v="2207" actId="478"/>
          <ac:spMkLst>
            <pc:docMk/>
            <pc:sldMk cId="632100350" sldId="259"/>
            <ac:spMk id="341" creationId="{16EC030C-22F6-4FE0-941D-880F8F38FA12}"/>
          </ac:spMkLst>
        </pc:spChg>
        <pc:spChg chg="add del mod">
          <ac:chgData name="Mäkiperä Kai" userId="839bcc02-bfa9-4887-b68d-104d34530d73" providerId="ADAL" clId="{A80C99E5-CB6F-436C-961D-ABE3FD84D51D}" dt="2022-04-24T15:24:28.649" v="2211" actId="478"/>
          <ac:spMkLst>
            <pc:docMk/>
            <pc:sldMk cId="632100350" sldId="259"/>
            <ac:spMk id="342" creationId="{3739363C-AF2D-416E-94CE-DEC2D213D3F8}"/>
          </ac:spMkLst>
        </pc:spChg>
        <pc:spChg chg="add del mod">
          <ac:chgData name="Mäkiperä Kai" userId="839bcc02-bfa9-4887-b68d-104d34530d73" providerId="ADAL" clId="{A80C99E5-CB6F-436C-961D-ABE3FD84D51D}" dt="2022-04-24T15:24:33.236" v="2212" actId="478"/>
          <ac:spMkLst>
            <pc:docMk/>
            <pc:sldMk cId="632100350" sldId="259"/>
            <ac:spMk id="343" creationId="{F6052235-E0EC-40FA-9155-9B769A9C26DE}"/>
          </ac:spMkLst>
        </pc:spChg>
        <pc:spChg chg="add del mod">
          <ac:chgData name="Mäkiperä Kai" userId="839bcc02-bfa9-4887-b68d-104d34530d73" providerId="ADAL" clId="{A80C99E5-CB6F-436C-961D-ABE3FD84D51D}" dt="2022-04-24T15:24:26.399" v="2210" actId="478"/>
          <ac:spMkLst>
            <pc:docMk/>
            <pc:sldMk cId="632100350" sldId="259"/>
            <ac:spMk id="344" creationId="{1C70CC6C-E498-498F-8E20-E6F625F79574}"/>
          </ac:spMkLst>
        </pc:spChg>
        <pc:spChg chg="add del">
          <ac:chgData name="Mäkiperä Kai" userId="839bcc02-bfa9-4887-b68d-104d34530d73" providerId="ADAL" clId="{A80C99E5-CB6F-436C-961D-ABE3FD84D51D}" dt="2022-04-24T15:26:06.865" v="2222" actId="22"/>
          <ac:spMkLst>
            <pc:docMk/>
            <pc:sldMk cId="632100350" sldId="259"/>
            <ac:spMk id="346" creationId="{A2C50613-861E-4F75-92EE-2A1B44471D5E}"/>
          </ac:spMkLst>
        </pc:spChg>
        <pc:spChg chg="add del mod">
          <ac:chgData name="Mäkiperä Kai" userId="839bcc02-bfa9-4887-b68d-104d34530d73" providerId="ADAL" clId="{A80C99E5-CB6F-436C-961D-ABE3FD84D51D}" dt="2022-04-24T15:27:53.946" v="2240" actId="21"/>
          <ac:spMkLst>
            <pc:docMk/>
            <pc:sldMk cId="632100350" sldId="259"/>
            <ac:spMk id="347" creationId="{032C2531-4193-45AB-883F-459742F39AD7}"/>
          </ac:spMkLst>
        </pc:spChg>
        <pc:spChg chg="add del mod">
          <ac:chgData name="Mäkiperä Kai" userId="839bcc02-bfa9-4887-b68d-104d34530d73" providerId="ADAL" clId="{A80C99E5-CB6F-436C-961D-ABE3FD84D51D}" dt="2022-04-24T15:27:53.946" v="2240" actId="21"/>
          <ac:spMkLst>
            <pc:docMk/>
            <pc:sldMk cId="632100350" sldId="259"/>
            <ac:spMk id="348" creationId="{A5BE514F-10CB-4C3F-BDF8-B6E8D5DFD6D9}"/>
          </ac:spMkLst>
        </pc:spChg>
        <pc:spChg chg="add del mod">
          <ac:chgData name="Mäkiperä Kai" userId="839bcc02-bfa9-4887-b68d-104d34530d73" providerId="ADAL" clId="{A80C99E5-CB6F-436C-961D-ABE3FD84D51D}" dt="2022-04-24T15:27:53.946" v="2240" actId="21"/>
          <ac:spMkLst>
            <pc:docMk/>
            <pc:sldMk cId="632100350" sldId="259"/>
            <ac:spMk id="349" creationId="{0270E93B-446D-4B48-B980-F4010A8AAF5D}"/>
          </ac:spMkLst>
        </pc:spChg>
        <pc:spChg chg="add del mod">
          <ac:chgData name="Mäkiperä Kai" userId="839bcc02-bfa9-4887-b68d-104d34530d73" providerId="ADAL" clId="{A80C99E5-CB6F-436C-961D-ABE3FD84D51D}" dt="2022-04-24T15:27:53.946" v="2240" actId="21"/>
          <ac:spMkLst>
            <pc:docMk/>
            <pc:sldMk cId="632100350" sldId="259"/>
            <ac:spMk id="350" creationId="{7D070F4E-F584-4BBE-838C-556CB87AFCC7}"/>
          </ac:spMkLst>
        </pc:spChg>
        <pc:spChg chg="add del mod">
          <ac:chgData name="Mäkiperä Kai" userId="839bcc02-bfa9-4887-b68d-104d34530d73" providerId="ADAL" clId="{A80C99E5-CB6F-436C-961D-ABE3FD84D51D}" dt="2022-04-24T15:27:53.946" v="2240" actId="21"/>
          <ac:spMkLst>
            <pc:docMk/>
            <pc:sldMk cId="632100350" sldId="259"/>
            <ac:spMk id="351" creationId="{93829760-DD54-4ECE-B07F-70B8459DE1D2}"/>
          </ac:spMkLst>
        </pc:spChg>
        <pc:spChg chg="add del mod">
          <ac:chgData name="Mäkiperä Kai" userId="839bcc02-bfa9-4887-b68d-104d34530d73" providerId="ADAL" clId="{A80C99E5-CB6F-436C-961D-ABE3FD84D51D}" dt="2022-04-24T15:27:53.946" v="2240" actId="21"/>
          <ac:spMkLst>
            <pc:docMk/>
            <pc:sldMk cId="632100350" sldId="259"/>
            <ac:spMk id="352" creationId="{3E9A16CA-5AE9-4F13-907A-F9D8BF2D983F}"/>
          </ac:spMkLst>
        </pc:spChg>
        <pc:spChg chg="add del mod">
          <ac:chgData name="Mäkiperä Kai" userId="839bcc02-bfa9-4887-b68d-104d34530d73" providerId="ADAL" clId="{A80C99E5-CB6F-436C-961D-ABE3FD84D51D}" dt="2022-04-24T15:27:53.946" v="2240" actId="21"/>
          <ac:spMkLst>
            <pc:docMk/>
            <pc:sldMk cId="632100350" sldId="259"/>
            <ac:spMk id="353" creationId="{56BF5D85-A360-4898-9F8D-032EECC5E1B5}"/>
          </ac:spMkLst>
        </pc:spChg>
        <pc:spChg chg="add del mod">
          <ac:chgData name="Mäkiperä Kai" userId="839bcc02-bfa9-4887-b68d-104d34530d73" providerId="ADAL" clId="{A80C99E5-CB6F-436C-961D-ABE3FD84D51D}" dt="2022-04-24T15:27:53.946" v="2240" actId="21"/>
          <ac:spMkLst>
            <pc:docMk/>
            <pc:sldMk cId="632100350" sldId="259"/>
            <ac:spMk id="354" creationId="{D277550B-B83B-4538-98F4-A722DBC878F9}"/>
          </ac:spMkLst>
        </pc:spChg>
        <pc:spChg chg="add del mod">
          <ac:chgData name="Mäkiperä Kai" userId="839bcc02-bfa9-4887-b68d-104d34530d73" providerId="ADAL" clId="{A80C99E5-CB6F-436C-961D-ABE3FD84D51D}" dt="2022-04-24T15:27:53.946" v="2240" actId="21"/>
          <ac:spMkLst>
            <pc:docMk/>
            <pc:sldMk cId="632100350" sldId="259"/>
            <ac:spMk id="355" creationId="{B2FFC08E-FCB7-472D-9776-6046EBD0C0DE}"/>
          </ac:spMkLst>
        </pc:spChg>
        <pc:spChg chg="add del mod">
          <ac:chgData name="Mäkiperä Kai" userId="839bcc02-bfa9-4887-b68d-104d34530d73" providerId="ADAL" clId="{A80C99E5-CB6F-436C-961D-ABE3FD84D51D}" dt="2022-04-24T15:27:53.946" v="2240" actId="21"/>
          <ac:spMkLst>
            <pc:docMk/>
            <pc:sldMk cId="632100350" sldId="259"/>
            <ac:spMk id="356" creationId="{943756C5-0750-4C92-AE25-C28222877150}"/>
          </ac:spMkLst>
        </pc:spChg>
        <pc:spChg chg="add del mod">
          <ac:chgData name="Mäkiperä Kai" userId="839bcc02-bfa9-4887-b68d-104d34530d73" providerId="ADAL" clId="{A80C99E5-CB6F-436C-961D-ABE3FD84D51D}" dt="2022-04-24T15:27:53.946" v="2240" actId="21"/>
          <ac:spMkLst>
            <pc:docMk/>
            <pc:sldMk cId="632100350" sldId="259"/>
            <ac:spMk id="357" creationId="{6EC0F7BE-8096-444E-814A-835D92915016}"/>
          </ac:spMkLst>
        </pc:spChg>
        <pc:spChg chg="add del mod">
          <ac:chgData name="Mäkiperä Kai" userId="839bcc02-bfa9-4887-b68d-104d34530d73" providerId="ADAL" clId="{A80C99E5-CB6F-436C-961D-ABE3FD84D51D}" dt="2022-04-24T15:27:53.946" v="2240" actId="21"/>
          <ac:spMkLst>
            <pc:docMk/>
            <pc:sldMk cId="632100350" sldId="259"/>
            <ac:spMk id="358" creationId="{53D2ABA4-8825-42EE-8057-67D4227DB080}"/>
          </ac:spMkLst>
        </pc:spChg>
        <pc:spChg chg="add del mod">
          <ac:chgData name="Mäkiperä Kai" userId="839bcc02-bfa9-4887-b68d-104d34530d73" providerId="ADAL" clId="{A80C99E5-CB6F-436C-961D-ABE3FD84D51D}" dt="2022-04-24T15:39:26.081" v="3198" actId="478"/>
          <ac:spMkLst>
            <pc:docMk/>
            <pc:sldMk cId="632100350" sldId="259"/>
            <ac:spMk id="359" creationId="{95E54116-F35B-49B0-A8B1-3ECB97BB9B00}"/>
          </ac:spMkLst>
        </pc:spChg>
        <pc:spChg chg="add del mod">
          <ac:chgData name="Mäkiperä Kai" userId="839bcc02-bfa9-4887-b68d-104d34530d73" providerId="ADAL" clId="{A80C99E5-CB6F-436C-961D-ABE3FD84D51D}" dt="2022-04-24T15:39:26.081" v="3198" actId="478"/>
          <ac:spMkLst>
            <pc:docMk/>
            <pc:sldMk cId="632100350" sldId="259"/>
            <ac:spMk id="360" creationId="{98A03F62-BB00-4A4E-BFDE-738A3EC192BB}"/>
          </ac:spMkLst>
        </pc:spChg>
        <pc:spChg chg="add del mod">
          <ac:chgData name="Mäkiperä Kai" userId="839bcc02-bfa9-4887-b68d-104d34530d73" providerId="ADAL" clId="{A80C99E5-CB6F-436C-961D-ABE3FD84D51D}" dt="2022-04-24T15:39:26.081" v="3198" actId="478"/>
          <ac:spMkLst>
            <pc:docMk/>
            <pc:sldMk cId="632100350" sldId="259"/>
            <ac:spMk id="361" creationId="{C84851BA-8AEC-4F21-96CC-A3FD10F3F008}"/>
          </ac:spMkLst>
        </pc:spChg>
        <pc:spChg chg="add del mod">
          <ac:chgData name="Mäkiperä Kai" userId="839bcc02-bfa9-4887-b68d-104d34530d73" providerId="ADAL" clId="{A80C99E5-CB6F-436C-961D-ABE3FD84D51D}" dt="2022-04-24T15:39:26.081" v="3198" actId="478"/>
          <ac:spMkLst>
            <pc:docMk/>
            <pc:sldMk cId="632100350" sldId="259"/>
            <ac:spMk id="362" creationId="{906A493B-91D3-4258-AB59-AB3E4EBAA97F}"/>
          </ac:spMkLst>
        </pc:spChg>
        <pc:spChg chg="add del mod">
          <ac:chgData name="Mäkiperä Kai" userId="839bcc02-bfa9-4887-b68d-104d34530d73" providerId="ADAL" clId="{A80C99E5-CB6F-436C-961D-ABE3FD84D51D}" dt="2022-04-24T15:39:26.081" v="3198" actId="478"/>
          <ac:spMkLst>
            <pc:docMk/>
            <pc:sldMk cId="632100350" sldId="259"/>
            <ac:spMk id="363" creationId="{9C5D06B5-7C33-4425-896E-8AC4DE816941}"/>
          </ac:spMkLst>
        </pc:spChg>
        <pc:spChg chg="add del mod">
          <ac:chgData name="Mäkiperä Kai" userId="839bcc02-bfa9-4887-b68d-104d34530d73" providerId="ADAL" clId="{A80C99E5-CB6F-436C-961D-ABE3FD84D51D}" dt="2022-04-24T15:39:26.081" v="3198" actId="478"/>
          <ac:spMkLst>
            <pc:docMk/>
            <pc:sldMk cId="632100350" sldId="259"/>
            <ac:spMk id="364" creationId="{55B754A0-4A87-4716-9FD5-A507EAB70094}"/>
          </ac:spMkLst>
        </pc:spChg>
        <pc:spChg chg="add del mod">
          <ac:chgData name="Mäkiperä Kai" userId="839bcc02-bfa9-4887-b68d-104d34530d73" providerId="ADAL" clId="{A80C99E5-CB6F-436C-961D-ABE3FD84D51D}" dt="2022-04-24T15:39:26.081" v="3198" actId="478"/>
          <ac:spMkLst>
            <pc:docMk/>
            <pc:sldMk cId="632100350" sldId="259"/>
            <ac:spMk id="365" creationId="{C036E2C2-E66B-492C-8730-C64804644003}"/>
          </ac:spMkLst>
        </pc:spChg>
        <pc:spChg chg="add del mod">
          <ac:chgData name="Mäkiperä Kai" userId="839bcc02-bfa9-4887-b68d-104d34530d73" providerId="ADAL" clId="{A80C99E5-CB6F-436C-961D-ABE3FD84D51D}" dt="2022-04-24T15:39:26.081" v="3198" actId="478"/>
          <ac:spMkLst>
            <pc:docMk/>
            <pc:sldMk cId="632100350" sldId="259"/>
            <ac:spMk id="366" creationId="{C522287D-D5E2-4F9D-AEE3-2FA207639400}"/>
          </ac:spMkLst>
        </pc:spChg>
        <pc:spChg chg="add del mod">
          <ac:chgData name="Mäkiperä Kai" userId="839bcc02-bfa9-4887-b68d-104d34530d73" providerId="ADAL" clId="{A80C99E5-CB6F-436C-961D-ABE3FD84D51D}" dt="2022-04-24T15:39:26.081" v="3198" actId="478"/>
          <ac:spMkLst>
            <pc:docMk/>
            <pc:sldMk cId="632100350" sldId="259"/>
            <ac:spMk id="367" creationId="{C903ECBC-37B0-4EB5-9085-E2A3520F835F}"/>
          </ac:spMkLst>
        </pc:spChg>
        <pc:spChg chg="add del mod">
          <ac:chgData name="Mäkiperä Kai" userId="839bcc02-bfa9-4887-b68d-104d34530d73" providerId="ADAL" clId="{A80C99E5-CB6F-436C-961D-ABE3FD84D51D}" dt="2022-04-24T15:39:26.081" v="3198" actId="478"/>
          <ac:spMkLst>
            <pc:docMk/>
            <pc:sldMk cId="632100350" sldId="259"/>
            <ac:spMk id="368" creationId="{89050235-8D4B-4F29-BC0D-F97D6EF5C715}"/>
          </ac:spMkLst>
        </pc:spChg>
        <pc:spChg chg="add del mod">
          <ac:chgData name="Mäkiperä Kai" userId="839bcc02-bfa9-4887-b68d-104d34530d73" providerId="ADAL" clId="{A80C99E5-CB6F-436C-961D-ABE3FD84D51D}" dt="2022-04-24T15:39:26.081" v="3198" actId="478"/>
          <ac:spMkLst>
            <pc:docMk/>
            <pc:sldMk cId="632100350" sldId="259"/>
            <ac:spMk id="369" creationId="{D67E0FCD-585D-4011-8271-2C7F6AB22DC8}"/>
          </ac:spMkLst>
        </pc:spChg>
        <pc:spChg chg="add del mod">
          <ac:chgData name="Mäkiperä Kai" userId="839bcc02-bfa9-4887-b68d-104d34530d73" providerId="ADAL" clId="{A80C99E5-CB6F-436C-961D-ABE3FD84D51D}" dt="2022-04-24T15:39:26.081" v="3198" actId="478"/>
          <ac:spMkLst>
            <pc:docMk/>
            <pc:sldMk cId="632100350" sldId="259"/>
            <ac:spMk id="370" creationId="{84CB1784-31F6-4B17-BB75-86041E727C91}"/>
          </ac:spMkLst>
        </pc:spChg>
        <pc:spChg chg="add del mod">
          <ac:chgData name="Mäkiperä Kai" userId="839bcc02-bfa9-4887-b68d-104d34530d73" providerId="ADAL" clId="{A80C99E5-CB6F-436C-961D-ABE3FD84D51D}" dt="2022-04-24T15:39:26.081" v="3198" actId="478"/>
          <ac:spMkLst>
            <pc:docMk/>
            <pc:sldMk cId="632100350" sldId="259"/>
            <ac:spMk id="371" creationId="{CE917BF5-1C6C-4996-81D7-80CB4C818356}"/>
          </ac:spMkLst>
        </pc:spChg>
        <pc:spChg chg="add del mod">
          <ac:chgData name="Mäkiperä Kai" userId="839bcc02-bfa9-4887-b68d-104d34530d73" providerId="ADAL" clId="{A80C99E5-CB6F-436C-961D-ABE3FD84D51D}" dt="2022-04-24T15:39:26.081" v="3198" actId="478"/>
          <ac:spMkLst>
            <pc:docMk/>
            <pc:sldMk cId="632100350" sldId="259"/>
            <ac:spMk id="372" creationId="{068C4717-C97B-4C3B-9964-F4EBE62CAA42}"/>
          </ac:spMkLst>
        </pc:spChg>
        <pc:spChg chg="add del mod">
          <ac:chgData name="Mäkiperä Kai" userId="839bcc02-bfa9-4887-b68d-104d34530d73" providerId="ADAL" clId="{A80C99E5-CB6F-436C-961D-ABE3FD84D51D}" dt="2022-04-24T15:39:26.081" v="3198" actId="478"/>
          <ac:spMkLst>
            <pc:docMk/>
            <pc:sldMk cId="632100350" sldId="259"/>
            <ac:spMk id="373" creationId="{A66332AF-71AC-49D6-AD8A-7A0E870D7887}"/>
          </ac:spMkLst>
        </pc:spChg>
        <pc:spChg chg="add del mod">
          <ac:chgData name="Mäkiperä Kai" userId="839bcc02-bfa9-4887-b68d-104d34530d73" providerId="ADAL" clId="{A80C99E5-CB6F-436C-961D-ABE3FD84D51D}" dt="2022-04-24T15:30:28.200" v="2277" actId="478"/>
          <ac:spMkLst>
            <pc:docMk/>
            <pc:sldMk cId="632100350" sldId="259"/>
            <ac:spMk id="374" creationId="{9421E0BE-BF57-45DE-B303-97BDEDAF389D}"/>
          </ac:spMkLst>
        </pc:spChg>
        <pc:spChg chg="add del mod">
          <ac:chgData name="Mäkiperä Kai" userId="839bcc02-bfa9-4887-b68d-104d34530d73" providerId="ADAL" clId="{A80C99E5-CB6F-436C-961D-ABE3FD84D51D}" dt="2022-04-24T15:29:34.268" v="2260" actId="478"/>
          <ac:spMkLst>
            <pc:docMk/>
            <pc:sldMk cId="632100350" sldId="259"/>
            <ac:spMk id="375" creationId="{1D0EA3F3-402B-47A6-905F-44BB2FD55AA9}"/>
          </ac:spMkLst>
        </pc:spChg>
        <pc:spChg chg="add del mod">
          <ac:chgData name="Mäkiperä Kai" userId="839bcc02-bfa9-4887-b68d-104d34530d73" providerId="ADAL" clId="{A80C99E5-CB6F-436C-961D-ABE3FD84D51D}" dt="2022-04-24T15:39:26.081" v="3198" actId="478"/>
          <ac:spMkLst>
            <pc:docMk/>
            <pc:sldMk cId="632100350" sldId="259"/>
            <ac:spMk id="376" creationId="{C7308902-5738-4521-A652-A367644CE763}"/>
          </ac:spMkLst>
        </pc:spChg>
        <pc:spChg chg="add del mod">
          <ac:chgData name="Mäkiperä Kai" userId="839bcc02-bfa9-4887-b68d-104d34530d73" providerId="ADAL" clId="{A80C99E5-CB6F-436C-961D-ABE3FD84D51D}" dt="2022-04-24T15:29:09.764" v="2253" actId="478"/>
          <ac:spMkLst>
            <pc:docMk/>
            <pc:sldMk cId="632100350" sldId="259"/>
            <ac:spMk id="377" creationId="{0ADA9A64-71A6-4A5E-89BD-FD82CC6EA7D5}"/>
          </ac:spMkLst>
        </pc:spChg>
        <pc:spChg chg="add del mod">
          <ac:chgData name="Mäkiperä Kai" userId="839bcc02-bfa9-4887-b68d-104d34530d73" providerId="ADAL" clId="{A80C99E5-CB6F-436C-961D-ABE3FD84D51D}" dt="2022-04-24T15:39:26.081" v="3198" actId="478"/>
          <ac:spMkLst>
            <pc:docMk/>
            <pc:sldMk cId="632100350" sldId="259"/>
            <ac:spMk id="378" creationId="{E14105CF-3D31-4140-8B85-46C3669C342C}"/>
          </ac:spMkLst>
        </pc:spChg>
        <pc:spChg chg="add del mod">
          <ac:chgData name="Mäkiperä Kai" userId="839bcc02-bfa9-4887-b68d-104d34530d73" providerId="ADAL" clId="{A80C99E5-CB6F-436C-961D-ABE3FD84D51D}" dt="2022-04-24T15:29:07.903" v="2252" actId="478"/>
          <ac:spMkLst>
            <pc:docMk/>
            <pc:sldMk cId="632100350" sldId="259"/>
            <ac:spMk id="379" creationId="{D055E3BD-D259-43A4-B0C4-A31C3276EBC5}"/>
          </ac:spMkLst>
        </pc:spChg>
        <pc:spChg chg="add del mod">
          <ac:chgData name="Mäkiperä Kai" userId="839bcc02-bfa9-4887-b68d-104d34530d73" providerId="ADAL" clId="{A80C99E5-CB6F-436C-961D-ABE3FD84D51D}" dt="2022-04-24T15:39:26.081" v="3198" actId="478"/>
          <ac:spMkLst>
            <pc:docMk/>
            <pc:sldMk cId="632100350" sldId="259"/>
            <ac:spMk id="380" creationId="{1726E1DF-64BB-4936-B4B1-E973EDB06ED8}"/>
          </ac:spMkLst>
        </pc:spChg>
        <pc:spChg chg="add del mod">
          <ac:chgData name="Mäkiperä Kai" userId="839bcc02-bfa9-4887-b68d-104d34530d73" providerId="ADAL" clId="{A80C99E5-CB6F-436C-961D-ABE3FD84D51D}" dt="2022-04-24T15:30:31.975" v="2278" actId="478"/>
          <ac:spMkLst>
            <pc:docMk/>
            <pc:sldMk cId="632100350" sldId="259"/>
            <ac:spMk id="381" creationId="{2C565DC2-3DE5-4B96-A275-9ED27B537D81}"/>
          </ac:spMkLst>
        </pc:spChg>
        <pc:spChg chg="add del mod">
          <ac:chgData name="Mäkiperä Kai" userId="839bcc02-bfa9-4887-b68d-104d34530d73" providerId="ADAL" clId="{A80C99E5-CB6F-436C-961D-ABE3FD84D51D}" dt="2022-04-24T15:39:26.081" v="3198" actId="478"/>
          <ac:spMkLst>
            <pc:docMk/>
            <pc:sldMk cId="632100350" sldId="259"/>
            <ac:spMk id="382" creationId="{26F0EE9C-855D-4019-836F-F3A3B0EAADF2}"/>
          </ac:spMkLst>
        </pc:spChg>
        <pc:spChg chg="add del mod">
          <ac:chgData name="Mäkiperä Kai" userId="839bcc02-bfa9-4887-b68d-104d34530d73" providerId="ADAL" clId="{A80C99E5-CB6F-436C-961D-ABE3FD84D51D}" dt="2022-04-24T15:39:26.081" v="3198" actId="478"/>
          <ac:spMkLst>
            <pc:docMk/>
            <pc:sldMk cId="632100350" sldId="259"/>
            <ac:spMk id="384" creationId="{2485FC17-F4A7-44E3-AC4F-2D0DA8A700FE}"/>
          </ac:spMkLst>
        </pc:spChg>
        <pc:spChg chg="add del mod">
          <ac:chgData name="Mäkiperä Kai" userId="839bcc02-bfa9-4887-b68d-104d34530d73" providerId="ADAL" clId="{A80C99E5-CB6F-436C-961D-ABE3FD84D51D}" dt="2022-04-24T15:39:26.081" v="3198" actId="478"/>
          <ac:spMkLst>
            <pc:docMk/>
            <pc:sldMk cId="632100350" sldId="259"/>
            <ac:spMk id="385" creationId="{B1D52D92-F085-48B4-878F-721E3AD345FC}"/>
          </ac:spMkLst>
        </pc:spChg>
        <pc:spChg chg="add del mod">
          <ac:chgData name="Mäkiperä Kai" userId="839bcc02-bfa9-4887-b68d-104d34530d73" providerId="ADAL" clId="{A80C99E5-CB6F-436C-961D-ABE3FD84D51D}" dt="2022-04-24T15:39:26.081" v="3198" actId="478"/>
          <ac:spMkLst>
            <pc:docMk/>
            <pc:sldMk cId="632100350" sldId="259"/>
            <ac:spMk id="386" creationId="{0C0E0788-9AAC-4895-9CD3-7E2EB2DA77E1}"/>
          </ac:spMkLst>
        </pc:spChg>
        <pc:spChg chg="add del mod">
          <ac:chgData name="Mäkiperä Kai" userId="839bcc02-bfa9-4887-b68d-104d34530d73" providerId="ADAL" clId="{A80C99E5-CB6F-436C-961D-ABE3FD84D51D}" dt="2022-04-24T15:39:26.081" v="3198" actId="478"/>
          <ac:spMkLst>
            <pc:docMk/>
            <pc:sldMk cId="632100350" sldId="259"/>
            <ac:spMk id="387" creationId="{6773B011-C8D6-4233-A2E7-7A3C7D5F6D84}"/>
          </ac:spMkLst>
        </pc:spChg>
        <pc:spChg chg="add del mod">
          <ac:chgData name="Mäkiperä Kai" userId="839bcc02-bfa9-4887-b68d-104d34530d73" providerId="ADAL" clId="{A80C99E5-CB6F-436C-961D-ABE3FD84D51D}" dt="2022-04-24T15:39:26.081" v="3198" actId="478"/>
          <ac:spMkLst>
            <pc:docMk/>
            <pc:sldMk cId="632100350" sldId="259"/>
            <ac:spMk id="388" creationId="{06D3D3ED-6171-412B-AC03-771799294516}"/>
          </ac:spMkLst>
        </pc:spChg>
        <pc:spChg chg="add del mod">
          <ac:chgData name="Mäkiperä Kai" userId="839bcc02-bfa9-4887-b68d-104d34530d73" providerId="ADAL" clId="{A80C99E5-CB6F-436C-961D-ABE3FD84D51D}" dt="2022-04-24T15:39:26.081" v="3198" actId="478"/>
          <ac:spMkLst>
            <pc:docMk/>
            <pc:sldMk cId="632100350" sldId="259"/>
            <ac:spMk id="389" creationId="{1650DFC9-4865-4541-A5EC-BF50D370C420}"/>
          </ac:spMkLst>
        </pc:spChg>
        <pc:spChg chg="add del mod">
          <ac:chgData name="Mäkiperä Kai" userId="839bcc02-bfa9-4887-b68d-104d34530d73" providerId="ADAL" clId="{A80C99E5-CB6F-436C-961D-ABE3FD84D51D}" dt="2022-04-24T15:39:26.081" v="3198" actId="478"/>
          <ac:spMkLst>
            <pc:docMk/>
            <pc:sldMk cId="632100350" sldId="259"/>
            <ac:spMk id="390" creationId="{2DBEB596-A803-4C4B-8EBA-AEADC39452D5}"/>
          </ac:spMkLst>
        </pc:spChg>
        <pc:spChg chg="add del mod">
          <ac:chgData name="Mäkiperä Kai" userId="839bcc02-bfa9-4887-b68d-104d34530d73" providerId="ADAL" clId="{A80C99E5-CB6F-436C-961D-ABE3FD84D51D}" dt="2022-04-24T15:39:26.081" v="3198" actId="478"/>
          <ac:spMkLst>
            <pc:docMk/>
            <pc:sldMk cId="632100350" sldId="259"/>
            <ac:spMk id="391" creationId="{20484D67-B692-4C0F-AF4D-215D205D27DA}"/>
          </ac:spMkLst>
        </pc:spChg>
        <pc:spChg chg="add del mod">
          <ac:chgData name="Mäkiperä Kai" userId="839bcc02-bfa9-4887-b68d-104d34530d73" providerId="ADAL" clId="{A80C99E5-CB6F-436C-961D-ABE3FD84D51D}" dt="2022-04-24T15:39:26.081" v="3198" actId="478"/>
          <ac:spMkLst>
            <pc:docMk/>
            <pc:sldMk cId="632100350" sldId="259"/>
            <ac:spMk id="392" creationId="{8E4B837C-D36D-4D7A-A46B-6B6E9A1FB9E4}"/>
          </ac:spMkLst>
        </pc:spChg>
        <pc:spChg chg="add del mod">
          <ac:chgData name="Mäkiperä Kai" userId="839bcc02-bfa9-4887-b68d-104d34530d73" providerId="ADAL" clId="{A80C99E5-CB6F-436C-961D-ABE3FD84D51D}" dt="2022-04-24T15:39:26.081" v="3198" actId="478"/>
          <ac:spMkLst>
            <pc:docMk/>
            <pc:sldMk cId="632100350" sldId="259"/>
            <ac:spMk id="393" creationId="{BD69A7F1-F0B3-4893-AA11-802FF6587732}"/>
          </ac:spMkLst>
        </pc:spChg>
        <pc:spChg chg="add mod">
          <ac:chgData name="Mäkiperä Kai" userId="839bcc02-bfa9-4887-b68d-104d34530d73" providerId="ADAL" clId="{A80C99E5-CB6F-436C-961D-ABE3FD84D51D}" dt="2022-04-24T15:42:55.231" v="3468" actId="1076"/>
          <ac:spMkLst>
            <pc:docMk/>
            <pc:sldMk cId="632100350" sldId="259"/>
            <ac:spMk id="395" creationId="{B847E720-D41D-4F30-85C5-3DCC17FAD4BD}"/>
          </ac:spMkLst>
        </pc:spChg>
        <pc:spChg chg="add mod">
          <ac:chgData name="Mäkiperä Kai" userId="839bcc02-bfa9-4887-b68d-104d34530d73" providerId="ADAL" clId="{A80C99E5-CB6F-436C-961D-ABE3FD84D51D}" dt="2022-04-24T15:40:17.528" v="3223" actId="1035"/>
          <ac:spMkLst>
            <pc:docMk/>
            <pc:sldMk cId="632100350" sldId="259"/>
            <ac:spMk id="2049" creationId="{3681940C-3FE5-42B7-B8E6-348E72DF4688}"/>
          </ac:spMkLst>
        </pc:spChg>
        <pc:spChg chg="add del mod">
          <ac:chgData name="Mäkiperä Kai" userId="839bcc02-bfa9-4887-b68d-104d34530d73" providerId="ADAL" clId="{A80C99E5-CB6F-436C-961D-ABE3FD84D51D}" dt="2022-04-24T15:10:27.453" v="1639" actId="478"/>
          <ac:spMkLst>
            <pc:docMk/>
            <pc:sldMk cId="632100350" sldId="259"/>
            <ac:spMk id="2051" creationId="{CA419BB5-C732-4754-A5F5-0A3DCC28CC92}"/>
          </ac:spMkLst>
        </pc:spChg>
        <pc:grpChg chg="add del mod">
          <ac:chgData name="Mäkiperä Kai" userId="839bcc02-bfa9-4887-b68d-104d34530d73" providerId="ADAL" clId="{A80C99E5-CB6F-436C-961D-ABE3FD84D51D}" dt="2022-04-24T15:02:13.005" v="1481" actId="478"/>
          <ac:grpSpMkLst>
            <pc:docMk/>
            <pc:sldMk cId="632100350" sldId="259"/>
            <ac:grpSpMk id="45" creationId="{1A9A6FFD-FD43-4799-A456-33E60168A618}"/>
          </ac:grpSpMkLst>
        </pc:grpChg>
        <pc:grpChg chg="add del mod">
          <ac:chgData name="Mäkiperä Kai" userId="839bcc02-bfa9-4887-b68d-104d34530d73" providerId="ADAL" clId="{A80C99E5-CB6F-436C-961D-ABE3FD84D51D}" dt="2022-04-24T15:02:13.005" v="1481" actId="478"/>
          <ac:grpSpMkLst>
            <pc:docMk/>
            <pc:sldMk cId="632100350" sldId="259"/>
            <ac:grpSpMk id="61" creationId="{D92B4367-A191-4523-A13B-C31FC272E6B5}"/>
          </ac:grpSpMkLst>
        </pc:grpChg>
        <pc:grpChg chg="add del mod">
          <ac:chgData name="Mäkiperä Kai" userId="839bcc02-bfa9-4887-b68d-104d34530d73" providerId="ADAL" clId="{A80C99E5-CB6F-436C-961D-ABE3FD84D51D}" dt="2022-04-24T15:02:13.005" v="1481" actId="478"/>
          <ac:grpSpMkLst>
            <pc:docMk/>
            <pc:sldMk cId="632100350" sldId="259"/>
            <ac:grpSpMk id="113" creationId="{D4E7F49C-361D-476E-AAF9-F7730F039852}"/>
          </ac:grpSpMkLst>
        </pc:grpChg>
        <pc:grpChg chg="add del mod">
          <ac:chgData name="Mäkiperä Kai" userId="839bcc02-bfa9-4887-b68d-104d34530d73" providerId="ADAL" clId="{A80C99E5-CB6F-436C-961D-ABE3FD84D51D}" dt="2022-04-24T15:02:13.005" v="1481" actId="478"/>
          <ac:grpSpMkLst>
            <pc:docMk/>
            <pc:sldMk cId="632100350" sldId="259"/>
            <ac:grpSpMk id="117" creationId="{CB8EEBEB-3259-495F-91CE-0E84245A6E48}"/>
          </ac:grpSpMkLst>
        </pc:grpChg>
        <pc:grpChg chg="add del mod">
          <ac:chgData name="Mäkiperä Kai" userId="839bcc02-bfa9-4887-b68d-104d34530d73" providerId="ADAL" clId="{A80C99E5-CB6F-436C-961D-ABE3FD84D51D}" dt="2022-04-24T15:02:13.005" v="1481" actId="478"/>
          <ac:grpSpMkLst>
            <pc:docMk/>
            <pc:sldMk cId="632100350" sldId="259"/>
            <ac:grpSpMk id="121" creationId="{D636B551-89AF-4E77-BFE2-289ABF8D2462}"/>
          </ac:grpSpMkLst>
        </pc:grpChg>
        <pc:grpChg chg="add del mod">
          <ac:chgData name="Mäkiperä Kai" userId="839bcc02-bfa9-4887-b68d-104d34530d73" providerId="ADAL" clId="{A80C99E5-CB6F-436C-961D-ABE3FD84D51D}" dt="2022-04-24T15:01:58.907" v="1476" actId="571"/>
          <ac:grpSpMkLst>
            <pc:docMk/>
            <pc:sldMk cId="632100350" sldId="259"/>
            <ac:grpSpMk id="159" creationId="{65CE608F-8ADB-425A-91D7-970C20251575}"/>
          </ac:grpSpMkLst>
        </pc:grpChg>
        <pc:grpChg chg="add del mod">
          <ac:chgData name="Mäkiperä Kai" userId="839bcc02-bfa9-4887-b68d-104d34530d73" providerId="ADAL" clId="{A80C99E5-CB6F-436C-961D-ABE3FD84D51D}" dt="2022-04-24T15:01:58.907" v="1476" actId="571"/>
          <ac:grpSpMkLst>
            <pc:docMk/>
            <pc:sldMk cId="632100350" sldId="259"/>
            <ac:grpSpMk id="175" creationId="{58F563D5-3F2B-40FF-B6D1-5FEB4C65DDB8}"/>
          </ac:grpSpMkLst>
        </pc:grpChg>
        <pc:grpChg chg="add del mod">
          <ac:chgData name="Mäkiperä Kai" userId="839bcc02-bfa9-4887-b68d-104d34530d73" providerId="ADAL" clId="{A80C99E5-CB6F-436C-961D-ABE3FD84D51D}" dt="2022-04-24T15:01:58.907" v="1476" actId="571"/>
          <ac:grpSpMkLst>
            <pc:docMk/>
            <pc:sldMk cId="632100350" sldId="259"/>
            <ac:grpSpMk id="227" creationId="{B0F3D6A5-8387-4073-8B72-5F5F97B2C252}"/>
          </ac:grpSpMkLst>
        </pc:grpChg>
        <pc:grpChg chg="add del mod">
          <ac:chgData name="Mäkiperä Kai" userId="839bcc02-bfa9-4887-b68d-104d34530d73" providerId="ADAL" clId="{A80C99E5-CB6F-436C-961D-ABE3FD84D51D}" dt="2022-04-24T15:01:58.907" v="1476" actId="571"/>
          <ac:grpSpMkLst>
            <pc:docMk/>
            <pc:sldMk cId="632100350" sldId="259"/>
            <ac:grpSpMk id="231" creationId="{CB8F342E-AA4C-40B2-8E08-AB6EF891009E}"/>
          </ac:grpSpMkLst>
        </pc:grpChg>
        <pc:grpChg chg="add del mod">
          <ac:chgData name="Mäkiperä Kai" userId="839bcc02-bfa9-4887-b68d-104d34530d73" providerId="ADAL" clId="{A80C99E5-CB6F-436C-961D-ABE3FD84D51D}" dt="2022-04-24T15:01:58.907" v="1476" actId="571"/>
          <ac:grpSpMkLst>
            <pc:docMk/>
            <pc:sldMk cId="632100350" sldId="259"/>
            <ac:grpSpMk id="235" creationId="{6D283422-7830-4305-8250-CC2114EABA57}"/>
          </ac:grpSpMkLst>
        </pc:grpChg>
        <pc:picChg chg="add mod">
          <ac:chgData name="Mäkiperä Kai" userId="839bcc02-bfa9-4887-b68d-104d34530d73" providerId="ADAL" clId="{A80C99E5-CB6F-436C-961D-ABE3FD84D51D}" dt="2022-04-24T15:38:59.387" v="3174" actId="1076"/>
          <ac:picMkLst>
            <pc:docMk/>
            <pc:sldMk cId="632100350" sldId="259"/>
            <ac:picMk id="11" creationId="{20005930-D04E-410A-B5D1-04DD0978A193}"/>
          </ac:picMkLst>
        </pc:picChg>
        <pc:picChg chg="add del mod ord">
          <ac:chgData name="Mäkiperä Kai" userId="839bcc02-bfa9-4887-b68d-104d34530d73" providerId="ADAL" clId="{A80C99E5-CB6F-436C-961D-ABE3FD84D51D}" dt="2022-04-24T15:07:34.362" v="1586" actId="1076"/>
          <ac:picMkLst>
            <pc:docMk/>
            <pc:sldMk cId="632100350" sldId="259"/>
            <ac:picMk id="12" creationId="{3C1DFA7D-08D0-43CC-BE4C-C7FFF495FC3F}"/>
          </ac:picMkLst>
        </pc:picChg>
        <pc:picChg chg="add mod ord">
          <ac:chgData name="Mäkiperä Kai" userId="839bcc02-bfa9-4887-b68d-104d34530d73" providerId="ADAL" clId="{A80C99E5-CB6F-436C-961D-ABE3FD84D51D}" dt="2022-04-24T15:01:58.907" v="1476" actId="571"/>
          <ac:picMkLst>
            <pc:docMk/>
            <pc:sldMk cId="632100350" sldId="259"/>
            <ac:picMk id="126" creationId="{CFB8471D-40FD-47D8-A698-64FF5D360487}"/>
          </ac:picMkLst>
        </pc:picChg>
        <pc:picChg chg="add mod">
          <ac:chgData name="Mäkiperä Kai" userId="839bcc02-bfa9-4887-b68d-104d34530d73" providerId="ADAL" clId="{A80C99E5-CB6F-436C-961D-ABE3FD84D51D}" dt="2022-04-24T15:03:07.817" v="1500" actId="1076"/>
          <ac:picMkLst>
            <pc:docMk/>
            <pc:sldMk cId="632100350" sldId="259"/>
            <ac:picMk id="244" creationId="{98D935C0-DF91-4411-845C-6BF70B0F0C01}"/>
          </ac:picMkLst>
        </pc:picChg>
        <pc:picChg chg="add mod">
          <ac:chgData name="Mäkiperä Kai" userId="839bcc02-bfa9-4887-b68d-104d34530d73" providerId="ADAL" clId="{A80C99E5-CB6F-436C-961D-ABE3FD84D51D}" dt="2022-04-24T15:07:07.703" v="1576" actId="571"/>
          <ac:picMkLst>
            <pc:docMk/>
            <pc:sldMk cId="632100350" sldId="259"/>
            <ac:picMk id="273" creationId="{527AC016-3401-4894-A103-42B5E81EF3E2}"/>
          </ac:picMkLst>
        </pc:picChg>
        <pc:picChg chg="add del mod">
          <ac:chgData name="Mäkiperä Kai" userId="839bcc02-bfa9-4887-b68d-104d34530d73" providerId="ADAL" clId="{A80C99E5-CB6F-436C-961D-ABE3FD84D51D}" dt="2022-04-24T15:23:56.263" v="2198" actId="478"/>
          <ac:picMkLst>
            <pc:docMk/>
            <pc:sldMk cId="632100350" sldId="259"/>
            <ac:picMk id="305" creationId="{5E0EC540-788D-4A32-A0E7-80B687E71098}"/>
          </ac:picMkLst>
        </pc:picChg>
        <pc:picChg chg="add del mod">
          <ac:chgData name="Mäkiperä Kai" userId="839bcc02-bfa9-4887-b68d-104d34530d73" providerId="ADAL" clId="{A80C99E5-CB6F-436C-961D-ABE3FD84D51D}" dt="2022-04-24T15:39:26.081" v="3198" actId="478"/>
          <ac:picMkLst>
            <pc:docMk/>
            <pc:sldMk cId="632100350" sldId="259"/>
            <ac:picMk id="313" creationId="{82545386-8192-4A92-A18D-2B673D810A5B}"/>
          </ac:picMkLst>
        </pc:picChg>
        <pc:picChg chg="add mod">
          <ac:chgData name="Mäkiperä Kai" userId="839bcc02-bfa9-4887-b68d-104d34530d73" providerId="ADAL" clId="{A80C99E5-CB6F-436C-961D-ABE3FD84D51D}" dt="2022-04-24T15:29:47.462" v="2263" actId="571"/>
          <ac:picMkLst>
            <pc:docMk/>
            <pc:sldMk cId="632100350" sldId="259"/>
            <ac:picMk id="383" creationId="{1D89254A-88DE-4A60-9F43-FB419BE79668}"/>
          </ac:picMkLst>
        </pc:picChg>
        <pc:picChg chg="add mod ord">
          <ac:chgData name="Mäkiperä Kai" userId="839bcc02-bfa9-4887-b68d-104d34530d73" providerId="ADAL" clId="{A80C99E5-CB6F-436C-961D-ABE3FD84D51D}" dt="2022-04-24T15:40:17.528" v="3223" actId="1035"/>
          <ac:picMkLst>
            <pc:docMk/>
            <pc:sldMk cId="632100350" sldId="259"/>
            <ac:picMk id="2048" creationId="{7AF64C9A-E31F-4AF5-9A82-B1AEA5BBF0D6}"/>
          </ac:picMkLst>
        </pc:picChg>
        <pc:picChg chg="del">
          <ac:chgData name="Mäkiperä Kai" userId="839bcc02-bfa9-4887-b68d-104d34530d73" providerId="ADAL" clId="{A80C99E5-CB6F-436C-961D-ABE3FD84D51D}" dt="2022-04-24T14:31:24.742" v="26" actId="478"/>
          <ac:picMkLst>
            <pc:docMk/>
            <pc:sldMk cId="632100350" sldId="259"/>
            <ac:picMk id="2050" creationId="{32E1C3EF-0EC7-4929-ABDA-7A67944DE63E}"/>
          </ac:picMkLst>
        </pc:picChg>
        <pc:picChg chg="add del mod">
          <ac:chgData name="Mäkiperä Kai" userId="839bcc02-bfa9-4887-b68d-104d34530d73" providerId="ADAL" clId="{A80C99E5-CB6F-436C-961D-ABE3FD84D51D}" dt="2022-04-24T15:11:17.665" v="1649" actId="478"/>
          <ac:picMkLst>
            <pc:docMk/>
            <pc:sldMk cId="632100350" sldId="259"/>
            <ac:picMk id="2052" creationId="{33649C3D-24CF-43B4-8ED7-976AEB5A0717}"/>
          </ac:picMkLst>
        </pc:picChg>
        <pc:picChg chg="add mod">
          <ac:chgData name="Mäkiperä Kai" userId="839bcc02-bfa9-4887-b68d-104d34530d73" providerId="ADAL" clId="{A80C99E5-CB6F-436C-961D-ABE3FD84D51D}" dt="2022-04-24T15:39:13.376" v="3197" actId="1036"/>
          <ac:picMkLst>
            <pc:docMk/>
            <pc:sldMk cId="632100350" sldId="259"/>
            <ac:picMk id="2054" creationId="{17E7C2EA-D3E3-470E-AC5D-212C0A2393AC}"/>
          </ac:picMkLst>
        </pc:picChg>
        <pc:picChg chg="add del mod">
          <ac:chgData name="Mäkiperä Kai" userId="839bcc02-bfa9-4887-b68d-104d34530d73" providerId="ADAL" clId="{A80C99E5-CB6F-436C-961D-ABE3FD84D51D}" dt="2022-04-24T15:39:30.862" v="3200" actId="478"/>
          <ac:picMkLst>
            <pc:docMk/>
            <pc:sldMk cId="632100350" sldId="259"/>
            <ac:picMk id="3074" creationId="{F7263A0A-5CC3-4A04-BA5F-A8A396491F08}"/>
          </ac:picMkLst>
        </pc:picChg>
        <pc:picChg chg="add del mod">
          <ac:chgData name="Mäkiperä Kai" userId="839bcc02-bfa9-4887-b68d-104d34530d73" providerId="ADAL" clId="{A80C99E5-CB6F-436C-961D-ABE3FD84D51D}" dt="2022-04-24T15:39:30.024" v="3199" actId="478"/>
          <ac:picMkLst>
            <pc:docMk/>
            <pc:sldMk cId="632100350" sldId="259"/>
            <ac:picMk id="3076" creationId="{1A2094E9-573E-4A01-A581-F06F76B5E2FE}"/>
          </ac:picMkLst>
        </pc:picChg>
        <pc:cxnChg chg="add del mod">
          <ac:chgData name="Mäkiperä Kai" userId="839bcc02-bfa9-4887-b68d-104d34530d73" providerId="ADAL" clId="{A80C99E5-CB6F-436C-961D-ABE3FD84D51D}" dt="2022-04-24T15:03:07.817" v="1500" actId="1076"/>
          <ac:cxnSpMkLst>
            <pc:docMk/>
            <pc:sldMk cId="632100350" sldId="259"/>
            <ac:cxnSpMk id="5" creationId="{188A059F-CF18-4618-937F-A3FBCB1293E0}"/>
          </ac:cxnSpMkLst>
        </pc:cxnChg>
        <pc:cxnChg chg="add del mod">
          <ac:chgData name="Mäkiperä Kai" userId="839bcc02-bfa9-4887-b68d-104d34530d73" providerId="ADAL" clId="{A80C99E5-CB6F-436C-961D-ABE3FD84D51D}" dt="2022-04-24T15:02:15.456" v="1483" actId="478"/>
          <ac:cxnSpMkLst>
            <pc:docMk/>
            <pc:sldMk cId="632100350" sldId="259"/>
            <ac:cxnSpMk id="9" creationId="{DFEABD76-111D-42AF-B6AE-66C6917C2725}"/>
          </ac:cxnSpMkLst>
        </pc:cxnChg>
        <pc:cxnChg chg="add del mod">
          <ac:chgData name="Mäkiperä Kai" userId="839bcc02-bfa9-4887-b68d-104d34530d73" providerId="ADAL" clId="{A80C99E5-CB6F-436C-961D-ABE3FD84D51D}" dt="2022-04-24T15:02:13.005" v="1481" actId="478"/>
          <ac:cxnSpMkLst>
            <pc:docMk/>
            <pc:sldMk cId="632100350" sldId="259"/>
            <ac:cxnSpMk id="95" creationId="{7CC9587B-FA81-450B-B1B3-5CF0839AB6C1}"/>
          </ac:cxnSpMkLst>
        </pc:cxnChg>
        <pc:cxnChg chg="add del mod">
          <ac:chgData name="Mäkiperä Kai" userId="839bcc02-bfa9-4887-b68d-104d34530d73" providerId="ADAL" clId="{A80C99E5-CB6F-436C-961D-ABE3FD84D51D}" dt="2022-04-24T15:02:13.005" v="1481" actId="478"/>
          <ac:cxnSpMkLst>
            <pc:docMk/>
            <pc:sldMk cId="632100350" sldId="259"/>
            <ac:cxnSpMk id="97" creationId="{62D60F8C-A953-4199-82E0-647C1D5DE542}"/>
          </ac:cxnSpMkLst>
        </pc:cxnChg>
        <pc:cxnChg chg="add del mod">
          <ac:chgData name="Mäkiperä Kai" userId="839bcc02-bfa9-4887-b68d-104d34530d73" providerId="ADAL" clId="{A80C99E5-CB6F-436C-961D-ABE3FD84D51D}" dt="2022-04-24T15:02:13.005" v="1481" actId="478"/>
          <ac:cxnSpMkLst>
            <pc:docMk/>
            <pc:sldMk cId="632100350" sldId="259"/>
            <ac:cxnSpMk id="106" creationId="{FBFC5B25-9851-4E00-ADDA-762A56CAE0C2}"/>
          </ac:cxnSpMkLst>
        </pc:cxnChg>
        <pc:cxnChg chg="add del mod">
          <ac:chgData name="Mäkiperä Kai" userId="839bcc02-bfa9-4887-b68d-104d34530d73" providerId="ADAL" clId="{A80C99E5-CB6F-436C-961D-ABE3FD84D51D}" dt="2022-04-24T15:02:13.005" v="1481" actId="478"/>
          <ac:cxnSpMkLst>
            <pc:docMk/>
            <pc:sldMk cId="632100350" sldId="259"/>
            <ac:cxnSpMk id="107" creationId="{0FBA2BD9-00FE-48D1-AE87-E98894FD8072}"/>
          </ac:cxnSpMkLst>
        </pc:cxnChg>
        <pc:cxnChg chg="add del mod">
          <ac:chgData name="Mäkiperä Kai" userId="839bcc02-bfa9-4887-b68d-104d34530d73" providerId="ADAL" clId="{A80C99E5-CB6F-436C-961D-ABE3FD84D51D}" dt="2022-04-24T15:02:13.005" v="1481" actId="478"/>
          <ac:cxnSpMkLst>
            <pc:docMk/>
            <pc:sldMk cId="632100350" sldId="259"/>
            <ac:cxnSpMk id="108" creationId="{8370E64C-8AEE-45B2-A2C2-98654B9BD586}"/>
          </ac:cxnSpMkLst>
        </pc:cxnChg>
        <pc:cxnChg chg="add del mod">
          <ac:chgData name="Mäkiperä Kai" userId="839bcc02-bfa9-4887-b68d-104d34530d73" providerId="ADAL" clId="{A80C99E5-CB6F-436C-961D-ABE3FD84D51D}" dt="2022-04-24T15:02:13.005" v="1481" actId="478"/>
          <ac:cxnSpMkLst>
            <pc:docMk/>
            <pc:sldMk cId="632100350" sldId="259"/>
            <ac:cxnSpMk id="109" creationId="{7EDCAE3D-8324-4864-80A1-63B98E0F1120}"/>
          </ac:cxnSpMkLst>
        </pc:cxnChg>
        <pc:cxnChg chg="add del mod">
          <ac:chgData name="Mäkiperä Kai" userId="839bcc02-bfa9-4887-b68d-104d34530d73" providerId="ADAL" clId="{A80C99E5-CB6F-436C-961D-ABE3FD84D51D}" dt="2022-04-24T15:02:13.005" v="1481" actId="478"/>
          <ac:cxnSpMkLst>
            <pc:docMk/>
            <pc:sldMk cId="632100350" sldId="259"/>
            <ac:cxnSpMk id="110" creationId="{E330EDEF-553C-453D-A20F-BBEE916D415C}"/>
          </ac:cxnSpMkLst>
        </pc:cxnChg>
        <pc:cxnChg chg="add del mod">
          <ac:chgData name="Mäkiperä Kai" userId="839bcc02-bfa9-4887-b68d-104d34530d73" providerId="ADAL" clId="{A80C99E5-CB6F-436C-961D-ABE3FD84D51D}" dt="2022-04-24T15:02:13.005" v="1481" actId="478"/>
          <ac:cxnSpMkLst>
            <pc:docMk/>
            <pc:sldMk cId="632100350" sldId="259"/>
            <ac:cxnSpMk id="111" creationId="{D0AD2B18-28CF-48A7-9D6E-C6B29256967E}"/>
          </ac:cxnSpMkLst>
        </pc:cxnChg>
        <pc:cxnChg chg="add del mod">
          <ac:chgData name="Mäkiperä Kai" userId="839bcc02-bfa9-4887-b68d-104d34530d73" providerId="ADAL" clId="{A80C99E5-CB6F-436C-961D-ABE3FD84D51D}" dt="2022-04-24T15:02:14.267" v="1482" actId="478"/>
          <ac:cxnSpMkLst>
            <pc:docMk/>
            <pc:sldMk cId="632100350" sldId="259"/>
            <ac:cxnSpMk id="112" creationId="{52140470-132D-4A52-8703-E781E52A5E00}"/>
          </ac:cxnSpMkLst>
        </pc:cxnChg>
        <pc:cxnChg chg="add del mod">
          <ac:chgData name="Mäkiperä Kai" userId="839bcc02-bfa9-4887-b68d-104d34530d73" providerId="ADAL" clId="{A80C99E5-CB6F-436C-961D-ABE3FD84D51D}" dt="2022-04-24T15:01:58.907" v="1476" actId="571"/>
          <ac:cxnSpMkLst>
            <pc:docMk/>
            <pc:sldMk cId="632100350" sldId="259"/>
            <ac:cxnSpMk id="209" creationId="{4A0E1D44-EC22-4FEA-AA80-727DC2A16446}"/>
          </ac:cxnSpMkLst>
        </pc:cxnChg>
        <pc:cxnChg chg="add del mod">
          <ac:chgData name="Mäkiperä Kai" userId="839bcc02-bfa9-4887-b68d-104d34530d73" providerId="ADAL" clId="{A80C99E5-CB6F-436C-961D-ABE3FD84D51D}" dt="2022-04-24T15:01:58.907" v="1476" actId="571"/>
          <ac:cxnSpMkLst>
            <pc:docMk/>
            <pc:sldMk cId="632100350" sldId="259"/>
            <ac:cxnSpMk id="211" creationId="{8CC9F6A8-954C-4CBF-851E-CADFE318542F}"/>
          </ac:cxnSpMkLst>
        </pc:cxnChg>
        <pc:cxnChg chg="add del mod">
          <ac:chgData name="Mäkiperä Kai" userId="839bcc02-bfa9-4887-b68d-104d34530d73" providerId="ADAL" clId="{A80C99E5-CB6F-436C-961D-ABE3FD84D51D}" dt="2022-04-24T15:01:58.907" v="1476" actId="571"/>
          <ac:cxnSpMkLst>
            <pc:docMk/>
            <pc:sldMk cId="632100350" sldId="259"/>
            <ac:cxnSpMk id="220" creationId="{476C6B11-A60D-40DD-B635-AEF8C59301A9}"/>
          </ac:cxnSpMkLst>
        </pc:cxnChg>
        <pc:cxnChg chg="add del mod">
          <ac:chgData name="Mäkiperä Kai" userId="839bcc02-bfa9-4887-b68d-104d34530d73" providerId="ADAL" clId="{A80C99E5-CB6F-436C-961D-ABE3FD84D51D}" dt="2022-04-24T15:01:58.907" v="1476" actId="571"/>
          <ac:cxnSpMkLst>
            <pc:docMk/>
            <pc:sldMk cId="632100350" sldId="259"/>
            <ac:cxnSpMk id="221" creationId="{A42CCE71-3111-4FFF-BF0C-1EFEDB2B1E27}"/>
          </ac:cxnSpMkLst>
        </pc:cxnChg>
        <pc:cxnChg chg="add del mod">
          <ac:chgData name="Mäkiperä Kai" userId="839bcc02-bfa9-4887-b68d-104d34530d73" providerId="ADAL" clId="{A80C99E5-CB6F-436C-961D-ABE3FD84D51D}" dt="2022-04-24T15:01:58.907" v="1476" actId="571"/>
          <ac:cxnSpMkLst>
            <pc:docMk/>
            <pc:sldMk cId="632100350" sldId="259"/>
            <ac:cxnSpMk id="222" creationId="{EF179508-19BC-4E4D-8E61-E14345D6760F}"/>
          </ac:cxnSpMkLst>
        </pc:cxnChg>
        <pc:cxnChg chg="add del mod">
          <ac:chgData name="Mäkiperä Kai" userId="839bcc02-bfa9-4887-b68d-104d34530d73" providerId="ADAL" clId="{A80C99E5-CB6F-436C-961D-ABE3FD84D51D}" dt="2022-04-24T15:01:58.907" v="1476" actId="571"/>
          <ac:cxnSpMkLst>
            <pc:docMk/>
            <pc:sldMk cId="632100350" sldId="259"/>
            <ac:cxnSpMk id="223" creationId="{7A072002-C471-4D8D-9008-20D1FF8CFEC1}"/>
          </ac:cxnSpMkLst>
        </pc:cxnChg>
        <pc:cxnChg chg="add del mod">
          <ac:chgData name="Mäkiperä Kai" userId="839bcc02-bfa9-4887-b68d-104d34530d73" providerId="ADAL" clId="{A80C99E5-CB6F-436C-961D-ABE3FD84D51D}" dt="2022-04-24T15:01:58.907" v="1476" actId="571"/>
          <ac:cxnSpMkLst>
            <pc:docMk/>
            <pc:sldMk cId="632100350" sldId="259"/>
            <ac:cxnSpMk id="224" creationId="{D47D69AE-70A9-43CF-8082-7AAAD3F5EAB6}"/>
          </ac:cxnSpMkLst>
        </pc:cxnChg>
        <pc:cxnChg chg="add del mod">
          <ac:chgData name="Mäkiperä Kai" userId="839bcc02-bfa9-4887-b68d-104d34530d73" providerId="ADAL" clId="{A80C99E5-CB6F-436C-961D-ABE3FD84D51D}" dt="2022-04-24T15:01:58.907" v="1476" actId="571"/>
          <ac:cxnSpMkLst>
            <pc:docMk/>
            <pc:sldMk cId="632100350" sldId="259"/>
            <ac:cxnSpMk id="225" creationId="{270A47C7-278F-4368-8E7C-DDB407AD7BB2}"/>
          </ac:cxnSpMkLst>
        </pc:cxnChg>
        <pc:cxnChg chg="add del mod">
          <ac:chgData name="Mäkiperä Kai" userId="839bcc02-bfa9-4887-b68d-104d34530d73" providerId="ADAL" clId="{A80C99E5-CB6F-436C-961D-ABE3FD84D51D}" dt="2022-04-24T15:01:58.907" v="1476" actId="571"/>
          <ac:cxnSpMkLst>
            <pc:docMk/>
            <pc:sldMk cId="632100350" sldId="259"/>
            <ac:cxnSpMk id="226" creationId="{C1EA2EC1-B5B5-436E-9046-153732CD8B3F}"/>
          </ac:cxnSpMkLst>
        </pc:cxnChg>
      </pc:sldChg>
      <pc:sldChg chg="addSp delSp modSp add mod">
        <pc:chgData name="Mäkiperä Kai" userId="839bcc02-bfa9-4887-b68d-104d34530d73" providerId="ADAL" clId="{A80C99E5-CB6F-436C-961D-ABE3FD84D51D}" dt="2022-04-24T16:10:26.557" v="4400" actId="1076"/>
        <pc:sldMkLst>
          <pc:docMk/>
          <pc:sldMk cId="1852949570" sldId="260"/>
        </pc:sldMkLst>
        <pc:spChg chg="mod">
          <ac:chgData name="Mäkiperä Kai" userId="839bcc02-bfa9-4887-b68d-104d34530d73" providerId="ADAL" clId="{A80C99E5-CB6F-436C-961D-ABE3FD84D51D}" dt="2022-04-24T16:10:22.842" v="4399" actId="1076"/>
          <ac:spMkLst>
            <pc:docMk/>
            <pc:sldMk cId="1852949570" sldId="260"/>
            <ac:spMk id="6" creationId="{D62F2D15-7FA1-460B-B3B4-8D865369DBD7}"/>
          </ac:spMkLst>
        </pc:spChg>
        <pc:spChg chg="add del mod">
          <ac:chgData name="Mäkiperä Kai" userId="839bcc02-bfa9-4887-b68d-104d34530d73" providerId="ADAL" clId="{A80C99E5-CB6F-436C-961D-ABE3FD84D51D}" dt="2022-04-24T16:10:19.765" v="4398" actId="478"/>
          <ac:spMkLst>
            <pc:docMk/>
            <pc:sldMk cId="1852949570" sldId="260"/>
            <ac:spMk id="7" creationId="{67D85655-589D-4618-A9A3-AD462B10762E}"/>
          </ac:spMkLst>
        </pc:spChg>
        <pc:spChg chg="mod">
          <ac:chgData name="Mäkiperä Kai" userId="839bcc02-bfa9-4887-b68d-104d34530d73" providerId="ADAL" clId="{A80C99E5-CB6F-436C-961D-ABE3FD84D51D}" dt="2022-04-24T16:10:26.557" v="4400" actId="1076"/>
          <ac:spMkLst>
            <pc:docMk/>
            <pc:sldMk cId="1852949570" sldId="260"/>
            <ac:spMk id="9" creationId="{506D881B-0F32-45C4-A9B3-DFB061636C85}"/>
          </ac:spMkLst>
        </pc:spChg>
      </pc:sldChg>
      <pc:sldChg chg="addSp modSp add mod">
        <pc:chgData name="Mäkiperä Kai" userId="839bcc02-bfa9-4887-b68d-104d34530d73" providerId="ADAL" clId="{A80C99E5-CB6F-436C-961D-ABE3FD84D51D}" dt="2022-04-24T16:10:04.531" v="4395" actId="20577"/>
        <pc:sldMkLst>
          <pc:docMk/>
          <pc:sldMk cId="2710514770" sldId="261"/>
        </pc:sldMkLst>
        <pc:spChg chg="add mod">
          <ac:chgData name="Mäkiperä Kai" userId="839bcc02-bfa9-4887-b68d-104d34530d73" providerId="ADAL" clId="{A80C99E5-CB6F-436C-961D-ABE3FD84D51D}" dt="2022-04-24T16:07:55.881" v="4256" actId="20577"/>
          <ac:spMkLst>
            <pc:docMk/>
            <pc:sldMk cId="2710514770" sldId="261"/>
            <ac:spMk id="11" creationId="{5B5A9614-5D91-484A-ACB0-B0ECE30CB4F3}"/>
          </ac:spMkLst>
        </pc:spChg>
        <pc:spChg chg="add mod">
          <ac:chgData name="Mäkiperä Kai" userId="839bcc02-bfa9-4887-b68d-104d34530d73" providerId="ADAL" clId="{A80C99E5-CB6F-436C-961D-ABE3FD84D51D}" dt="2022-04-24T16:08:15.733" v="4299" actId="20577"/>
          <ac:spMkLst>
            <pc:docMk/>
            <pc:sldMk cId="2710514770" sldId="261"/>
            <ac:spMk id="13" creationId="{2EE6BBFA-5A07-4D8F-87CB-53FB642A428F}"/>
          </ac:spMkLst>
        </pc:spChg>
        <pc:spChg chg="add mod">
          <ac:chgData name="Mäkiperä Kai" userId="839bcc02-bfa9-4887-b68d-104d34530d73" providerId="ADAL" clId="{A80C99E5-CB6F-436C-961D-ABE3FD84D51D}" dt="2022-04-24T16:08:33.610" v="4317" actId="20577"/>
          <ac:spMkLst>
            <pc:docMk/>
            <pc:sldMk cId="2710514770" sldId="261"/>
            <ac:spMk id="15" creationId="{DF786E4B-D9FD-40F3-8FDF-440BF8537C73}"/>
          </ac:spMkLst>
        </pc:spChg>
        <pc:spChg chg="add mod">
          <ac:chgData name="Mäkiperä Kai" userId="839bcc02-bfa9-4887-b68d-104d34530d73" providerId="ADAL" clId="{A80C99E5-CB6F-436C-961D-ABE3FD84D51D}" dt="2022-04-24T16:09:27.899" v="4363" actId="20577"/>
          <ac:spMkLst>
            <pc:docMk/>
            <pc:sldMk cId="2710514770" sldId="261"/>
            <ac:spMk id="16" creationId="{7EEB82C2-E55A-4C14-82F9-837772A1C04F}"/>
          </ac:spMkLst>
        </pc:spChg>
        <pc:spChg chg="add mod">
          <ac:chgData name="Mäkiperä Kai" userId="839bcc02-bfa9-4887-b68d-104d34530d73" providerId="ADAL" clId="{A80C99E5-CB6F-436C-961D-ABE3FD84D51D}" dt="2022-04-24T16:09:21.571" v="4346" actId="1076"/>
          <ac:spMkLst>
            <pc:docMk/>
            <pc:sldMk cId="2710514770" sldId="261"/>
            <ac:spMk id="17" creationId="{3A9422BE-87F2-4F77-A600-7814691ED0FD}"/>
          </ac:spMkLst>
        </pc:spChg>
        <pc:spChg chg="add mod">
          <ac:chgData name="Mäkiperä Kai" userId="839bcc02-bfa9-4887-b68d-104d34530d73" providerId="ADAL" clId="{A80C99E5-CB6F-436C-961D-ABE3FD84D51D}" dt="2022-04-24T16:10:04.531" v="4395" actId="20577"/>
          <ac:spMkLst>
            <pc:docMk/>
            <pc:sldMk cId="2710514770" sldId="261"/>
            <ac:spMk id="18" creationId="{39BBEA7B-7BFD-4706-8D16-5836BFAB990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9686-4B55-41D2-891A-7DFC02A59E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607A7F-5896-47F2-9B2A-FC45D8BF5A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AA3FF8-D704-470F-82B5-5938EF11E437}"/>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5" name="Footer Placeholder 4">
            <a:extLst>
              <a:ext uri="{FF2B5EF4-FFF2-40B4-BE49-F238E27FC236}">
                <a16:creationId xmlns:a16="http://schemas.microsoft.com/office/drawing/2014/main" id="{BEB78385-D7B2-4321-B669-2684075AB6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324D9-C91B-413A-B7B7-3A9C2EEB7594}"/>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380879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55C59-4973-49E9-8026-ED89F54457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F6D812-009B-495F-A15F-9C6AE12CC8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23440D-0239-4DAC-94A5-D6AA63AA4384}"/>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5" name="Footer Placeholder 4">
            <a:extLst>
              <a:ext uri="{FF2B5EF4-FFF2-40B4-BE49-F238E27FC236}">
                <a16:creationId xmlns:a16="http://schemas.microsoft.com/office/drawing/2014/main" id="{3549F46A-93FC-49A7-B9F8-031F6B10D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60C667-CEE9-46B5-AB7F-A760A312ED2B}"/>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360641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605B4C-0AE1-4D74-B3A2-2A84145A6F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54BA16-C2E1-4F82-9A92-4C4FCFE267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06CFE9-3A03-4B33-9E06-F8EAB900419B}"/>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5" name="Footer Placeholder 4">
            <a:extLst>
              <a:ext uri="{FF2B5EF4-FFF2-40B4-BE49-F238E27FC236}">
                <a16:creationId xmlns:a16="http://schemas.microsoft.com/office/drawing/2014/main" id="{3AD09CF5-16E2-4FF5-9D86-45145D102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1E6FE-0B5A-44E9-845C-0FEC3B5014C5}"/>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2496508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530C2-501C-4491-8AF8-794B4AEF30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ED047-E7AD-4EB5-969C-B91BE07031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1F3E3-1B16-4DA9-870F-36BA06C259F6}"/>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5" name="Footer Placeholder 4">
            <a:extLst>
              <a:ext uri="{FF2B5EF4-FFF2-40B4-BE49-F238E27FC236}">
                <a16:creationId xmlns:a16="http://schemas.microsoft.com/office/drawing/2014/main" id="{24B0F8DA-1EBB-4E10-A59E-CD9D9AFB69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DD316B-2FBB-45A1-93BE-C6AC07BA64A8}"/>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404758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D288-8450-4763-B14B-029166A9A0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6DF66-CC35-47C8-9045-F7A0A143B0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51E8A-0D8B-466E-B182-EF17D857266D}"/>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5" name="Footer Placeholder 4">
            <a:extLst>
              <a:ext uri="{FF2B5EF4-FFF2-40B4-BE49-F238E27FC236}">
                <a16:creationId xmlns:a16="http://schemas.microsoft.com/office/drawing/2014/main" id="{C9076CF7-D5B8-47C8-9EF9-34C20CA77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62E53-45D2-4773-8767-917F9B0DA5A8}"/>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239205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D6EE-D5A2-41B1-B44E-5EA6875E00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FA248B-7466-4AC6-98E3-46EAF930D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82871D-82DD-4F2F-8E51-4BACF6E373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939304-DBF0-4E2C-9EA6-8674FB549693}"/>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6" name="Footer Placeholder 5">
            <a:extLst>
              <a:ext uri="{FF2B5EF4-FFF2-40B4-BE49-F238E27FC236}">
                <a16:creationId xmlns:a16="http://schemas.microsoft.com/office/drawing/2014/main" id="{34F8F922-A91C-4BC3-BBE2-E24D59CAF3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F71653-2654-4DDB-BF26-BDD4796C1B68}"/>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10917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E104-89B6-411A-8946-E4FAEE78CB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D4887D-A771-474B-9F8B-035560926B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F9B33-BFA9-4C8C-84D5-2E78EBD290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560977-78FF-471A-BD8C-E24384EC90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D08AA-18DD-4140-BE30-13304FF021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899A01-EC34-46CB-BE14-8CAC295AF5A0}"/>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8" name="Footer Placeholder 7">
            <a:extLst>
              <a:ext uri="{FF2B5EF4-FFF2-40B4-BE49-F238E27FC236}">
                <a16:creationId xmlns:a16="http://schemas.microsoft.com/office/drawing/2014/main" id="{A2D6682C-CD08-4EDA-B7EC-B8EA61D79B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E4ABADD-79AF-455A-9F98-351B2853D841}"/>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25754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8436-FD2D-4E0C-B3FD-6F956D1197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FFCD2D-9035-4BDB-A1E3-EE53A2313D9A}"/>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4" name="Footer Placeholder 3">
            <a:extLst>
              <a:ext uri="{FF2B5EF4-FFF2-40B4-BE49-F238E27FC236}">
                <a16:creationId xmlns:a16="http://schemas.microsoft.com/office/drawing/2014/main" id="{AB9B52D0-9631-49C8-A6D7-28738E559B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384435-5B23-4EE2-AF9B-29A297DEDF46}"/>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1712078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D5F630-DA81-473B-8591-44604451DF51}"/>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3" name="Footer Placeholder 2">
            <a:extLst>
              <a:ext uri="{FF2B5EF4-FFF2-40B4-BE49-F238E27FC236}">
                <a16:creationId xmlns:a16="http://schemas.microsoft.com/office/drawing/2014/main" id="{13198D86-BBE7-46B3-AAC8-83D8637E57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586BCD-86FB-409E-8FF1-CBF80339BA3D}"/>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292896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E9FA9-F789-4AD0-A065-66183696CB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911D2-8C9B-4796-8994-525F6F43C5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F0DAA3-A8E8-4CD3-B1DC-A17C1DD1B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23B0CA-D752-4F98-98FC-21D3FD737793}"/>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6" name="Footer Placeholder 5">
            <a:extLst>
              <a:ext uri="{FF2B5EF4-FFF2-40B4-BE49-F238E27FC236}">
                <a16:creationId xmlns:a16="http://schemas.microsoft.com/office/drawing/2014/main" id="{F444F8B4-6B8E-44B9-8C37-51681B5A7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F02E5E-952A-476B-B9DB-C10950E5A588}"/>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358737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43C7C-9D8D-4DA0-B5BE-6DECBFD651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5912B7-2FA8-457A-98E7-EB9B27CD7F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1C472D-E787-4842-AEC8-22ECDFBC4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D5B82B-DBF8-4408-B96B-F97073BFDDD3}"/>
              </a:ext>
            </a:extLst>
          </p:cNvPr>
          <p:cNvSpPr>
            <a:spLocks noGrp="1"/>
          </p:cNvSpPr>
          <p:nvPr>
            <p:ph type="dt" sz="half" idx="10"/>
          </p:nvPr>
        </p:nvSpPr>
        <p:spPr/>
        <p:txBody>
          <a:bodyPr/>
          <a:lstStyle/>
          <a:p>
            <a:fld id="{DF438E0B-E9AB-4E42-97B3-6926822D993C}" type="datetimeFigureOut">
              <a:rPr lang="en-US" smtClean="0"/>
              <a:t>4/24/2022</a:t>
            </a:fld>
            <a:endParaRPr lang="en-US"/>
          </a:p>
        </p:txBody>
      </p:sp>
      <p:sp>
        <p:nvSpPr>
          <p:cNvPr id="6" name="Footer Placeholder 5">
            <a:extLst>
              <a:ext uri="{FF2B5EF4-FFF2-40B4-BE49-F238E27FC236}">
                <a16:creationId xmlns:a16="http://schemas.microsoft.com/office/drawing/2014/main" id="{228B186F-569D-4025-AB9C-2769ECF67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40BE97-1014-41C1-9DC8-E63AB4AE47BD}"/>
              </a:ext>
            </a:extLst>
          </p:cNvPr>
          <p:cNvSpPr>
            <a:spLocks noGrp="1"/>
          </p:cNvSpPr>
          <p:nvPr>
            <p:ph type="sldNum" sz="quarter" idx="12"/>
          </p:nvPr>
        </p:nvSpPr>
        <p:spPr/>
        <p:txBody>
          <a:bodyPr/>
          <a:lstStyle/>
          <a:p>
            <a:fld id="{72E223EA-674B-4466-B348-FB1E4DB3F43D}" type="slidenum">
              <a:rPr lang="en-US" smtClean="0"/>
              <a:t>‹#›</a:t>
            </a:fld>
            <a:endParaRPr lang="en-US"/>
          </a:p>
        </p:txBody>
      </p:sp>
    </p:spTree>
    <p:extLst>
      <p:ext uri="{BB962C8B-B14F-4D97-AF65-F5344CB8AC3E}">
        <p14:creationId xmlns:p14="http://schemas.microsoft.com/office/powerpoint/2010/main" val="188638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F9DA63-7D13-4DCE-8CDF-B499A87D00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5612BA-670C-440C-96A4-6DA4DFE656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17402-9340-40B1-A004-B1093CE8EA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438E0B-E9AB-4E42-97B3-6926822D993C}" type="datetimeFigureOut">
              <a:rPr lang="en-US" smtClean="0"/>
              <a:t>4/24/2022</a:t>
            </a:fld>
            <a:endParaRPr lang="en-US"/>
          </a:p>
        </p:txBody>
      </p:sp>
      <p:sp>
        <p:nvSpPr>
          <p:cNvPr id="5" name="Footer Placeholder 4">
            <a:extLst>
              <a:ext uri="{FF2B5EF4-FFF2-40B4-BE49-F238E27FC236}">
                <a16:creationId xmlns:a16="http://schemas.microsoft.com/office/drawing/2014/main" id="{32BE98F7-06D3-4735-80EB-77701539C4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514547-36C3-4B72-88E3-8E527D6D7A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223EA-674B-4466-B348-FB1E4DB3F43D}" type="slidenum">
              <a:rPr lang="en-US" smtClean="0"/>
              <a:t>‹#›</a:t>
            </a:fld>
            <a:endParaRPr lang="en-US"/>
          </a:p>
        </p:txBody>
      </p:sp>
    </p:spTree>
    <p:extLst>
      <p:ext uri="{BB962C8B-B14F-4D97-AF65-F5344CB8AC3E}">
        <p14:creationId xmlns:p14="http://schemas.microsoft.com/office/powerpoint/2010/main" val="2571041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8FA4BA3-3D7B-4D7A-9859-4EC471996E27}"/>
              </a:ext>
            </a:extLst>
          </p:cNvPr>
          <p:cNvPicPr>
            <a:picLocks noChangeAspect="1"/>
          </p:cNvPicPr>
          <p:nvPr/>
        </p:nvPicPr>
        <p:blipFill>
          <a:blip r:embed="rId2"/>
          <a:stretch>
            <a:fillRect/>
          </a:stretch>
        </p:blipFill>
        <p:spPr>
          <a:xfrm>
            <a:off x="326774" y="0"/>
            <a:ext cx="4065407" cy="6858000"/>
          </a:xfrm>
          <a:prstGeom prst="rect">
            <a:avLst/>
          </a:prstGeom>
        </p:spPr>
      </p:pic>
      <p:sp>
        <p:nvSpPr>
          <p:cNvPr id="6" name="Rectangle 5">
            <a:extLst>
              <a:ext uri="{FF2B5EF4-FFF2-40B4-BE49-F238E27FC236}">
                <a16:creationId xmlns:a16="http://schemas.microsoft.com/office/drawing/2014/main" id="{AA8425CB-BF5D-44FD-AA18-852F971D916E}"/>
              </a:ext>
            </a:extLst>
          </p:cNvPr>
          <p:cNvSpPr/>
          <p:nvPr/>
        </p:nvSpPr>
        <p:spPr>
          <a:xfrm>
            <a:off x="1780358" y="2572761"/>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2316BF-C1F8-43F1-A473-687C37AB941E}"/>
              </a:ext>
            </a:extLst>
          </p:cNvPr>
          <p:cNvSpPr/>
          <p:nvPr/>
        </p:nvSpPr>
        <p:spPr>
          <a:xfrm>
            <a:off x="2343315" y="2572759"/>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9543497-22F7-4EA2-B5A2-77354C657A70}"/>
              </a:ext>
            </a:extLst>
          </p:cNvPr>
          <p:cNvSpPr/>
          <p:nvPr/>
        </p:nvSpPr>
        <p:spPr>
          <a:xfrm>
            <a:off x="2873598" y="2572759"/>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CC21343-871D-4A79-8911-A39D0DD8A131}"/>
              </a:ext>
            </a:extLst>
          </p:cNvPr>
          <p:cNvSpPr/>
          <p:nvPr/>
        </p:nvSpPr>
        <p:spPr>
          <a:xfrm rot="16200000">
            <a:off x="809352" y="3051110"/>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ket 12">
            <a:extLst>
              <a:ext uri="{FF2B5EF4-FFF2-40B4-BE49-F238E27FC236}">
                <a16:creationId xmlns:a16="http://schemas.microsoft.com/office/drawing/2014/main" id="{43D0366C-892B-4996-BBC4-9723EA6E2640}"/>
              </a:ext>
            </a:extLst>
          </p:cNvPr>
          <p:cNvSpPr/>
          <p:nvPr/>
        </p:nvSpPr>
        <p:spPr>
          <a:xfrm rot="16200000">
            <a:off x="774218" y="3117083"/>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FD8D9D1E-0213-48B9-B235-2F2EED8277EB}"/>
              </a:ext>
            </a:extLst>
          </p:cNvPr>
          <p:cNvSpPr/>
          <p:nvPr/>
        </p:nvSpPr>
        <p:spPr>
          <a:xfrm>
            <a:off x="874817" y="46767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CD31195-35DB-4B48-A083-BAA4082D1C5B}"/>
              </a:ext>
            </a:extLst>
          </p:cNvPr>
          <p:cNvSpPr/>
          <p:nvPr/>
        </p:nvSpPr>
        <p:spPr>
          <a:xfrm>
            <a:off x="1027217" y="62007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F72F017E-B8C2-4290-946B-0DDD3F54B6C4}"/>
              </a:ext>
            </a:extLst>
          </p:cNvPr>
          <p:cNvSpPr/>
          <p:nvPr/>
        </p:nvSpPr>
        <p:spPr>
          <a:xfrm>
            <a:off x="1314872" y="43814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B366ED1-985A-4A49-ABBE-FD87D22CAEC9}"/>
              </a:ext>
            </a:extLst>
          </p:cNvPr>
          <p:cNvSpPr/>
          <p:nvPr/>
        </p:nvSpPr>
        <p:spPr>
          <a:xfrm>
            <a:off x="825287" y="81534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9E1DF61B-1FE5-4759-B1C5-5B5EE46490DD}"/>
              </a:ext>
            </a:extLst>
          </p:cNvPr>
          <p:cNvSpPr/>
          <p:nvPr/>
        </p:nvSpPr>
        <p:spPr>
          <a:xfrm>
            <a:off x="1377737" y="859155"/>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F7ACAC2E-716B-44C1-ABA3-11793CDD141F}"/>
              </a:ext>
            </a:extLst>
          </p:cNvPr>
          <p:cNvSpPr/>
          <p:nvPr/>
        </p:nvSpPr>
        <p:spPr>
          <a:xfrm>
            <a:off x="1027217" y="775335"/>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9669E193-2F93-4079-827F-C2AFBB150718}"/>
              </a:ext>
            </a:extLst>
          </p:cNvPr>
          <p:cNvSpPr/>
          <p:nvPr/>
        </p:nvSpPr>
        <p:spPr>
          <a:xfrm>
            <a:off x="1027217" y="62007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7C442D8D-CDD6-42E4-9149-5A1CF26C43E3}"/>
              </a:ext>
            </a:extLst>
          </p:cNvPr>
          <p:cNvSpPr/>
          <p:nvPr/>
        </p:nvSpPr>
        <p:spPr>
          <a:xfrm>
            <a:off x="1179617" y="77247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4CE8771-FF75-4D06-9FB9-B64307F28390}"/>
              </a:ext>
            </a:extLst>
          </p:cNvPr>
          <p:cNvSpPr/>
          <p:nvPr/>
        </p:nvSpPr>
        <p:spPr>
          <a:xfrm>
            <a:off x="1278677" y="61721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F1F9BA84-D9DA-4732-AF40-3A25DD296717}"/>
              </a:ext>
            </a:extLst>
          </p:cNvPr>
          <p:cNvSpPr/>
          <p:nvPr/>
        </p:nvSpPr>
        <p:spPr>
          <a:xfrm>
            <a:off x="977687" y="96774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5E77021C-8977-4DF9-8087-5F7853EB72D0}"/>
              </a:ext>
            </a:extLst>
          </p:cNvPr>
          <p:cNvSpPr/>
          <p:nvPr/>
        </p:nvSpPr>
        <p:spPr>
          <a:xfrm>
            <a:off x="1331064" y="100203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329443D5-91B5-4ABF-81BD-82A385371396}"/>
              </a:ext>
            </a:extLst>
          </p:cNvPr>
          <p:cNvSpPr/>
          <p:nvPr/>
        </p:nvSpPr>
        <p:spPr>
          <a:xfrm>
            <a:off x="1179617" y="927735"/>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2E5E3CBF-061D-4102-96BA-25D6DC006D88}"/>
              </a:ext>
            </a:extLst>
          </p:cNvPr>
          <p:cNvSpPr/>
          <p:nvPr/>
        </p:nvSpPr>
        <p:spPr>
          <a:xfrm>
            <a:off x="503852" y="65150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96401ED0-7C62-473F-BCC0-851FA14671D2}"/>
              </a:ext>
            </a:extLst>
          </p:cNvPr>
          <p:cNvSpPr/>
          <p:nvPr/>
        </p:nvSpPr>
        <p:spPr>
          <a:xfrm>
            <a:off x="656252" y="80390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EDD9C9EC-B722-4BDD-8945-B1FF1E49CF81}"/>
              </a:ext>
            </a:extLst>
          </p:cNvPr>
          <p:cNvSpPr/>
          <p:nvPr/>
        </p:nvSpPr>
        <p:spPr>
          <a:xfrm>
            <a:off x="755312" y="64865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B258B6AD-D33B-4129-9A8A-2743ECDF249E}"/>
              </a:ext>
            </a:extLst>
          </p:cNvPr>
          <p:cNvSpPr/>
          <p:nvPr/>
        </p:nvSpPr>
        <p:spPr>
          <a:xfrm>
            <a:off x="454322" y="999172"/>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373DDED4-0DC6-4A4F-8775-24701BC4BA45}"/>
              </a:ext>
            </a:extLst>
          </p:cNvPr>
          <p:cNvSpPr/>
          <p:nvPr/>
        </p:nvSpPr>
        <p:spPr>
          <a:xfrm>
            <a:off x="807699" y="1033462"/>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26EBB4D9-34BD-42F9-8066-E32EC60BFA43}"/>
              </a:ext>
            </a:extLst>
          </p:cNvPr>
          <p:cNvSpPr/>
          <p:nvPr/>
        </p:nvSpPr>
        <p:spPr>
          <a:xfrm>
            <a:off x="656252" y="95916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998DF718-22CA-4348-9729-F79BF8E17ACF}"/>
              </a:ext>
            </a:extLst>
          </p:cNvPr>
          <p:cNvSpPr/>
          <p:nvPr/>
        </p:nvSpPr>
        <p:spPr>
          <a:xfrm>
            <a:off x="3453235" y="37528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AA31BBDF-3FF5-49D1-85EC-FD28E2DAC156}"/>
              </a:ext>
            </a:extLst>
          </p:cNvPr>
          <p:cNvSpPr/>
          <p:nvPr/>
        </p:nvSpPr>
        <p:spPr>
          <a:xfrm>
            <a:off x="3823648" y="37528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3C5B5A0A-3BBA-442E-8E34-14F248A7C780}"/>
              </a:ext>
            </a:extLst>
          </p:cNvPr>
          <p:cNvSpPr/>
          <p:nvPr/>
        </p:nvSpPr>
        <p:spPr>
          <a:xfrm>
            <a:off x="3823648" y="78105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5740485-7BDA-49DC-A654-2B70505D54E0}"/>
              </a:ext>
            </a:extLst>
          </p:cNvPr>
          <p:cNvSpPr/>
          <p:nvPr/>
        </p:nvSpPr>
        <p:spPr>
          <a:xfrm>
            <a:off x="3525912" y="181943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241524AE-5A89-449D-9800-6743B8D1FFBA}"/>
              </a:ext>
            </a:extLst>
          </p:cNvPr>
          <p:cNvSpPr/>
          <p:nvPr/>
        </p:nvSpPr>
        <p:spPr>
          <a:xfrm>
            <a:off x="3643424" y="383738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ultiplication Sign 48">
            <a:extLst>
              <a:ext uri="{FF2B5EF4-FFF2-40B4-BE49-F238E27FC236}">
                <a16:creationId xmlns:a16="http://schemas.microsoft.com/office/drawing/2014/main" id="{E41849E7-435D-4579-BD7D-00B4545D4DC0}"/>
              </a:ext>
            </a:extLst>
          </p:cNvPr>
          <p:cNvSpPr/>
          <p:nvPr/>
        </p:nvSpPr>
        <p:spPr>
          <a:xfrm>
            <a:off x="3879179" y="3862991"/>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a:extLst>
              <a:ext uri="{FF2B5EF4-FFF2-40B4-BE49-F238E27FC236}">
                <a16:creationId xmlns:a16="http://schemas.microsoft.com/office/drawing/2014/main" id="{0051F02E-8028-4308-AD58-089D0F38E316}"/>
              </a:ext>
            </a:extLst>
          </p:cNvPr>
          <p:cNvSpPr/>
          <p:nvPr/>
        </p:nvSpPr>
        <p:spPr>
          <a:xfrm>
            <a:off x="3453235" y="78104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ultiplication Sign 55">
            <a:extLst>
              <a:ext uri="{FF2B5EF4-FFF2-40B4-BE49-F238E27FC236}">
                <a16:creationId xmlns:a16="http://schemas.microsoft.com/office/drawing/2014/main" id="{6DC7C399-BA84-48D4-A985-22F53CA17A22}"/>
              </a:ext>
            </a:extLst>
          </p:cNvPr>
          <p:cNvSpPr/>
          <p:nvPr/>
        </p:nvSpPr>
        <p:spPr>
          <a:xfrm>
            <a:off x="3879179" y="3995636"/>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ultiplication Sign 57">
            <a:extLst>
              <a:ext uri="{FF2B5EF4-FFF2-40B4-BE49-F238E27FC236}">
                <a16:creationId xmlns:a16="http://schemas.microsoft.com/office/drawing/2014/main" id="{3AA8C809-9841-40C1-A208-4AFA9045C771}"/>
              </a:ext>
            </a:extLst>
          </p:cNvPr>
          <p:cNvSpPr/>
          <p:nvPr/>
        </p:nvSpPr>
        <p:spPr>
          <a:xfrm>
            <a:off x="3818279" y="4156052"/>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ultiplication Sign 58">
            <a:extLst>
              <a:ext uri="{FF2B5EF4-FFF2-40B4-BE49-F238E27FC236}">
                <a16:creationId xmlns:a16="http://schemas.microsoft.com/office/drawing/2014/main" id="{478CF69B-777A-4B09-B32D-E38AF597D74E}"/>
              </a:ext>
            </a:extLst>
          </p:cNvPr>
          <p:cNvSpPr/>
          <p:nvPr/>
        </p:nvSpPr>
        <p:spPr>
          <a:xfrm>
            <a:off x="3904121" y="4345293"/>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ication Sign 59">
            <a:extLst>
              <a:ext uri="{FF2B5EF4-FFF2-40B4-BE49-F238E27FC236}">
                <a16:creationId xmlns:a16="http://schemas.microsoft.com/office/drawing/2014/main" id="{7F211772-E43D-44F7-AFE3-F040D5BD3ADC}"/>
              </a:ext>
            </a:extLst>
          </p:cNvPr>
          <p:cNvSpPr/>
          <p:nvPr/>
        </p:nvSpPr>
        <p:spPr>
          <a:xfrm>
            <a:off x="3840127" y="4521062"/>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ultiplication Sign 61">
            <a:extLst>
              <a:ext uri="{FF2B5EF4-FFF2-40B4-BE49-F238E27FC236}">
                <a16:creationId xmlns:a16="http://schemas.microsoft.com/office/drawing/2014/main" id="{48F4BE01-2417-434D-9161-F54434F3EA73}"/>
              </a:ext>
            </a:extLst>
          </p:cNvPr>
          <p:cNvSpPr/>
          <p:nvPr/>
        </p:nvSpPr>
        <p:spPr>
          <a:xfrm>
            <a:off x="3778797" y="4668495"/>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BF562CD5-72E7-4006-8CEF-5D83F1F53E35}"/>
              </a:ext>
            </a:extLst>
          </p:cNvPr>
          <p:cNvGrpSpPr/>
          <p:nvPr/>
        </p:nvGrpSpPr>
        <p:grpSpPr>
          <a:xfrm>
            <a:off x="4075806" y="3709883"/>
            <a:ext cx="222876" cy="306215"/>
            <a:chOff x="9053512" y="2442677"/>
            <a:chExt cx="222876" cy="306215"/>
          </a:xfrm>
        </p:grpSpPr>
        <p:sp>
          <p:nvSpPr>
            <p:cNvPr id="63" name="Oval 62">
              <a:extLst>
                <a:ext uri="{FF2B5EF4-FFF2-40B4-BE49-F238E27FC236}">
                  <a16:creationId xmlns:a16="http://schemas.microsoft.com/office/drawing/2014/main" id="{06808643-A020-4BED-9011-5F58478EE461}"/>
                </a:ext>
              </a:extLst>
            </p:cNvPr>
            <p:cNvSpPr/>
            <p:nvPr/>
          </p:nvSpPr>
          <p:spPr>
            <a:xfrm>
              <a:off x="9134475" y="2442677"/>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0CA75E67-5820-481A-AA39-40E383E49A00}"/>
                </a:ext>
              </a:extLst>
            </p:cNvPr>
            <p:cNvSpPr/>
            <p:nvPr/>
          </p:nvSpPr>
          <p:spPr>
            <a:xfrm>
              <a:off x="9157334" y="2490707"/>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ECCBD4B-8C8F-4517-B1E8-268B5BEE0E54}"/>
                </a:ext>
              </a:extLst>
            </p:cNvPr>
            <p:cNvSpPr/>
            <p:nvPr/>
          </p:nvSpPr>
          <p:spPr>
            <a:xfrm>
              <a:off x="9111615" y="2556571"/>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4B293DB-82AA-47C9-9273-20F0D1A9DDCF}"/>
                </a:ext>
              </a:extLst>
            </p:cNvPr>
            <p:cNvSpPr/>
            <p:nvPr/>
          </p:nvSpPr>
          <p:spPr>
            <a:xfrm>
              <a:off x="9203052" y="2548744"/>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C0FB437A-F119-472B-9AC7-414E52ABD167}"/>
                </a:ext>
              </a:extLst>
            </p:cNvPr>
            <p:cNvSpPr/>
            <p:nvPr/>
          </p:nvSpPr>
          <p:spPr>
            <a:xfrm>
              <a:off x="9160663" y="2624330"/>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B18535A6-54E1-4E16-A401-F9675683E2E8}"/>
                </a:ext>
              </a:extLst>
            </p:cNvPr>
            <p:cNvSpPr/>
            <p:nvPr/>
          </p:nvSpPr>
          <p:spPr>
            <a:xfrm>
              <a:off x="9071133" y="2473628"/>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ED72ABCC-DF9F-4CC0-B09C-90EA7898F10D}"/>
                </a:ext>
              </a:extLst>
            </p:cNvPr>
            <p:cNvSpPr/>
            <p:nvPr/>
          </p:nvSpPr>
          <p:spPr>
            <a:xfrm>
              <a:off x="9053512" y="2648345"/>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D4440F6C-A7B8-4B82-A2F3-AC2E62169B4E}"/>
                </a:ext>
              </a:extLst>
            </p:cNvPr>
            <p:cNvSpPr/>
            <p:nvPr/>
          </p:nvSpPr>
          <p:spPr>
            <a:xfrm>
              <a:off x="9134474" y="2700862"/>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177875CA-4C2A-42A0-BB21-78BB57C29213}"/>
                </a:ext>
              </a:extLst>
            </p:cNvPr>
            <p:cNvSpPr/>
            <p:nvPr/>
          </p:nvSpPr>
          <p:spPr>
            <a:xfrm>
              <a:off x="9230669" y="2676847"/>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Isosceles Triangle 73">
            <a:extLst>
              <a:ext uri="{FF2B5EF4-FFF2-40B4-BE49-F238E27FC236}">
                <a16:creationId xmlns:a16="http://schemas.microsoft.com/office/drawing/2014/main" id="{E406C967-22F1-4120-BB03-9474AFB88074}"/>
              </a:ext>
            </a:extLst>
          </p:cNvPr>
          <p:cNvSpPr/>
          <p:nvPr/>
        </p:nvSpPr>
        <p:spPr>
          <a:xfrm>
            <a:off x="3525912" y="158092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Isosceles Triangle 74">
            <a:extLst>
              <a:ext uri="{FF2B5EF4-FFF2-40B4-BE49-F238E27FC236}">
                <a16:creationId xmlns:a16="http://schemas.microsoft.com/office/drawing/2014/main" id="{07100674-2F63-4623-BECC-2323884A336D}"/>
              </a:ext>
            </a:extLst>
          </p:cNvPr>
          <p:cNvSpPr/>
          <p:nvPr/>
        </p:nvSpPr>
        <p:spPr>
          <a:xfrm>
            <a:off x="3525912" y="229643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Isosceles Triangle 75">
            <a:extLst>
              <a:ext uri="{FF2B5EF4-FFF2-40B4-BE49-F238E27FC236}">
                <a16:creationId xmlns:a16="http://schemas.microsoft.com/office/drawing/2014/main" id="{01650AD7-4838-44F8-871B-1B7FF7F60FFF}"/>
              </a:ext>
            </a:extLst>
          </p:cNvPr>
          <p:cNvSpPr/>
          <p:nvPr/>
        </p:nvSpPr>
        <p:spPr>
          <a:xfrm>
            <a:off x="3525912" y="2057934"/>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Isosceles Triangle 76">
            <a:extLst>
              <a:ext uri="{FF2B5EF4-FFF2-40B4-BE49-F238E27FC236}">
                <a16:creationId xmlns:a16="http://schemas.microsoft.com/office/drawing/2014/main" id="{B48CEF7E-A1B8-4182-99FC-507259B0C507}"/>
              </a:ext>
            </a:extLst>
          </p:cNvPr>
          <p:cNvSpPr/>
          <p:nvPr/>
        </p:nvSpPr>
        <p:spPr>
          <a:xfrm>
            <a:off x="3525912" y="2534942"/>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6BAFFD15-5845-409D-9E37-1326C0DBA726}"/>
              </a:ext>
            </a:extLst>
          </p:cNvPr>
          <p:cNvSpPr/>
          <p:nvPr/>
        </p:nvSpPr>
        <p:spPr>
          <a:xfrm>
            <a:off x="3525912" y="301195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8D4C3CAC-B207-4F3F-BF7D-F9E09D517CC8}"/>
              </a:ext>
            </a:extLst>
          </p:cNvPr>
          <p:cNvSpPr/>
          <p:nvPr/>
        </p:nvSpPr>
        <p:spPr>
          <a:xfrm>
            <a:off x="3525912" y="277344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F258E40A-D3E3-4B85-815C-BA95CE1A1028}"/>
              </a:ext>
            </a:extLst>
          </p:cNvPr>
          <p:cNvGrpSpPr/>
          <p:nvPr/>
        </p:nvGrpSpPr>
        <p:grpSpPr>
          <a:xfrm rot="10800000">
            <a:off x="689476" y="2132034"/>
            <a:ext cx="361950" cy="471488"/>
            <a:chOff x="10077450" y="1078706"/>
            <a:chExt cx="361950" cy="471488"/>
          </a:xfrm>
        </p:grpSpPr>
        <p:sp>
          <p:nvSpPr>
            <p:cNvPr id="95" name="Freeform: Shape 94">
              <a:extLst>
                <a:ext uri="{FF2B5EF4-FFF2-40B4-BE49-F238E27FC236}">
                  <a16:creationId xmlns:a16="http://schemas.microsoft.com/office/drawing/2014/main" id="{2B6BFA6A-0582-493F-961F-0B21AAA21662}"/>
                </a:ext>
              </a:extLst>
            </p:cNvPr>
            <p:cNvSpPr/>
            <p:nvPr/>
          </p:nvSpPr>
          <p:spPr>
            <a:xfrm>
              <a:off x="10077450" y="1078706"/>
              <a:ext cx="183356" cy="471488"/>
            </a:xfrm>
            <a:custGeom>
              <a:avLst/>
              <a:gdLst>
                <a:gd name="connsiteX0" fmla="*/ 183356 w 183356"/>
                <a:gd name="connsiteY0" fmla="*/ 0 h 471488"/>
                <a:gd name="connsiteX1" fmla="*/ 0 w 183356"/>
                <a:gd name="connsiteY1" fmla="*/ 183356 h 471488"/>
                <a:gd name="connsiteX2" fmla="*/ 100013 w 183356"/>
                <a:gd name="connsiteY2" fmla="*/ 183356 h 471488"/>
                <a:gd name="connsiteX3" fmla="*/ 100013 w 183356"/>
                <a:gd name="connsiteY3" fmla="*/ 471488 h 471488"/>
              </a:gdLst>
              <a:ahLst/>
              <a:cxnLst>
                <a:cxn ang="0">
                  <a:pos x="connsiteX0" y="connsiteY0"/>
                </a:cxn>
                <a:cxn ang="0">
                  <a:pos x="connsiteX1" y="connsiteY1"/>
                </a:cxn>
                <a:cxn ang="0">
                  <a:pos x="connsiteX2" y="connsiteY2"/>
                </a:cxn>
                <a:cxn ang="0">
                  <a:pos x="connsiteX3" y="connsiteY3"/>
                </a:cxn>
              </a:cxnLst>
              <a:rect l="l" t="t" r="r" b="b"/>
              <a:pathLst>
                <a:path w="183356" h="471488">
                  <a:moveTo>
                    <a:pt x="183356" y="0"/>
                  </a:moveTo>
                  <a:lnTo>
                    <a:pt x="0" y="183356"/>
                  </a:lnTo>
                  <a:lnTo>
                    <a:pt x="100013" y="183356"/>
                  </a:lnTo>
                  <a:lnTo>
                    <a:pt x="100013" y="4714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025BAE2-D34C-4F0B-A5AC-7D387B16322C}"/>
                </a:ext>
              </a:extLst>
            </p:cNvPr>
            <p:cNvSpPr/>
            <p:nvPr/>
          </p:nvSpPr>
          <p:spPr>
            <a:xfrm flipH="1">
              <a:off x="10256044" y="1078706"/>
              <a:ext cx="183356" cy="471488"/>
            </a:xfrm>
            <a:custGeom>
              <a:avLst/>
              <a:gdLst>
                <a:gd name="connsiteX0" fmla="*/ 183356 w 183356"/>
                <a:gd name="connsiteY0" fmla="*/ 0 h 471488"/>
                <a:gd name="connsiteX1" fmla="*/ 0 w 183356"/>
                <a:gd name="connsiteY1" fmla="*/ 183356 h 471488"/>
                <a:gd name="connsiteX2" fmla="*/ 100013 w 183356"/>
                <a:gd name="connsiteY2" fmla="*/ 183356 h 471488"/>
                <a:gd name="connsiteX3" fmla="*/ 100013 w 183356"/>
                <a:gd name="connsiteY3" fmla="*/ 471488 h 471488"/>
              </a:gdLst>
              <a:ahLst/>
              <a:cxnLst>
                <a:cxn ang="0">
                  <a:pos x="connsiteX0" y="connsiteY0"/>
                </a:cxn>
                <a:cxn ang="0">
                  <a:pos x="connsiteX1" y="connsiteY1"/>
                </a:cxn>
                <a:cxn ang="0">
                  <a:pos x="connsiteX2" y="connsiteY2"/>
                </a:cxn>
                <a:cxn ang="0">
                  <a:pos x="connsiteX3" y="connsiteY3"/>
                </a:cxn>
              </a:cxnLst>
              <a:rect l="l" t="t" r="r" b="b"/>
              <a:pathLst>
                <a:path w="183356" h="471488">
                  <a:moveTo>
                    <a:pt x="183356" y="0"/>
                  </a:moveTo>
                  <a:lnTo>
                    <a:pt x="0" y="183356"/>
                  </a:lnTo>
                  <a:lnTo>
                    <a:pt x="100013" y="183356"/>
                  </a:lnTo>
                  <a:lnTo>
                    <a:pt x="100013" y="4714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 name="Freeform: Shape 101">
            <a:extLst>
              <a:ext uri="{FF2B5EF4-FFF2-40B4-BE49-F238E27FC236}">
                <a16:creationId xmlns:a16="http://schemas.microsoft.com/office/drawing/2014/main" id="{13AE23D3-BFD0-4CC8-A966-9D299EA44AEF}"/>
              </a:ext>
            </a:extLst>
          </p:cNvPr>
          <p:cNvSpPr/>
          <p:nvPr/>
        </p:nvSpPr>
        <p:spPr>
          <a:xfrm>
            <a:off x="3445328" y="1257299"/>
            <a:ext cx="233363" cy="2071239"/>
          </a:xfrm>
          <a:custGeom>
            <a:avLst/>
            <a:gdLst>
              <a:gd name="connsiteX0" fmla="*/ 190500 w 233363"/>
              <a:gd name="connsiteY0" fmla="*/ 0 h 2052637"/>
              <a:gd name="connsiteX1" fmla="*/ 185738 w 233363"/>
              <a:gd name="connsiteY1" fmla="*/ 66675 h 2052637"/>
              <a:gd name="connsiteX2" fmla="*/ 176213 w 233363"/>
              <a:gd name="connsiteY2" fmla="*/ 85725 h 2052637"/>
              <a:gd name="connsiteX3" fmla="*/ 166688 w 233363"/>
              <a:gd name="connsiteY3" fmla="*/ 114300 h 2052637"/>
              <a:gd name="connsiteX4" fmla="*/ 147638 w 233363"/>
              <a:gd name="connsiteY4" fmla="*/ 142875 h 2052637"/>
              <a:gd name="connsiteX5" fmla="*/ 133350 w 233363"/>
              <a:gd name="connsiteY5" fmla="*/ 171450 h 2052637"/>
              <a:gd name="connsiteX6" fmla="*/ 119063 w 233363"/>
              <a:gd name="connsiteY6" fmla="*/ 195262 h 2052637"/>
              <a:gd name="connsiteX7" fmla="*/ 104775 w 233363"/>
              <a:gd name="connsiteY7" fmla="*/ 209550 h 2052637"/>
              <a:gd name="connsiteX8" fmla="*/ 90488 w 233363"/>
              <a:gd name="connsiteY8" fmla="*/ 233362 h 2052637"/>
              <a:gd name="connsiteX9" fmla="*/ 76200 w 233363"/>
              <a:gd name="connsiteY9" fmla="*/ 247650 h 2052637"/>
              <a:gd name="connsiteX10" fmla="*/ 52388 w 233363"/>
              <a:gd name="connsiteY10" fmla="*/ 285750 h 2052637"/>
              <a:gd name="connsiteX11" fmla="*/ 52388 w 233363"/>
              <a:gd name="connsiteY11" fmla="*/ 371475 h 2052637"/>
              <a:gd name="connsiteX12" fmla="*/ 57150 w 233363"/>
              <a:gd name="connsiteY12" fmla="*/ 390525 h 2052637"/>
              <a:gd name="connsiteX13" fmla="*/ 71438 w 233363"/>
              <a:gd name="connsiteY13" fmla="*/ 414337 h 2052637"/>
              <a:gd name="connsiteX14" fmla="*/ 80963 w 233363"/>
              <a:gd name="connsiteY14" fmla="*/ 433387 h 2052637"/>
              <a:gd name="connsiteX15" fmla="*/ 104775 w 233363"/>
              <a:gd name="connsiteY15" fmla="*/ 452437 h 2052637"/>
              <a:gd name="connsiteX16" fmla="*/ 114300 w 233363"/>
              <a:gd name="connsiteY16" fmla="*/ 466725 h 2052637"/>
              <a:gd name="connsiteX17" fmla="*/ 138113 w 233363"/>
              <a:gd name="connsiteY17" fmla="*/ 485775 h 2052637"/>
              <a:gd name="connsiteX18" fmla="*/ 157163 w 233363"/>
              <a:gd name="connsiteY18" fmla="*/ 504825 h 2052637"/>
              <a:gd name="connsiteX19" fmla="*/ 195263 w 233363"/>
              <a:gd name="connsiteY19" fmla="*/ 538162 h 2052637"/>
              <a:gd name="connsiteX20" fmla="*/ 219075 w 233363"/>
              <a:gd name="connsiteY20" fmla="*/ 576262 h 2052637"/>
              <a:gd name="connsiteX21" fmla="*/ 200025 w 233363"/>
              <a:gd name="connsiteY21" fmla="*/ 695325 h 2052637"/>
              <a:gd name="connsiteX22" fmla="*/ 185738 w 233363"/>
              <a:gd name="connsiteY22" fmla="*/ 709612 h 2052637"/>
              <a:gd name="connsiteX23" fmla="*/ 152400 w 233363"/>
              <a:gd name="connsiteY23" fmla="*/ 733425 h 2052637"/>
              <a:gd name="connsiteX24" fmla="*/ 133350 w 233363"/>
              <a:gd name="connsiteY24" fmla="*/ 747712 h 2052637"/>
              <a:gd name="connsiteX25" fmla="*/ 114300 w 233363"/>
              <a:gd name="connsiteY25" fmla="*/ 757237 h 2052637"/>
              <a:gd name="connsiteX26" fmla="*/ 66675 w 233363"/>
              <a:gd name="connsiteY26" fmla="*/ 790575 h 2052637"/>
              <a:gd name="connsiteX27" fmla="*/ 28575 w 233363"/>
              <a:gd name="connsiteY27" fmla="*/ 828675 h 2052637"/>
              <a:gd name="connsiteX28" fmla="*/ 9525 w 233363"/>
              <a:gd name="connsiteY28" fmla="*/ 885825 h 2052637"/>
              <a:gd name="connsiteX29" fmla="*/ 28575 w 233363"/>
              <a:gd name="connsiteY29" fmla="*/ 938212 h 2052637"/>
              <a:gd name="connsiteX30" fmla="*/ 66675 w 233363"/>
              <a:gd name="connsiteY30" fmla="*/ 990600 h 2052637"/>
              <a:gd name="connsiteX31" fmla="*/ 85725 w 233363"/>
              <a:gd name="connsiteY31" fmla="*/ 995362 h 2052637"/>
              <a:gd name="connsiteX32" fmla="*/ 104775 w 233363"/>
              <a:gd name="connsiteY32" fmla="*/ 1009650 h 2052637"/>
              <a:gd name="connsiteX33" fmla="*/ 161925 w 233363"/>
              <a:gd name="connsiteY33" fmla="*/ 1019175 h 2052637"/>
              <a:gd name="connsiteX34" fmla="*/ 214313 w 233363"/>
              <a:gd name="connsiteY34" fmla="*/ 1071562 h 2052637"/>
              <a:gd name="connsiteX35" fmla="*/ 228600 w 233363"/>
              <a:gd name="connsiteY35" fmla="*/ 1081087 h 2052637"/>
              <a:gd name="connsiteX36" fmla="*/ 233363 w 233363"/>
              <a:gd name="connsiteY36" fmla="*/ 1095375 h 2052637"/>
              <a:gd name="connsiteX37" fmla="*/ 219075 w 233363"/>
              <a:gd name="connsiteY37" fmla="*/ 1143000 h 2052637"/>
              <a:gd name="connsiteX38" fmla="*/ 195263 w 233363"/>
              <a:gd name="connsiteY38" fmla="*/ 1162050 h 2052637"/>
              <a:gd name="connsiteX39" fmla="*/ 142875 w 233363"/>
              <a:gd name="connsiteY39" fmla="*/ 1185862 h 2052637"/>
              <a:gd name="connsiteX40" fmla="*/ 119063 w 233363"/>
              <a:gd name="connsiteY40" fmla="*/ 1200150 h 2052637"/>
              <a:gd name="connsiteX41" fmla="*/ 85725 w 233363"/>
              <a:gd name="connsiteY41" fmla="*/ 1214437 h 2052637"/>
              <a:gd name="connsiteX42" fmla="*/ 71438 w 233363"/>
              <a:gd name="connsiteY42" fmla="*/ 1223962 h 2052637"/>
              <a:gd name="connsiteX43" fmla="*/ 14288 w 233363"/>
              <a:gd name="connsiteY43" fmla="*/ 1276350 h 2052637"/>
              <a:gd name="connsiteX44" fmla="*/ 0 w 233363"/>
              <a:gd name="connsiteY44" fmla="*/ 1295400 h 2052637"/>
              <a:gd name="connsiteX45" fmla="*/ 9525 w 233363"/>
              <a:gd name="connsiteY45" fmla="*/ 1343025 h 2052637"/>
              <a:gd name="connsiteX46" fmla="*/ 90488 w 233363"/>
              <a:gd name="connsiteY46" fmla="*/ 1390650 h 2052637"/>
              <a:gd name="connsiteX47" fmla="*/ 133350 w 233363"/>
              <a:gd name="connsiteY47" fmla="*/ 1419225 h 2052637"/>
              <a:gd name="connsiteX48" fmla="*/ 147638 w 233363"/>
              <a:gd name="connsiteY48" fmla="*/ 1428750 h 2052637"/>
              <a:gd name="connsiteX49" fmla="*/ 166688 w 233363"/>
              <a:gd name="connsiteY49" fmla="*/ 1433512 h 2052637"/>
              <a:gd name="connsiteX50" fmla="*/ 200025 w 233363"/>
              <a:gd name="connsiteY50" fmla="*/ 1471612 h 2052637"/>
              <a:gd name="connsiteX51" fmla="*/ 228600 w 233363"/>
              <a:gd name="connsiteY51" fmla="*/ 1543050 h 2052637"/>
              <a:gd name="connsiteX52" fmla="*/ 195263 w 233363"/>
              <a:gd name="connsiteY52" fmla="*/ 1590675 h 2052637"/>
              <a:gd name="connsiteX53" fmla="*/ 157163 w 233363"/>
              <a:gd name="connsiteY53" fmla="*/ 1614487 h 2052637"/>
              <a:gd name="connsiteX54" fmla="*/ 76200 w 233363"/>
              <a:gd name="connsiteY54" fmla="*/ 1671637 h 2052637"/>
              <a:gd name="connsiteX55" fmla="*/ 61913 w 233363"/>
              <a:gd name="connsiteY55" fmla="*/ 1690687 h 2052637"/>
              <a:gd name="connsiteX56" fmla="*/ 57150 w 233363"/>
              <a:gd name="connsiteY56" fmla="*/ 1704975 h 2052637"/>
              <a:gd name="connsiteX57" fmla="*/ 42863 w 233363"/>
              <a:gd name="connsiteY57" fmla="*/ 1733550 h 2052637"/>
              <a:gd name="connsiteX58" fmla="*/ 23813 w 233363"/>
              <a:gd name="connsiteY58" fmla="*/ 1766887 h 2052637"/>
              <a:gd name="connsiteX59" fmla="*/ 19050 w 233363"/>
              <a:gd name="connsiteY59" fmla="*/ 1785937 h 2052637"/>
              <a:gd name="connsiteX60" fmla="*/ 66675 w 233363"/>
              <a:gd name="connsiteY60" fmla="*/ 1966912 h 2052637"/>
              <a:gd name="connsiteX61" fmla="*/ 85725 w 233363"/>
              <a:gd name="connsiteY61" fmla="*/ 2009775 h 2052637"/>
              <a:gd name="connsiteX62" fmla="*/ 104775 w 233363"/>
              <a:gd name="connsiteY62" fmla="*/ 2038350 h 2052637"/>
              <a:gd name="connsiteX63" fmla="*/ 114300 w 233363"/>
              <a:gd name="connsiteY63" fmla="*/ 2052637 h 205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3363" h="2052637">
                <a:moveTo>
                  <a:pt x="190500" y="0"/>
                </a:moveTo>
                <a:cubicBezTo>
                  <a:pt x="188913" y="22225"/>
                  <a:pt x="189401" y="44697"/>
                  <a:pt x="185738" y="66675"/>
                </a:cubicBezTo>
                <a:cubicBezTo>
                  <a:pt x="184571" y="73678"/>
                  <a:pt x="178850" y="79133"/>
                  <a:pt x="176213" y="85725"/>
                </a:cubicBezTo>
                <a:cubicBezTo>
                  <a:pt x="172484" y="95047"/>
                  <a:pt x="172257" y="105946"/>
                  <a:pt x="166688" y="114300"/>
                </a:cubicBezTo>
                <a:cubicBezTo>
                  <a:pt x="160338" y="123825"/>
                  <a:pt x="151259" y="132015"/>
                  <a:pt x="147638" y="142875"/>
                </a:cubicBezTo>
                <a:cubicBezTo>
                  <a:pt x="140293" y="164905"/>
                  <a:pt x="146539" y="150347"/>
                  <a:pt x="133350" y="171450"/>
                </a:cubicBezTo>
                <a:cubicBezTo>
                  <a:pt x="128444" y="179299"/>
                  <a:pt x="124617" y="187857"/>
                  <a:pt x="119063" y="195262"/>
                </a:cubicBezTo>
                <a:cubicBezTo>
                  <a:pt x="115022" y="200650"/>
                  <a:pt x="108816" y="204162"/>
                  <a:pt x="104775" y="209550"/>
                </a:cubicBezTo>
                <a:cubicBezTo>
                  <a:pt x="99221" y="216955"/>
                  <a:pt x="96042" y="225957"/>
                  <a:pt x="90488" y="233362"/>
                </a:cubicBezTo>
                <a:cubicBezTo>
                  <a:pt x="86447" y="238750"/>
                  <a:pt x="80583" y="242536"/>
                  <a:pt x="76200" y="247650"/>
                </a:cubicBezTo>
                <a:cubicBezTo>
                  <a:pt x="61363" y="264960"/>
                  <a:pt x="62144" y="266237"/>
                  <a:pt x="52388" y="285750"/>
                </a:cubicBezTo>
                <a:cubicBezTo>
                  <a:pt x="44267" y="326351"/>
                  <a:pt x="45210" y="310461"/>
                  <a:pt x="52388" y="371475"/>
                </a:cubicBezTo>
                <a:cubicBezTo>
                  <a:pt x="53153" y="377976"/>
                  <a:pt x="54492" y="384544"/>
                  <a:pt x="57150" y="390525"/>
                </a:cubicBezTo>
                <a:cubicBezTo>
                  <a:pt x="60909" y="398984"/>
                  <a:pt x="66942" y="406245"/>
                  <a:pt x="71438" y="414337"/>
                </a:cubicBezTo>
                <a:cubicBezTo>
                  <a:pt x="74886" y="420543"/>
                  <a:pt x="76288" y="428044"/>
                  <a:pt x="80963" y="433387"/>
                </a:cubicBezTo>
                <a:cubicBezTo>
                  <a:pt x="87657" y="441037"/>
                  <a:pt x="97587" y="445249"/>
                  <a:pt x="104775" y="452437"/>
                </a:cubicBezTo>
                <a:cubicBezTo>
                  <a:pt x="108822" y="456485"/>
                  <a:pt x="110253" y="462678"/>
                  <a:pt x="114300" y="466725"/>
                </a:cubicBezTo>
                <a:cubicBezTo>
                  <a:pt x="121488" y="473913"/>
                  <a:pt x="130515" y="479022"/>
                  <a:pt x="138113" y="485775"/>
                </a:cubicBezTo>
                <a:cubicBezTo>
                  <a:pt x="144825" y="491741"/>
                  <a:pt x="150345" y="498981"/>
                  <a:pt x="157163" y="504825"/>
                </a:cubicBezTo>
                <a:cubicBezTo>
                  <a:pt x="189437" y="532489"/>
                  <a:pt x="150444" y="486941"/>
                  <a:pt x="195263" y="538162"/>
                </a:cubicBezTo>
                <a:cubicBezTo>
                  <a:pt x="199926" y="543491"/>
                  <a:pt x="218008" y="574484"/>
                  <a:pt x="219075" y="576262"/>
                </a:cubicBezTo>
                <a:cubicBezTo>
                  <a:pt x="212725" y="615950"/>
                  <a:pt x="209773" y="656333"/>
                  <a:pt x="200025" y="695325"/>
                </a:cubicBezTo>
                <a:cubicBezTo>
                  <a:pt x="198392" y="701859"/>
                  <a:pt x="190852" y="705229"/>
                  <a:pt x="185738" y="709612"/>
                </a:cubicBezTo>
                <a:cubicBezTo>
                  <a:pt x="170169" y="722957"/>
                  <a:pt x="167480" y="722654"/>
                  <a:pt x="152400" y="733425"/>
                </a:cubicBezTo>
                <a:cubicBezTo>
                  <a:pt x="145941" y="738038"/>
                  <a:pt x="140081" y="743505"/>
                  <a:pt x="133350" y="747712"/>
                </a:cubicBezTo>
                <a:cubicBezTo>
                  <a:pt x="127330" y="751475"/>
                  <a:pt x="120506" y="753789"/>
                  <a:pt x="114300" y="757237"/>
                </a:cubicBezTo>
                <a:cubicBezTo>
                  <a:pt x="95174" y="767863"/>
                  <a:pt x="82998" y="775508"/>
                  <a:pt x="66675" y="790575"/>
                </a:cubicBezTo>
                <a:cubicBezTo>
                  <a:pt x="53478" y="802757"/>
                  <a:pt x="28575" y="828675"/>
                  <a:pt x="28575" y="828675"/>
                </a:cubicBezTo>
                <a:cubicBezTo>
                  <a:pt x="21754" y="844590"/>
                  <a:pt x="9525" y="866804"/>
                  <a:pt x="9525" y="885825"/>
                </a:cubicBezTo>
                <a:cubicBezTo>
                  <a:pt x="9525" y="924849"/>
                  <a:pt x="11715" y="911717"/>
                  <a:pt x="28575" y="938212"/>
                </a:cubicBezTo>
                <a:cubicBezTo>
                  <a:pt x="40646" y="957182"/>
                  <a:pt x="46597" y="978052"/>
                  <a:pt x="66675" y="990600"/>
                </a:cubicBezTo>
                <a:cubicBezTo>
                  <a:pt x="72226" y="994069"/>
                  <a:pt x="79375" y="993775"/>
                  <a:pt x="85725" y="995362"/>
                </a:cubicBezTo>
                <a:cubicBezTo>
                  <a:pt x="92075" y="1000125"/>
                  <a:pt x="97199" y="1007282"/>
                  <a:pt x="104775" y="1009650"/>
                </a:cubicBezTo>
                <a:cubicBezTo>
                  <a:pt x="123209" y="1015411"/>
                  <a:pt x="161925" y="1019175"/>
                  <a:pt x="161925" y="1019175"/>
                </a:cubicBezTo>
                <a:cubicBezTo>
                  <a:pt x="179388" y="1036637"/>
                  <a:pt x="196216" y="1054758"/>
                  <a:pt x="214313" y="1071562"/>
                </a:cubicBezTo>
                <a:cubicBezTo>
                  <a:pt x="218507" y="1075457"/>
                  <a:pt x="225024" y="1076618"/>
                  <a:pt x="228600" y="1081087"/>
                </a:cubicBezTo>
                <a:cubicBezTo>
                  <a:pt x="231736" y="1085007"/>
                  <a:pt x="231775" y="1090612"/>
                  <a:pt x="233363" y="1095375"/>
                </a:cubicBezTo>
                <a:cubicBezTo>
                  <a:pt x="228600" y="1111250"/>
                  <a:pt x="227298" y="1128610"/>
                  <a:pt x="219075" y="1143000"/>
                </a:cubicBezTo>
                <a:cubicBezTo>
                  <a:pt x="214032" y="1151826"/>
                  <a:pt x="203839" y="1156593"/>
                  <a:pt x="195263" y="1162050"/>
                </a:cubicBezTo>
                <a:cubicBezTo>
                  <a:pt x="164477" y="1181641"/>
                  <a:pt x="172212" y="1171193"/>
                  <a:pt x="142875" y="1185862"/>
                </a:cubicBezTo>
                <a:cubicBezTo>
                  <a:pt x="134596" y="1190002"/>
                  <a:pt x="127342" y="1196010"/>
                  <a:pt x="119063" y="1200150"/>
                </a:cubicBezTo>
                <a:cubicBezTo>
                  <a:pt x="108249" y="1205557"/>
                  <a:pt x="96539" y="1209030"/>
                  <a:pt x="85725" y="1214437"/>
                </a:cubicBezTo>
                <a:cubicBezTo>
                  <a:pt x="80606" y="1216997"/>
                  <a:pt x="76095" y="1220635"/>
                  <a:pt x="71438" y="1223962"/>
                </a:cubicBezTo>
                <a:cubicBezTo>
                  <a:pt x="45852" y="1242238"/>
                  <a:pt x="40278" y="1247997"/>
                  <a:pt x="14288" y="1276350"/>
                </a:cubicBezTo>
                <a:cubicBezTo>
                  <a:pt x="8924" y="1282201"/>
                  <a:pt x="4763" y="1289050"/>
                  <a:pt x="0" y="1295400"/>
                </a:cubicBezTo>
                <a:cubicBezTo>
                  <a:pt x="3175" y="1311275"/>
                  <a:pt x="1588" y="1328915"/>
                  <a:pt x="9525" y="1343025"/>
                </a:cubicBezTo>
                <a:cubicBezTo>
                  <a:pt x="27059" y="1374196"/>
                  <a:pt x="62901" y="1376131"/>
                  <a:pt x="90488" y="1390650"/>
                </a:cubicBezTo>
                <a:cubicBezTo>
                  <a:pt x="105683" y="1398648"/>
                  <a:pt x="119063" y="1409700"/>
                  <a:pt x="133350" y="1419225"/>
                </a:cubicBezTo>
                <a:cubicBezTo>
                  <a:pt x="138113" y="1422400"/>
                  <a:pt x="142085" y="1427362"/>
                  <a:pt x="147638" y="1428750"/>
                </a:cubicBezTo>
                <a:lnTo>
                  <a:pt x="166688" y="1433512"/>
                </a:lnTo>
                <a:cubicBezTo>
                  <a:pt x="179493" y="1446318"/>
                  <a:pt x="189852" y="1455626"/>
                  <a:pt x="200025" y="1471612"/>
                </a:cubicBezTo>
                <a:cubicBezTo>
                  <a:pt x="214743" y="1494739"/>
                  <a:pt x="219863" y="1516838"/>
                  <a:pt x="228600" y="1543050"/>
                </a:cubicBezTo>
                <a:cubicBezTo>
                  <a:pt x="217488" y="1558925"/>
                  <a:pt x="207780" y="1575882"/>
                  <a:pt x="195263" y="1590675"/>
                </a:cubicBezTo>
                <a:cubicBezTo>
                  <a:pt x="181805" y="1606579"/>
                  <a:pt x="173230" y="1603776"/>
                  <a:pt x="157163" y="1614487"/>
                </a:cubicBezTo>
                <a:cubicBezTo>
                  <a:pt x="129677" y="1632811"/>
                  <a:pt x="76200" y="1671637"/>
                  <a:pt x="76200" y="1671637"/>
                </a:cubicBezTo>
                <a:cubicBezTo>
                  <a:pt x="71438" y="1677987"/>
                  <a:pt x="65851" y="1683795"/>
                  <a:pt x="61913" y="1690687"/>
                </a:cubicBezTo>
                <a:cubicBezTo>
                  <a:pt x="59422" y="1695046"/>
                  <a:pt x="59189" y="1700387"/>
                  <a:pt x="57150" y="1704975"/>
                </a:cubicBezTo>
                <a:cubicBezTo>
                  <a:pt x="52825" y="1714706"/>
                  <a:pt x="48035" y="1724241"/>
                  <a:pt x="42863" y="1733550"/>
                </a:cubicBezTo>
                <a:cubicBezTo>
                  <a:pt x="32232" y="1752686"/>
                  <a:pt x="32385" y="1744030"/>
                  <a:pt x="23813" y="1766887"/>
                </a:cubicBezTo>
                <a:cubicBezTo>
                  <a:pt x="21515" y="1773016"/>
                  <a:pt x="20638" y="1779587"/>
                  <a:pt x="19050" y="1785937"/>
                </a:cubicBezTo>
                <a:cubicBezTo>
                  <a:pt x="52636" y="1980731"/>
                  <a:pt x="17728" y="1869017"/>
                  <a:pt x="66675" y="1966912"/>
                </a:cubicBezTo>
                <a:cubicBezTo>
                  <a:pt x="73667" y="1980897"/>
                  <a:pt x="78367" y="1995979"/>
                  <a:pt x="85725" y="2009775"/>
                </a:cubicBezTo>
                <a:cubicBezTo>
                  <a:pt x="91112" y="2019876"/>
                  <a:pt x="98425" y="2028825"/>
                  <a:pt x="104775" y="2038350"/>
                </a:cubicBezTo>
                <a:lnTo>
                  <a:pt x="114300" y="2052637"/>
                </a:lnTo>
              </a:path>
            </a:pathLst>
          </a:custGeom>
          <a:noFill/>
          <a:ln>
            <a:solidFill>
              <a:schemeClr val="tx1">
                <a:lumMod val="65000"/>
                <a:lumOff val="35000"/>
              </a:schemeClr>
            </a:solidFill>
            <a:prstDash val="solid"/>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Isosceles Triangle 102">
            <a:extLst>
              <a:ext uri="{FF2B5EF4-FFF2-40B4-BE49-F238E27FC236}">
                <a16:creationId xmlns:a16="http://schemas.microsoft.com/office/drawing/2014/main" id="{B3E57BFF-9ACD-481E-9E77-2AD02F5F0992}"/>
              </a:ext>
            </a:extLst>
          </p:cNvPr>
          <p:cNvSpPr/>
          <p:nvPr/>
        </p:nvSpPr>
        <p:spPr>
          <a:xfrm flipH="1">
            <a:off x="3923027" y="179178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Isosceles Triangle 103">
            <a:extLst>
              <a:ext uri="{FF2B5EF4-FFF2-40B4-BE49-F238E27FC236}">
                <a16:creationId xmlns:a16="http://schemas.microsoft.com/office/drawing/2014/main" id="{83D33B5A-4E1B-4E5B-A715-7C7F3858C044}"/>
              </a:ext>
            </a:extLst>
          </p:cNvPr>
          <p:cNvSpPr/>
          <p:nvPr/>
        </p:nvSpPr>
        <p:spPr>
          <a:xfrm flipH="1">
            <a:off x="3923027" y="1553284"/>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Isosceles Triangle 104">
            <a:extLst>
              <a:ext uri="{FF2B5EF4-FFF2-40B4-BE49-F238E27FC236}">
                <a16:creationId xmlns:a16="http://schemas.microsoft.com/office/drawing/2014/main" id="{580D6CB0-00BB-4F66-BFC9-10FFCC94E5B2}"/>
              </a:ext>
            </a:extLst>
          </p:cNvPr>
          <p:cNvSpPr/>
          <p:nvPr/>
        </p:nvSpPr>
        <p:spPr>
          <a:xfrm flipH="1">
            <a:off x="3923027" y="226879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Isosceles Triangle 105">
            <a:extLst>
              <a:ext uri="{FF2B5EF4-FFF2-40B4-BE49-F238E27FC236}">
                <a16:creationId xmlns:a16="http://schemas.microsoft.com/office/drawing/2014/main" id="{9FF50A35-F9EF-468A-BCDD-E9C2975CA928}"/>
              </a:ext>
            </a:extLst>
          </p:cNvPr>
          <p:cNvSpPr/>
          <p:nvPr/>
        </p:nvSpPr>
        <p:spPr>
          <a:xfrm flipH="1">
            <a:off x="3923027" y="2030292"/>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Isosceles Triangle 106">
            <a:extLst>
              <a:ext uri="{FF2B5EF4-FFF2-40B4-BE49-F238E27FC236}">
                <a16:creationId xmlns:a16="http://schemas.microsoft.com/office/drawing/2014/main" id="{641987E3-C155-472C-BE74-3A59C098C65D}"/>
              </a:ext>
            </a:extLst>
          </p:cNvPr>
          <p:cNvSpPr/>
          <p:nvPr/>
        </p:nvSpPr>
        <p:spPr>
          <a:xfrm flipH="1">
            <a:off x="3923027" y="250730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Isosceles Triangle 107">
            <a:extLst>
              <a:ext uri="{FF2B5EF4-FFF2-40B4-BE49-F238E27FC236}">
                <a16:creationId xmlns:a16="http://schemas.microsoft.com/office/drawing/2014/main" id="{37049E55-E5D2-4189-AEC4-A2855635562F}"/>
              </a:ext>
            </a:extLst>
          </p:cNvPr>
          <p:cNvSpPr/>
          <p:nvPr/>
        </p:nvSpPr>
        <p:spPr>
          <a:xfrm flipH="1">
            <a:off x="3923027" y="298430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Isosceles Triangle 108">
            <a:extLst>
              <a:ext uri="{FF2B5EF4-FFF2-40B4-BE49-F238E27FC236}">
                <a16:creationId xmlns:a16="http://schemas.microsoft.com/office/drawing/2014/main" id="{5D216BB5-FC8A-4ED3-A8DC-2BF3E08D7402}"/>
              </a:ext>
            </a:extLst>
          </p:cNvPr>
          <p:cNvSpPr/>
          <p:nvPr/>
        </p:nvSpPr>
        <p:spPr>
          <a:xfrm flipH="1">
            <a:off x="3923027" y="2745804"/>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B03E447-F050-4B6D-864A-A0E69EED6DF3}"/>
              </a:ext>
            </a:extLst>
          </p:cNvPr>
          <p:cNvSpPr/>
          <p:nvPr/>
        </p:nvSpPr>
        <p:spPr>
          <a:xfrm flipH="1">
            <a:off x="3842443" y="1229657"/>
            <a:ext cx="233363" cy="2071239"/>
          </a:xfrm>
          <a:custGeom>
            <a:avLst/>
            <a:gdLst>
              <a:gd name="connsiteX0" fmla="*/ 190500 w 233363"/>
              <a:gd name="connsiteY0" fmla="*/ 0 h 2052637"/>
              <a:gd name="connsiteX1" fmla="*/ 185738 w 233363"/>
              <a:gd name="connsiteY1" fmla="*/ 66675 h 2052637"/>
              <a:gd name="connsiteX2" fmla="*/ 176213 w 233363"/>
              <a:gd name="connsiteY2" fmla="*/ 85725 h 2052637"/>
              <a:gd name="connsiteX3" fmla="*/ 166688 w 233363"/>
              <a:gd name="connsiteY3" fmla="*/ 114300 h 2052637"/>
              <a:gd name="connsiteX4" fmla="*/ 147638 w 233363"/>
              <a:gd name="connsiteY4" fmla="*/ 142875 h 2052637"/>
              <a:gd name="connsiteX5" fmla="*/ 133350 w 233363"/>
              <a:gd name="connsiteY5" fmla="*/ 171450 h 2052637"/>
              <a:gd name="connsiteX6" fmla="*/ 119063 w 233363"/>
              <a:gd name="connsiteY6" fmla="*/ 195262 h 2052637"/>
              <a:gd name="connsiteX7" fmla="*/ 104775 w 233363"/>
              <a:gd name="connsiteY7" fmla="*/ 209550 h 2052637"/>
              <a:gd name="connsiteX8" fmla="*/ 90488 w 233363"/>
              <a:gd name="connsiteY8" fmla="*/ 233362 h 2052637"/>
              <a:gd name="connsiteX9" fmla="*/ 76200 w 233363"/>
              <a:gd name="connsiteY9" fmla="*/ 247650 h 2052637"/>
              <a:gd name="connsiteX10" fmla="*/ 52388 w 233363"/>
              <a:gd name="connsiteY10" fmla="*/ 285750 h 2052637"/>
              <a:gd name="connsiteX11" fmla="*/ 52388 w 233363"/>
              <a:gd name="connsiteY11" fmla="*/ 371475 h 2052637"/>
              <a:gd name="connsiteX12" fmla="*/ 57150 w 233363"/>
              <a:gd name="connsiteY12" fmla="*/ 390525 h 2052637"/>
              <a:gd name="connsiteX13" fmla="*/ 71438 w 233363"/>
              <a:gd name="connsiteY13" fmla="*/ 414337 h 2052637"/>
              <a:gd name="connsiteX14" fmla="*/ 80963 w 233363"/>
              <a:gd name="connsiteY14" fmla="*/ 433387 h 2052637"/>
              <a:gd name="connsiteX15" fmla="*/ 104775 w 233363"/>
              <a:gd name="connsiteY15" fmla="*/ 452437 h 2052637"/>
              <a:gd name="connsiteX16" fmla="*/ 114300 w 233363"/>
              <a:gd name="connsiteY16" fmla="*/ 466725 h 2052637"/>
              <a:gd name="connsiteX17" fmla="*/ 138113 w 233363"/>
              <a:gd name="connsiteY17" fmla="*/ 485775 h 2052637"/>
              <a:gd name="connsiteX18" fmla="*/ 157163 w 233363"/>
              <a:gd name="connsiteY18" fmla="*/ 504825 h 2052637"/>
              <a:gd name="connsiteX19" fmla="*/ 195263 w 233363"/>
              <a:gd name="connsiteY19" fmla="*/ 538162 h 2052637"/>
              <a:gd name="connsiteX20" fmla="*/ 219075 w 233363"/>
              <a:gd name="connsiteY20" fmla="*/ 576262 h 2052637"/>
              <a:gd name="connsiteX21" fmla="*/ 200025 w 233363"/>
              <a:gd name="connsiteY21" fmla="*/ 695325 h 2052637"/>
              <a:gd name="connsiteX22" fmla="*/ 185738 w 233363"/>
              <a:gd name="connsiteY22" fmla="*/ 709612 h 2052637"/>
              <a:gd name="connsiteX23" fmla="*/ 152400 w 233363"/>
              <a:gd name="connsiteY23" fmla="*/ 733425 h 2052637"/>
              <a:gd name="connsiteX24" fmla="*/ 133350 w 233363"/>
              <a:gd name="connsiteY24" fmla="*/ 747712 h 2052637"/>
              <a:gd name="connsiteX25" fmla="*/ 114300 w 233363"/>
              <a:gd name="connsiteY25" fmla="*/ 757237 h 2052637"/>
              <a:gd name="connsiteX26" fmla="*/ 66675 w 233363"/>
              <a:gd name="connsiteY26" fmla="*/ 790575 h 2052637"/>
              <a:gd name="connsiteX27" fmla="*/ 28575 w 233363"/>
              <a:gd name="connsiteY27" fmla="*/ 828675 h 2052637"/>
              <a:gd name="connsiteX28" fmla="*/ 9525 w 233363"/>
              <a:gd name="connsiteY28" fmla="*/ 885825 h 2052637"/>
              <a:gd name="connsiteX29" fmla="*/ 28575 w 233363"/>
              <a:gd name="connsiteY29" fmla="*/ 938212 h 2052637"/>
              <a:gd name="connsiteX30" fmla="*/ 66675 w 233363"/>
              <a:gd name="connsiteY30" fmla="*/ 990600 h 2052637"/>
              <a:gd name="connsiteX31" fmla="*/ 85725 w 233363"/>
              <a:gd name="connsiteY31" fmla="*/ 995362 h 2052637"/>
              <a:gd name="connsiteX32" fmla="*/ 104775 w 233363"/>
              <a:gd name="connsiteY32" fmla="*/ 1009650 h 2052637"/>
              <a:gd name="connsiteX33" fmla="*/ 161925 w 233363"/>
              <a:gd name="connsiteY33" fmla="*/ 1019175 h 2052637"/>
              <a:gd name="connsiteX34" fmla="*/ 214313 w 233363"/>
              <a:gd name="connsiteY34" fmla="*/ 1071562 h 2052637"/>
              <a:gd name="connsiteX35" fmla="*/ 228600 w 233363"/>
              <a:gd name="connsiteY35" fmla="*/ 1081087 h 2052637"/>
              <a:gd name="connsiteX36" fmla="*/ 233363 w 233363"/>
              <a:gd name="connsiteY36" fmla="*/ 1095375 h 2052637"/>
              <a:gd name="connsiteX37" fmla="*/ 219075 w 233363"/>
              <a:gd name="connsiteY37" fmla="*/ 1143000 h 2052637"/>
              <a:gd name="connsiteX38" fmla="*/ 195263 w 233363"/>
              <a:gd name="connsiteY38" fmla="*/ 1162050 h 2052637"/>
              <a:gd name="connsiteX39" fmla="*/ 142875 w 233363"/>
              <a:gd name="connsiteY39" fmla="*/ 1185862 h 2052637"/>
              <a:gd name="connsiteX40" fmla="*/ 119063 w 233363"/>
              <a:gd name="connsiteY40" fmla="*/ 1200150 h 2052637"/>
              <a:gd name="connsiteX41" fmla="*/ 85725 w 233363"/>
              <a:gd name="connsiteY41" fmla="*/ 1214437 h 2052637"/>
              <a:gd name="connsiteX42" fmla="*/ 71438 w 233363"/>
              <a:gd name="connsiteY42" fmla="*/ 1223962 h 2052637"/>
              <a:gd name="connsiteX43" fmla="*/ 14288 w 233363"/>
              <a:gd name="connsiteY43" fmla="*/ 1276350 h 2052637"/>
              <a:gd name="connsiteX44" fmla="*/ 0 w 233363"/>
              <a:gd name="connsiteY44" fmla="*/ 1295400 h 2052637"/>
              <a:gd name="connsiteX45" fmla="*/ 9525 w 233363"/>
              <a:gd name="connsiteY45" fmla="*/ 1343025 h 2052637"/>
              <a:gd name="connsiteX46" fmla="*/ 90488 w 233363"/>
              <a:gd name="connsiteY46" fmla="*/ 1390650 h 2052637"/>
              <a:gd name="connsiteX47" fmla="*/ 133350 w 233363"/>
              <a:gd name="connsiteY47" fmla="*/ 1419225 h 2052637"/>
              <a:gd name="connsiteX48" fmla="*/ 147638 w 233363"/>
              <a:gd name="connsiteY48" fmla="*/ 1428750 h 2052637"/>
              <a:gd name="connsiteX49" fmla="*/ 166688 w 233363"/>
              <a:gd name="connsiteY49" fmla="*/ 1433512 h 2052637"/>
              <a:gd name="connsiteX50" fmla="*/ 200025 w 233363"/>
              <a:gd name="connsiteY50" fmla="*/ 1471612 h 2052637"/>
              <a:gd name="connsiteX51" fmla="*/ 228600 w 233363"/>
              <a:gd name="connsiteY51" fmla="*/ 1543050 h 2052637"/>
              <a:gd name="connsiteX52" fmla="*/ 195263 w 233363"/>
              <a:gd name="connsiteY52" fmla="*/ 1590675 h 2052637"/>
              <a:gd name="connsiteX53" fmla="*/ 157163 w 233363"/>
              <a:gd name="connsiteY53" fmla="*/ 1614487 h 2052637"/>
              <a:gd name="connsiteX54" fmla="*/ 76200 w 233363"/>
              <a:gd name="connsiteY54" fmla="*/ 1671637 h 2052637"/>
              <a:gd name="connsiteX55" fmla="*/ 61913 w 233363"/>
              <a:gd name="connsiteY55" fmla="*/ 1690687 h 2052637"/>
              <a:gd name="connsiteX56" fmla="*/ 57150 w 233363"/>
              <a:gd name="connsiteY56" fmla="*/ 1704975 h 2052637"/>
              <a:gd name="connsiteX57" fmla="*/ 42863 w 233363"/>
              <a:gd name="connsiteY57" fmla="*/ 1733550 h 2052637"/>
              <a:gd name="connsiteX58" fmla="*/ 23813 w 233363"/>
              <a:gd name="connsiteY58" fmla="*/ 1766887 h 2052637"/>
              <a:gd name="connsiteX59" fmla="*/ 19050 w 233363"/>
              <a:gd name="connsiteY59" fmla="*/ 1785937 h 2052637"/>
              <a:gd name="connsiteX60" fmla="*/ 66675 w 233363"/>
              <a:gd name="connsiteY60" fmla="*/ 1966912 h 2052637"/>
              <a:gd name="connsiteX61" fmla="*/ 85725 w 233363"/>
              <a:gd name="connsiteY61" fmla="*/ 2009775 h 2052637"/>
              <a:gd name="connsiteX62" fmla="*/ 104775 w 233363"/>
              <a:gd name="connsiteY62" fmla="*/ 2038350 h 2052637"/>
              <a:gd name="connsiteX63" fmla="*/ 114300 w 233363"/>
              <a:gd name="connsiteY63" fmla="*/ 2052637 h 205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3363" h="2052637">
                <a:moveTo>
                  <a:pt x="190500" y="0"/>
                </a:moveTo>
                <a:cubicBezTo>
                  <a:pt x="188913" y="22225"/>
                  <a:pt x="189401" y="44697"/>
                  <a:pt x="185738" y="66675"/>
                </a:cubicBezTo>
                <a:cubicBezTo>
                  <a:pt x="184571" y="73678"/>
                  <a:pt x="178850" y="79133"/>
                  <a:pt x="176213" y="85725"/>
                </a:cubicBezTo>
                <a:cubicBezTo>
                  <a:pt x="172484" y="95047"/>
                  <a:pt x="172257" y="105946"/>
                  <a:pt x="166688" y="114300"/>
                </a:cubicBezTo>
                <a:cubicBezTo>
                  <a:pt x="160338" y="123825"/>
                  <a:pt x="151259" y="132015"/>
                  <a:pt x="147638" y="142875"/>
                </a:cubicBezTo>
                <a:cubicBezTo>
                  <a:pt x="140293" y="164905"/>
                  <a:pt x="146539" y="150347"/>
                  <a:pt x="133350" y="171450"/>
                </a:cubicBezTo>
                <a:cubicBezTo>
                  <a:pt x="128444" y="179299"/>
                  <a:pt x="124617" y="187857"/>
                  <a:pt x="119063" y="195262"/>
                </a:cubicBezTo>
                <a:cubicBezTo>
                  <a:pt x="115022" y="200650"/>
                  <a:pt x="108816" y="204162"/>
                  <a:pt x="104775" y="209550"/>
                </a:cubicBezTo>
                <a:cubicBezTo>
                  <a:pt x="99221" y="216955"/>
                  <a:pt x="96042" y="225957"/>
                  <a:pt x="90488" y="233362"/>
                </a:cubicBezTo>
                <a:cubicBezTo>
                  <a:pt x="86447" y="238750"/>
                  <a:pt x="80583" y="242536"/>
                  <a:pt x="76200" y="247650"/>
                </a:cubicBezTo>
                <a:cubicBezTo>
                  <a:pt x="61363" y="264960"/>
                  <a:pt x="62144" y="266237"/>
                  <a:pt x="52388" y="285750"/>
                </a:cubicBezTo>
                <a:cubicBezTo>
                  <a:pt x="44267" y="326351"/>
                  <a:pt x="45210" y="310461"/>
                  <a:pt x="52388" y="371475"/>
                </a:cubicBezTo>
                <a:cubicBezTo>
                  <a:pt x="53153" y="377976"/>
                  <a:pt x="54492" y="384544"/>
                  <a:pt x="57150" y="390525"/>
                </a:cubicBezTo>
                <a:cubicBezTo>
                  <a:pt x="60909" y="398984"/>
                  <a:pt x="66942" y="406245"/>
                  <a:pt x="71438" y="414337"/>
                </a:cubicBezTo>
                <a:cubicBezTo>
                  <a:pt x="74886" y="420543"/>
                  <a:pt x="76288" y="428044"/>
                  <a:pt x="80963" y="433387"/>
                </a:cubicBezTo>
                <a:cubicBezTo>
                  <a:pt x="87657" y="441037"/>
                  <a:pt x="97587" y="445249"/>
                  <a:pt x="104775" y="452437"/>
                </a:cubicBezTo>
                <a:cubicBezTo>
                  <a:pt x="108822" y="456485"/>
                  <a:pt x="110253" y="462678"/>
                  <a:pt x="114300" y="466725"/>
                </a:cubicBezTo>
                <a:cubicBezTo>
                  <a:pt x="121488" y="473913"/>
                  <a:pt x="130515" y="479022"/>
                  <a:pt x="138113" y="485775"/>
                </a:cubicBezTo>
                <a:cubicBezTo>
                  <a:pt x="144825" y="491741"/>
                  <a:pt x="150345" y="498981"/>
                  <a:pt x="157163" y="504825"/>
                </a:cubicBezTo>
                <a:cubicBezTo>
                  <a:pt x="189437" y="532489"/>
                  <a:pt x="150444" y="486941"/>
                  <a:pt x="195263" y="538162"/>
                </a:cubicBezTo>
                <a:cubicBezTo>
                  <a:pt x="199926" y="543491"/>
                  <a:pt x="218008" y="574484"/>
                  <a:pt x="219075" y="576262"/>
                </a:cubicBezTo>
                <a:cubicBezTo>
                  <a:pt x="212725" y="615950"/>
                  <a:pt x="209773" y="656333"/>
                  <a:pt x="200025" y="695325"/>
                </a:cubicBezTo>
                <a:cubicBezTo>
                  <a:pt x="198392" y="701859"/>
                  <a:pt x="190852" y="705229"/>
                  <a:pt x="185738" y="709612"/>
                </a:cubicBezTo>
                <a:cubicBezTo>
                  <a:pt x="170169" y="722957"/>
                  <a:pt x="167480" y="722654"/>
                  <a:pt x="152400" y="733425"/>
                </a:cubicBezTo>
                <a:cubicBezTo>
                  <a:pt x="145941" y="738038"/>
                  <a:pt x="140081" y="743505"/>
                  <a:pt x="133350" y="747712"/>
                </a:cubicBezTo>
                <a:cubicBezTo>
                  <a:pt x="127330" y="751475"/>
                  <a:pt x="120506" y="753789"/>
                  <a:pt x="114300" y="757237"/>
                </a:cubicBezTo>
                <a:cubicBezTo>
                  <a:pt x="95174" y="767863"/>
                  <a:pt x="82998" y="775508"/>
                  <a:pt x="66675" y="790575"/>
                </a:cubicBezTo>
                <a:cubicBezTo>
                  <a:pt x="53478" y="802757"/>
                  <a:pt x="28575" y="828675"/>
                  <a:pt x="28575" y="828675"/>
                </a:cubicBezTo>
                <a:cubicBezTo>
                  <a:pt x="21754" y="844590"/>
                  <a:pt x="9525" y="866804"/>
                  <a:pt x="9525" y="885825"/>
                </a:cubicBezTo>
                <a:cubicBezTo>
                  <a:pt x="9525" y="924849"/>
                  <a:pt x="11715" y="911717"/>
                  <a:pt x="28575" y="938212"/>
                </a:cubicBezTo>
                <a:cubicBezTo>
                  <a:pt x="40646" y="957182"/>
                  <a:pt x="46597" y="978052"/>
                  <a:pt x="66675" y="990600"/>
                </a:cubicBezTo>
                <a:cubicBezTo>
                  <a:pt x="72226" y="994069"/>
                  <a:pt x="79375" y="993775"/>
                  <a:pt x="85725" y="995362"/>
                </a:cubicBezTo>
                <a:cubicBezTo>
                  <a:pt x="92075" y="1000125"/>
                  <a:pt x="97199" y="1007282"/>
                  <a:pt x="104775" y="1009650"/>
                </a:cubicBezTo>
                <a:cubicBezTo>
                  <a:pt x="123209" y="1015411"/>
                  <a:pt x="161925" y="1019175"/>
                  <a:pt x="161925" y="1019175"/>
                </a:cubicBezTo>
                <a:cubicBezTo>
                  <a:pt x="179388" y="1036637"/>
                  <a:pt x="196216" y="1054758"/>
                  <a:pt x="214313" y="1071562"/>
                </a:cubicBezTo>
                <a:cubicBezTo>
                  <a:pt x="218507" y="1075457"/>
                  <a:pt x="225024" y="1076618"/>
                  <a:pt x="228600" y="1081087"/>
                </a:cubicBezTo>
                <a:cubicBezTo>
                  <a:pt x="231736" y="1085007"/>
                  <a:pt x="231775" y="1090612"/>
                  <a:pt x="233363" y="1095375"/>
                </a:cubicBezTo>
                <a:cubicBezTo>
                  <a:pt x="228600" y="1111250"/>
                  <a:pt x="227298" y="1128610"/>
                  <a:pt x="219075" y="1143000"/>
                </a:cubicBezTo>
                <a:cubicBezTo>
                  <a:pt x="214032" y="1151826"/>
                  <a:pt x="203839" y="1156593"/>
                  <a:pt x="195263" y="1162050"/>
                </a:cubicBezTo>
                <a:cubicBezTo>
                  <a:pt x="164477" y="1181641"/>
                  <a:pt x="172212" y="1171193"/>
                  <a:pt x="142875" y="1185862"/>
                </a:cubicBezTo>
                <a:cubicBezTo>
                  <a:pt x="134596" y="1190002"/>
                  <a:pt x="127342" y="1196010"/>
                  <a:pt x="119063" y="1200150"/>
                </a:cubicBezTo>
                <a:cubicBezTo>
                  <a:pt x="108249" y="1205557"/>
                  <a:pt x="96539" y="1209030"/>
                  <a:pt x="85725" y="1214437"/>
                </a:cubicBezTo>
                <a:cubicBezTo>
                  <a:pt x="80606" y="1216997"/>
                  <a:pt x="76095" y="1220635"/>
                  <a:pt x="71438" y="1223962"/>
                </a:cubicBezTo>
                <a:cubicBezTo>
                  <a:pt x="45852" y="1242238"/>
                  <a:pt x="40278" y="1247997"/>
                  <a:pt x="14288" y="1276350"/>
                </a:cubicBezTo>
                <a:cubicBezTo>
                  <a:pt x="8924" y="1282201"/>
                  <a:pt x="4763" y="1289050"/>
                  <a:pt x="0" y="1295400"/>
                </a:cubicBezTo>
                <a:cubicBezTo>
                  <a:pt x="3175" y="1311275"/>
                  <a:pt x="1588" y="1328915"/>
                  <a:pt x="9525" y="1343025"/>
                </a:cubicBezTo>
                <a:cubicBezTo>
                  <a:pt x="27059" y="1374196"/>
                  <a:pt x="62901" y="1376131"/>
                  <a:pt x="90488" y="1390650"/>
                </a:cubicBezTo>
                <a:cubicBezTo>
                  <a:pt x="105683" y="1398648"/>
                  <a:pt x="119063" y="1409700"/>
                  <a:pt x="133350" y="1419225"/>
                </a:cubicBezTo>
                <a:cubicBezTo>
                  <a:pt x="138113" y="1422400"/>
                  <a:pt x="142085" y="1427362"/>
                  <a:pt x="147638" y="1428750"/>
                </a:cubicBezTo>
                <a:lnTo>
                  <a:pt x="166688" y="1433512"/>
                </a:lnTo>
                <a:cubicBezTo>
                  <a:pt x="179493" y="1446318"/>
                  <a:pt x="189852" y="1455626"/>
                  <a:pt x="200025" y="1471612"/>
                </a:cubicBezTo>
                <a:cubicBezTo>
                  <a:pt x="214743" y="1494739"/>
                  <a:pt x="219863" y="1516838"/>
                  <a:pt x="228600" y="1543050"/>
                </a:cubicBezTo>
                <a:cubicBezTo>
                  <a:pt x="217488" y="1558925"/>
                  <a:pt x="207780" y="1575882"/>
                  <a:pt x="195263" y="1590675"/>
                </a:cubicBezTo>
                <a:cubicBezTo>
                  <a:pt x="181805" y="1606579"/>
                  <a:pt x="173230" y="1603776"/>
                  <a:pt x="157163" y="1614487"/>
                </a:cubicBezTo>
                <a:cubicBezTo>
                  <a:pt x="129677" y="1632811"/>
                  <a:pt x="76200" y="1671637"/>
                  <a:pt x="76200" y="1671637"/>
                </a:cubicBezTo>
                <a:cubicBezTo>
                  <a:pt x="71438" y="1677987"/>
                  <a:pt x="65851" y="1683795"/>
                  <a:pt x="61913" y="1690687"/>
                </a:cubicBezTo>
                <a:cubicBezTo>
                  <a:pt x="59422" y="1695046"/>
                  <a:pt x="59189" y="1700387"/>
                  <a:pt x="57150" y="1704975"/>
                </a:cubicBezTo>
                <a:cubicBezTo>
                  <a:pt x="52825" y="1714706"/>
                  <a:pt x="48035" y="1724241"/>
                  <a:pt x="42863" y="1733550"/>
                </a:cubicBezTo>
                <a:cubicBezTo>
                  <a:pt x="32232" y="1752686"/>
                  <a:pt x="32385" y="1744030"/>
                  <a:pt x="23813" y="1766887"/>
                </a:cubicBezTo>
                <a:cubicBezTo>
                  <a:pt x="21515" y="1773016"/>
                  <a:pt x="20638" y="1779587"/>
                  <a:pt x="19050" y="1785937"/>
                </a:cubicBezTo>
                <a:cubicBezTo>
                  <a:pt x="52636" y="1980731"/>
                  <a:pt x="17728" y="1869017"/>
                  <a:pt x="66675" y="1966912"/>
                </a:cubicBezTo>
                <a:cubicBezTo>
                  <a:pt x="73667" y="1980897"/>
                  <a:pt x="78367" y="1995979"/>
                  <a:pt x="85725" y="2009775"/>
                </a:cubicBezTo>
                <a:cubicBezTo>
                  <a:pt x="91112" y="2019876"/>
                  <a:pt x="98425" y="2028825"/>
                  <a:pt x="104775" y="2038350"/>
                </a:cubicBezTo>
                <a:lnTo>
                  <a:pt x="114300" y="2052637"/>
                </a:lnTo>
              </a:path>
            </a:pathLst>
          </a:custGeom>
          <a:noFill/>
          <a:ln>
            <a:solidFill>
              <a:schemeClr val="tx1">
                <a:lumMod val="65000"/>
                <a:lumOff val="35000"/>
              </a:schemeClr>
            </a:solidFill>
            <a:prstDash val="solid"/>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1319E558-9601-4F10-B419-74D338E48DC9}"/>
              </a:ext>
            </a:extLst>
          </p:cNvPr>
          <p:cNvSpPr/>
          <p:nvPr/>
        </p:nvSpPr>
        <p:spPr>
          <a:xfrm>
            <a:off x="3440563" y="463432"/>
            <a:ext cx="390528" cy="608131"/>
          </a:xfrm>
          <a:custGeom>
            <a:avLst/>
            <a:gdLst>
              <a:gd name="connsiteX0" fmla="*/ 309565 w 390528"/>
              <a:gd name="connsiteY0" fmla="*/ 608131 h 608131"/>
              <a:gd name="connsiteX1" fmla="*/ 285753 w 390528"/>
              <a:gd name="connsiteY1" fmla="*/ 555743 h 608131"/>
              <a:gd name="connsiteX2" fmla="*/ 280990 w 390528"/>
              <a:gd name="connsiteY2" fmla="*/ 531931 h 608131"/>
              <a:gd name="connsiteX3" fmla="*/ 266703 w 390528"/>
              <a:gd name="connsiteY3" fmla="*/ 503356 h 608131"/>
              <a:gd name="connsiteX4" fmla="*/ 261940 w 390528"/>
              <a:gd name="connsiteY4" fmla="*/ 484306 h 608131"/>
              <a:gd name="connsiteX5" fmla="*/ 242890 w 390528"/>
              <a:gd name="connsiteY5" fmla="*/ 455731 h 608131"/>
              <a:gd name="connsiteX6" fmla="*/ 233365 w 390528"/>
              <a:gd name="connsiteY6" fmla="*/ 436681 h 608131"/>
              <a:gd name="connsiteX7" fmla="*/ 219078 w 390528"/>
              <a:gd name="connsiteY7" fmla="*/ 412868 h 608131"/>
              <a:gd name="connsiteX8" fmla="*/ 209553 w 390528"/>
              <a:gd name="connsiteY8" fmla="*/ 389056 h 608131"/>
              <a:gd name="connsiteX9" fmla="*/ 190503 w 390528"/>
              <a:gd name="connsiteY9" fmla="*/ 365243 h 608131"/>
              <a:gd name="connsiteX10" fmla="*/ 180978 w 390528"/>
              <a:gd name="connsiteY10" fmla="*/ 350956 h 608131"/>
              <a:gd name="connsiteX11" fmla="*/ 152403 w 390528"/>
              <a:gd name="connsiteY11" fmla="*/ 284281 h 608131"/>
              <a:gd name="connsiteX12" fmla="*/ 142878 w 390528"/>
              <a:gd name="connsiteY12" fmla="*/ 265231 h 608131"/>
              <a:gd name="connsiteX13" fmla="*/ 128590 w 390528"/>
              <a:gd name="connsiteY13" fmla="*/ 241418 h 608131"/>
              <a:gd name="connsiteX14" fmla="*/ 123828 w 390528"/>
              <a:gd name="connsiteY14" fmla="*/ 227131 h 608131"/>
              <a:gd name="connsiteX15" fmla="*/ 100015 w 390528"/>
              <a:gd name="connsiteY15" fmla="*/ 184268 h 608131"/>
              <a:gd name="connsiteX16" fmla="*/ 104778 w 390528"/>
              <a:gd name="connsiteY16" fmla="*/ 74731 h 608131"/>
              <a:gd name="connsiteX17" fmla="*/ 114303 w 390528"/>
              <a:gd name="connsiteY17" fmla="*/ 60443 h 608131"/>
              <a:gd name="connsiteX18" fmla="*/ 152403 w 390528"/>
              <a:gd name="connsiteY18" fmla="*/ 17581 h 608131"/>
              <a:gd name="connsiteX19" fmla="*/ 176215 w 390528"/>
              <a:gd name="connsiteY19" fmla="*/ 12818 h 608131"/>
              <a:gd name="connsiteX20" fmla="*/ 385765 w 390528"/>
              <a:gd name="connsiteY20" fmla="*/ 41393 h 608131"/>
              <a:gd name="connsiteX21" fmla="*/ 390528 w 390528"/>
              <a:gd name="connsiteY21" fmla="*/ 65206 h 608131"/>
              <a:gd name="connsiteX22" fmla="*/ 357190 w 390528"/>
              <a:gd name="connsiteY22" fmla="*/ 203318 h 608131"/>
              <a:gd name="connsiteX23" fmla="*/ 309565 w 390528"/>
              <a:gd name="connsiteY23" fmla="*/ 246181 h 608131"/>
              <a:gd name="connsiteX24" fmla="*/ 266703 w 390528"/>
              <a:gd name="connsiteY24" fmla="*/ 260468 h 608131"/>
              <a:gd name="connsiteX25" fmla="*/ 180978 w 390528"/>
              <a:gd name="connsiteY25" fmla="*/ 255706 h 608131"/>
              <a:gd name="connsiteX26" fmla="*/ 152403 w 390528"/>
              <a:gd name="connsiteY26" fmla="*/ 241418 h 608131"/>
              <a:gd name="connsiteX27" fmla="*/ 109540 w 390528"/>
              <a:gd name="connsiteY27" fmla="*/ 227131 h 608131"/>
              <a:gd name="connsiteX28" fmla="*/ 90490 w 390528"/>
              <a:gd name="connsiteY28" fmla="*/ 217606 h 608131"/>
              <a:gd name="connsiteX29" fmla="*/ 38103 w 390528"/>
              <a:gd name="connsiteY29" fmla="*/ 184268 h 608131"/>
              <a:gd name="connsiteX30" fmla="*/ 28578 w 390528"/>
              <a:gd name="connsiteY30" fmla="*/ 169981 h 608131"/>
              <a:gd name="connsiteX31" fmla="*/ 3 w 390528"/>
              <a:gd name="connsiteY31" fmla="*/ 127118 h 6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8" h="608131">
                <a:moveTo>
                  <a:pt x="309565" y="608131"/>
                </a:moveTo>
                <a:cubicBezTo>
                  <a:pt x="298398" y="552290"/>
                  <a:pt x="315176" y="620472"/>
                  <a:pt x="285753" y="555743"/>
                </a:cubicBezTo>
                <a:cubicBezTo>
                  <a:pt x="282403" y="548374"/>
                  <a:pt x="283756" y="539538"/>
                  <a:pt x="280990" y="531931"/>
                </a:cubicBezTo>
                <a:cubicBezTo>
                  <a:pt x="277351" y="521923"/>
                  <a:pt x="270658" y="513244"/>
                  <a:pt x="266703" y="503356"/>
                </a:cubicBezTo>
                <a:cubicBezTo>
                  <a:pt x="264272" y="497279"/>
                  <a:pt x="264867" y="490160"/>
                  <a:pt x="261940" y="484306"/>
                </a:cubicBezTo>
                <a:cubicBezTo>
                  <a:pt x="256820" y="474067"/>
                  <a:pt x="248010" y="465970"/>
                  <a:pt x="242890" y="455731"/>
                </a:cubicBezTo>
                <a:cubicBezTo>
                  <a:pt x="239715" y="449381"/>
                  <a:pt x="236813" y="442887"/>
                  <a:pt x="233365" y="436681"/>
                </a:cubicBezTo>
                <a:cubicBezTo>
                  <a:pt x="228870" y="428589"/>
                  <a:pt x="223218" y="421147"/>
                  <a:pt x="219078" y="412868"/>
                </a:cubicBezTo>
                <a:cubicBezTo>
                  <a:pt x="215255" y="405222"/>
                  <a:pt x="213951" y="396387"/>
                  <a:pt x="209553" y="389056"/>
                </a:cubicBezTo>
                <a:cubicBezTo>
                  <a:pt x="204323" y="380340"/>
                  <a:pt x="196602" y="373375"/>
                  <a:pt x="190503" y="365243"/>
                </a:cubicBezTo>
                <a:cubicBezTo>
                  <a:pt x="187069" y="360664"/>
                  <a:pt x="184153" y="355718"/>
                  <a:pt x="180978" y="350956"/>
                </a:cubicBezTo>
                <a:cubicBezTo>
                  <a:pt x="166963" y="308911"/>
                  <a:pt x="175943" y="331361"/>
                  <a:pt x="152403" y="284281"/>
                </a:cubicBezTo>
                <a:cubicBezTo>
                  <a:pt x="149228" y="277931"/>
                  <a:pt x="146531" y="271319"/>
                  <a:pt x="142878" y="265231"/>
                </a:cubicBezTo>
                <a:cubicBezTo>
                  <a:pt x="138115" y="257293"/>
                  <a:pt x="132730" y="249698"/>
                  <a:pt x="128590" y="241418"/>
                </a:cubicBezTo>
                <a:cubicBezTo>
                  <a:pt x="126345" y="236928"/>
                  <a:pt x="126319" y="231489"/>
                  <a:pt x="123828" y="227131"/>
                </a:cubicBezTo>
                <a:cubicBezTo>
                  <a:pt x="93623" y="174274"/>
                  <a:pt x="124106" y="244496"/>
                  <a:pt x="100015" y="184268"/>
                </a:cubicBezTo>
                <a:cubicBezTo>
                  <a:pt x="101603" y="147756"/>
                  <a:pt x="100589" y="111037"/>
                  <a:pt x="104778" y="74731"/>
                </a:cubicBezTo>
                <a:cubicBezTo>
                  <a:pt x="105434" y="69045"/>
                  <a:pt x="111269" y="65297"/>
                  <a:pt x="114303" y="60443"/>
                </a:cubicBezTo>
                <a:cubicBezTo>
                  <a:pt x="127294" y="39656"/>
                  <a:pt x="128528" y="29519"/>
                  <a:pt x="152403" y="17581"/>
                </a:cubicBezTo>
                <a:cubicBezTo>
                  <a:pt x="159643" y="13961"/>
                  <a:pt x="168278" y="14406"/>
                  <a:pt x="176215" y="12818"/>
                </a:cubicBezTo>
                <a:cubicBezTo>
                  <a:pt x="237506" y="14350"/>
                  <a:pt x="349337" y="-31462"/>
                  <a:pt x="385765" y="41393"/>
                </a:cubicBezTo>
                <a:cubicBezTo>
                  <a:pt x="389385" y="48633"/>
                  <a:pt x="388940" y="57268"/>
                  <a:pt x="390528" y="65206"/>
                </a:cubicBezTo>
                <a:cubicBezTo>
                  <a:pt x="381512" y="164380"/>
                  <a:pt x="400707" y="148921"/>
                  <a:pt x="357190" y="203318"/>
                </a:cubicBezTo>
                <a:cubicBezTo>
                  <a:pt x="349093" y="213439"/>
                  <a:pt x="312076" y="244769"/>
                  <a:pt x="309565" y="246181"/>
                </a:cubicBezTo>
                <a:cubicBezTo>
                  <a:pt x="296439" y="253564"/>
                  <a:pt x="266703" y="260468"/>
                  <a:pt x="266703" y="260468"/>
                </a:cubicBezTo>
                <a:cubicBezTo>
                  <a:pt x="238128" y="258881"/>
                  <a:pt x="209208" y="260411"/>
                  <a:pt x="180978" y="255706"/>
                </a:cubicBezTo>
                <a:cubicBezTo>
                  <a:pt x="170474" y="253955"/>
                  <a:pt x="162291" y="245373"/>
                  <a:pt x="152403" y="241418"/>
                </a:cubicBezTo>
                <a:cubicBezTo>
                  <a:pt x="138420" y="235825"/>
                  <a:pt x="123597" y="232537"/>
                  <a:pt x="109540" y="227131"/>
                </a:cubicBezTo>
                <a:cubicBezTo>
                  <a:pt x="102914" y="224582"/>
                  <a:pt x="96696" y="221054"/>
                  <a:pt x="90490" y="217606"/>
                </a:cubicBezTo>
                <a:cubicBezTo>
                  <a:pt x="70320" y="206400"/>
                  <a:pt x="57736" y="197357"/>
                  <a:pt x="38103" y="184268"/>
                </a:cubicBezTo>
                <a:cubicBezTo>
                  <a:pt x="34928" y="179506"/>
                  <a:pt x="31945" y="174610"/>
                  <a:pt x="28578" y="169981"/>
                </a:cubicBezTo>
                <a:cubicBezTo>
                  <a:pt x="-950" y="129381"/>
                  <a:pt x="3" y="147879"/>
                  <a:pt x="3" y="127118"/>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707E5D6E-F5FE-4F58-A14A-29ADB8271F46}"/>
              </a:ext>
            </a:extLst>
          </p:cNvPr>
          <p:cNvSpPr/>
          <p:nvPr/>
        </p:nvSpPr>
        <p:spPr>
          <a:xfrm>
            <a:off x="1549853" y="288990"/>
            <a:ext cx="1685925" cy="258698"/>
          </a:xfrm>
          <a:custGeom>
            <a:avLst/>
            <a:gdLst>
              <a:gd name="connsiteX0" fmla="*/ 0 w 1685925"/>
              <a:gd name="connsiteY0" fmla="*/ 258698 h 258698"/>
              <a:gd name="connsiteX1" fmla="*/ 47625 w 1685925"/>
              <a:gd name="connsiteY1" fmla="*/ 230123 h 258698"/>
              <a:gd name="connsiteX2" fmla="*/ 76200 w 1685925"/>
              <a:gd name="connsiteY2" fmla="*/ 220598 h 258698"/>
              <a:gd name="connsiteX3" fmla="*/ 104775 w 1685925"/>
              <a:gd name="connsiteY3" fmla="*/ 201548 h 258698"/>
              <a:gd name="connsiteX4" fmla="*/ 138113 w 1685925"/>
              <a:gd name="connsiteY4" fmla="*/ 182498 h 258698"/>
              <a:gd name="connsiteX5" fmla="*/ 219075 w 1685925"/>
              <a:gd name="connsiteY5" fmla="*/ 130110 h 258698"/>
              <a:gd name="connsiteX6" fmla="*/ 242888 w 1685925"/>
              <a:gd name="connsiteY6" fmla="*/ 101535 h 258698"/>
              <a:gd name="connsiteX7" fmla="*/ 271463 w 1685925"/>
              <a:gd name="connsiteY7" fmla="*/ 77723 h 258698"/>
              <a:gd name="connsiteX8" fmla="*/ 280988 w 1685925"/>
              <a:gd name="connsiteY8" fmla="*/ 58673 h 258698"/>
              <a:gd name="connsiteX9" fmla="*/ 285750 w 1685925"/>
              <a:gd name="connsiteY9" fmla="*/ 34860 h 258698"/>
              <a:gd name="connsiteX10" fmla="*/ 295275 w 1685925"/>
              <a:gd name="connsiteY10" fmla="*/ 77723 h 258698"/>
              <a:gd name="connsiteX11" fmla="*/ 314325 w 1685925"/>
              <a:gd name="connsiteY11" fmla="*/ 120585 h 258698"/>
              <a:gd name="connsiteX12" fmla="*/ 333375 w 1685925"/>
              <a:gd name="connsiteY12" fmla="*/ 149160 h 258698"/>
              <a:gd name="connsiteX13" fmla="*/ 342900 w 1685925"/>
              <a:gd name="connsiteY13" fmla="*/ 177735 h 258698"/>
              <a:gd name="connsiteX14" fmla="*/ 366713 w 1685925"/>
              <a:gd name="connsiteY14" fmla="*/ 211073 h 258698"/>
              <a:gd name="connsiteX15" fmla="*/ 381000 w 1685925"/>
              <a:gd name="connsiteY15" fmla="*/ 220598 h 258698"/>
              <a:gd name="connsiteX16" fmla="*/ 409575 w 1685925"/>
              <a:gd name="connsiteY16" fmla="*/ 192023 h 258698"/>
              <a:gd name="connsiteX17" fmla="*/ 466725 w 1685925"/>
              <a:gd name="connsiteY17" fmla="*/ 120585 h 258698"/>
              <a:gd name="connsiteX18" fmla="*/ 490538 w 1685925"/>
              <a:gd name="connsiteY18" fmla="*/ 82485 h 258698"/>
              <a:gd name="connsiteX19" fmla="*/ 509588 w 1685925"/>
              <a:gd name="connsiteY19" fmla="*/ 63435 h 258698"/>
              <a:gd name="connsiteX20" fmla="*/ 523875 w 1685925"/>
              <a:gd name="connsiteY20" fmla="*/ 44385 h 258698"/>
              <a:gd name="connsiteX21" fmla="*/ 528638 w 1685925"/>
              <a:gd name="connsiteY21" fmla="*/ 30098 h 258698"/>
              <a:gd name="connsiteX22" fmla="*/ 542925 w 1685925"/>
              <a:gd name="connsiteY22" fmla="*/ 20573 h 258698"/>
              <a:gd name="connsiteX23" fmla="*/ 561975 w 1685925"/>
              <a:gd name="connsiteY23" fmla="*/ 96773 h 258698"/>
              <a:gd name="connsiteX24" fmla="*/ 600075 w 1685925"/>
              <a:gd name="connsiteY24" fmla="*/ 158685 h 258698"/>
              <a:gd name="connsiteX25" fmla="*/ 609600 w 1685925"/>
              <a:gd name="connsiteY25" fmla="*/ 172973 h 258698"/>
              <a:gd name="connsiteX26" fmla="*/ 623888 w 1685925"/>
              <a:gd name="connsiteY26" fmla="*/ 196785 h 258698"/>
              <a:gd name="connsiteX27" fmla="*/ 638175 w 1685925"/>
              <a:gd name="connsiteY27" fmla="*/ 206310 h 258698"/>
              <a:gd name="connsiteX28" fmla="*/ 661988 w 1685925"/>
              <a:gd name="connsiteY28" fmla="*/ 192023 h 258698"/>
              <a:gd name="connsiteX29" fmla="*/ 685800 w 1685925"/>
              <a:gd name="connsiteY29" fmla="*/ 120585 h 258698"/>
              <a:gd name="connsiteX30" fmla="*/ 695325 w 1685925"/>
              <a:gd name="connsiteY30" fmla="*/ 92010 h 258698"/>
              <a:gd name="connsiteX31" fmla="*/ 704850 w 1685925"/>
              <a:gd name="connsiteY31" fmla="*/ 68198 h 258698"/>
              <a:gd name="connsiteX32" fmla="*/ 723900 w 1685925"/>
              <a:gd name="connsiteY32" fmla="*/ 20573 h 258698"/>
              <a:gd name="connsiteX33" fmla="*/ 747713 w 1685925"/>
              <a:gd name="connsiteY33" fmla="*/ 68198 h 258698"/>
              <a:gd name="connsiteX34" fmla="*/ 776288 w 1685925"/>
              <a:gd name="connsiteY34" fmla="*/ 120585 h 258698"/>
              <a:gd name="connsiteX35" fmla="*/ 790575 w 1685925"/>
              <a:gd name="connsiteY35" fmla="*/ 158685 h 258698"/>
              <a:gd name="connsiteX36" fmla="*/ 814388 w 1685925"/>
              <a:gd name="connsiteY36" fmla="*/ 192023 h 258698"/>
              <a:gd name="connsiteX37" fmla="*/ 823913 w 1685925"/>
              <a:gd name="connsiteY37" fmla="*/ 220598 h 258698"/>
              <a:gd name="connsiteX38" fmla="*/ 842963 w 1685925"/>
              <a:gd name="connsiteY38" fmla="*/ 230123 h 258698"/>
              <a:gd name="connsiteX39" fmla="*/ 866775 w 1685925"/>
              <a:gd name="connsiteY39" fmla="*/ 182498 h 258698"/>
              <a:gd name="connsiteX40" fmla="*/ 923925 w 1685925"/>
              <a:gd name="connsiteY40" fmla="*/ 92010 h 258698"/>
              <a:gd name="connsiteX41" fmla="*/ 938213 w 1685925"/>
              <a:gd name="connsiteY41" fmla="*/ 53910 h 258698"/>
              <a:gd name="connsiteX42" fmla="*/ 966788 w 1685925"/>
              <a:gd name="connsiteY42" fmla="*/ 25335 h 258698"/>
              <a:gd name="connsiteX43" fmla="*/ 971550 w 1685925"/>
              <a:gd name="connsiteY43" fmla="*/ 11048 h 258698"/>
              <a:gd name="connsiteX44" fmla="*/ 985838 w 1685925"/>
              <a:gd name="connsiteY44" fmla="*/ 1523 h 258698"/>
              <a:gd name="connsiteX45" fmla="*/ 990600 w 1685925"/>
              <a:gd name="connsiteY45" fmla="*/ 68198 h 258698"/>
              <a:gd name="connsiteX46" fmla="*/ 1004888 w 1685925"/>
              <a:gd name="connsiteY46" fmla="*/ 139635 h 258698"/>
              <a:gd name="connsiteX47" fmla="*/ 1019175 w 1685925"/>
              <a:gd name="connsiteY47" fmla="*/ 163448 h 258698"/>
              <a:gd name="connsiteX48" fmla="*/ 1028700 w 1685925"/>
              <a:gd name="connsiteY48" fmla="*/ 182498 h 258698"/>
              <a:gd name="connsiteX49" fmla="*/ 1062038 w 1685925"/>
              <a:gd name="connsiteY49" fmla="*/ 220598 h 258698"/>
              <a:gd name="connsiteX50" fmla="*/ 1076325 w 1685925"/>
              <a:gd name="connsiteY50" fmla="*/ 230123 h 258698"/>
              <a:gd name="connsiteX51" fmla="*/ 1138238 w 1685925"/>
              <a:gd name="connsiteY51" fmla="*/ 87248 h 258698"/>
              <a:gd name="connsiteX52" fmla="*/ 1166813 w 1685925"/>
              <a:gd name="connsiteY52" fmla="*/ 30098 h 258698"/>
              <a:gd name="connsiteX53" fmla="*/ 1223963 w 1685925"/>
              <a:gd name="connsiteY53" fmla="*/ 96773 h 258698"/>
              <a:gd name="connsiteX54" fmla="*/ 1243013 w 1685925"/>
              <a:gd name="connsiteY54" fmla="*/ 134873 h 258698"/>
              <a:gd name="connsiteX55" fmla="*/ 1271588 w 1685925"/>
              <a:gd name="connsiteY55" fmla="*/ 172973 h 258698"/>
              <a:gd name="connsiteX56" fmla="*/ 1319213 w 1685925"/>
              <a:gd name="connsiteY56" fmla="*/ 239648 h 258698"/>
              <a:gd name="connsiteX57" fmla="*/ 1333500 w 1685925"/>
              <a:gd name="connsiteY57" fmla="*/ 249173 h 258698"/>
              <a:gd name="connsiteX58" fmla="*/ 1404938 w 1685925"/>
              <a:gd name="connsiteY58" fmla="*/ 120585 h 258698"/>
              <a:gd name="connsiteX59" fmla="*/ 1433513 w 1685925"/>
              <a:gd name="connsiteY59" fmla="*/ 68198 h 258698"/>
              <a:gd name="connsiteX60" fmla="*/ 1447800 w 1685925"/>
              <a:gd name="connsiteY60" fmla="*/ 39623 h 258698"/>
              <a:gd name="connsiteX61" fmla="*/ 1452563 w 1685925"/>
              <a:gd name="connsiteY61" fmla="*/ 25335 h 258698"/>
              <a:gd name="connsiteX62" fmla="*/ 1481138 w 1685925"/>
              <a:gd name="connsiteY62" fmla="*/ 53910 h 258698"/>
              <a:gd name="connsiteX63" fmla="*/ 1495425 w 1685925"/>
              <a:gd name="connsiteY63" fmla="*/ 77723 h 258698"/>
              <a:gd name="connsiteX64" fmla="*/ 1557338 w 1685925"/>
              <a:gd name="connsiteY64" fmla="*/ 153923 h 258698"/>
              <a:gd name="connsiteX65" fmla="*/ 1595438 w 1685925"/>
              <a:gd name="connsiteY65" fmla="*/ 182498 h 258698"/>
              <a:gd name="connsiteX66" fmla="*/ 1638300 w 1685925"/>
              <a:gd name="connsiteY66" fmla="*/ 206310 h 258698"/>
              <a:gd name="connsiteX67" fmla="*/ 1657350 w 1685925"/>
              <a:gd name="connsiteY67" fmla="*/ 225360 h 258698"/>
              <a:gd name="connsiteX68" fmla="*/ 1685925 w 1685925"/>
              <a:gd name="connsiteY68" fmla="*/ 239648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85925" h="258698">
                <a:moveTo>
                  <a:pt x="0" y="258698"/>
                </a:moveTo>
                <a:cubicBezTo>
                  <a:pt x="78121" y="227450"/>
                  <a:pt x="-36214" y="275854"/>
                  <a:pt x="47625" y="230123"/>
                </a:cubicBezTo>
                <a:cubicBezTo>
                  <a:pt x="56439" y="225315"/>
                  <a:pt x="67220" y="225088"/>
                  <a:pt x="76200" y="220598"/>
                </a:cubicBezTo>
                <a:cubicBezTo>
                  <a:pt x="86439" y="215478"/>
                  <a:pt x="95026" y="207548"/>
                  <a:pt x="104775" y="201548"/>
                </a:cubicBezTo>
                <a:cubicBezTo>
                  <a:pt x="115675" y="194840"/>
                  <a:pt x="126820" y="188521"/>
                  <a:pt x="138113" y="182498"/>
                </a:cubicBezTo>
                <a:cubicBezTo>
                  <a:pt x="180799" y="159732"/>
                  <a:pt x="179796" y="166584"/>
                  <a:pt x="219075" y="130110"/>
                </a:cubicBezTo>
                <a:cubicBezTo>
                  <a:pt x="228161" y="121673"/>
                  <a:pt x="234121" y="110302"/>
                  <a:pt x="242888" y="101535"/>
                </a:cubicBezTo>
                <a:cubicBezTo>
                  <a:pt x="251655" y="92768"/>
                  <a:pt x="261938" y="85660"/>
                  <a:pt x="271463" y="77723"/>
                </a:cubicBezTo>
                <a:cubicBezTo>
                  <a:pt x="274638" y="71373"/>
                  <a:pt x="278743" y="65408"/>
                  <a:pt x="280988" y="58673"/>
                </a:cubicBezTo>
                <a:cubicBezTo>
                  <a:pt x="283548" y="50994"/>
                  <a:pt x="280893" y="28384"/>
                  <a:pt x="285750" y="34860"/>
                </a:cubicBezTo>
                <a:cubicBezTo>
                  <a:pt x="294532" y="46569"/>
                  <a:pt x="291254" y="63650"/>
                  <a:pt x="295275" y="77723"/>
                </a:cubicBezTo>
                <a:cubicBezTo>
                  <a:pt x="297880" y="86842"/>
                  <a:pt x="308913" y="111565"/>
                  <a:pt x="314325" y="120585"/>
                </a:cubicBezTo>
                <a:cubicBezTo>
                  <a:pt x="320215" y="130401"/>
                  <a:pt x="328255" y="138921"/>
                  <a:pt x="333375" y="149160"/>
                </a:cubicBezTo>
                <a:cubicBezTo>
                  <a:pt x="337865" y="158140"/>
                  <a:pt x="337331" y="169381"/>
                  <a:pt x="342900" y="177735"/>
                </a:cubicBezTo>
                <a:cubicBezTo>
                  <a:pt x="348310" y="185850"/>
                  <a:pt x="360803" y="205163"/>
                  <a:pt x="366713" y="211073"/>
                </a:cubicBezTo>
                <a:cubicBezTo>
                  <a:pt x="370760" y="215120"/>
                  <a:pt x="376238" y="217423"/>
                  <a:pt x="381000" y="220598"/>
                </a:cubicBezTo>
                <a:cubicBezTo>
                  <a:pt x="390525" y="211073"/>
                  <a:pt x="400438" y="201921"/>
                  <a:pt x="409575" y="192023"/>
                </a:cubicBezTo>
                <a:cubicBezTo>
                  <a:pt x="428500" y="171521"/>
                  <a:pt x="451041" y="143398"/>
                  <a:pt x="466725" y="120585"/>
                </a:cubicBezTo>
                <a:cubicBezTo>
                  <a:pt x="475210" y="108244"/>
                  <a:pt x="481552" y="94466"/>
                  <a:pt x="490538" y="82485"/>
                </a:cubicBezTo>
                <a:cubicBezTo>
                  <a:pt x="495926" y="75301"/>
                  <a:pt x="503675" y="70193"/>
                  <a:pt x="509588" y="63435"/>
                </a:cubicBezTo>
                <a:cubicBezTo>
                  <a:pt x="514815" y="57461"/>
                  <a:pt x="519113" y="50735"/>
                  <a:pt x="523875" y="44385"/>
                </a:cubicBezTo>
                <a:cubicBezTo>
                  <a:pt x="525463" y="39623"/>
                  <a:pt x="525502" y="34018"/>
                  <a:pt x="528638" y="30098"/>
                </a:cubicBezTo>
                <a:cubicBezTo>
                  <a:pt x="532214" y="25629"/>
                  <a:pt x="539491" y="15994"/>
                  <a:pt x="542925" y="20573"/>
                </a:cubicBezTo>
                <a:cubicBezTo>
                  <a:pt x="580373" y="70503"/>
                  <a:pt x="542612" y="55895"/>
                  <a:pt x="561975" y="96773"/>
                </a:cubicBezTo>
                <a:cubicBezTo>
                  <a:pt x="572348" y="118672"/>
                  <a:pt x="587232" y="138136"/>
                  <a:pt x="600075" y="158685"/>
                </a:cubicBezTo>
                <a:cubicBezTo>
                  <a:pt x="603109" y="163539"/>
                  <a:pt x="606655" y="168065"/>
                  <a:pt x="609600" y="172973"/>
                </a:cubicBezTo>
                <a:cubicBezTo>
                  <a:pt x="614363" y="180910"/>
                  <a:pt x="617864" y="189757"/>
                  <a:pt x="623888" y="196785"/>
                </a:cubicBezTo>
                <a:cubicBezTo>
                  <a:pt x="627613" y="201131"/>
                  <a:pt x="633413" y="203135"/>
                  <a:pt x="638175" y="206310"/>
                </a:cubicBezTo>
                <a:cubicBezTo>
                  <a:pt x="646113" y="201548"/>
                  <a:pt x="656205" y="199251"/>
                  <a:pt x="661988" y="192023"/>
                </a:cubicBezTo>
                <a:cubicBezTo>
                  <a:pt x="674625" y="176226"/>
                  <a:pt x="680712" y="138393"/>
                  <a:pt x="685800" y="120585"/>
                </a:cubicBezTo>
                <a:cubicBezTo>
                  <a:pt x="688558" y="110931"/>
                  <a:pt x="691894" y="101446"/>
                  <a:pt x="695325" y="92010"/>
                </a:cubicBezTo>
                <a:cubicBezTo>
                  <a:pt x="698247" y="83976"/>
                  <a:pt x="702393" y="76386"/>
                  <a:pt x="704850" y="68198"/>
                </a:cubicBezTo>
                <a:cubicBezTo>
                  <a:pt x="718006" y="24345"/>
                  <a:pt x="697927" y="63863"/>
                  <a:pt x="723900" y="20573"/>
                </a:cubicBezTo>
                <a:cubicBezTo>
                  <a:pt x="731838" y="36448"/>
                  <a:pt x="740505" y="51979"/>
                  <a:pt x="747713" y="68198"/>
                </a:cubicBezTo>
                <a:cubicBezTo>
                  <a:pt x="769916" y="118156"/>
                  <a:pt x="749652" y="93951"/>
                  <a:pt x="776288" y="120585"/>
                </a:cubicBezTo>
                <a:cubicBezTo>
                  <a:pt x="781050" y="133285"/>
                  <a:pt x="784963" y="146337"/>
                  <a:pt x="790575" y="158685"/>
                </a:cubicBezTo>
                <a:cubicBezTo>
                  <a:pt x="793255" y="164580"/>
                  <a:pt x="812264" y="189191"/>
                  <a:pt x="814388" y="192023"/>
                </a:cubicBezTo>
                <a:cubicBezTo>
                  <a:pt x="817563" y="201548"/>
                  <a:pt x="817889" y="212566"/>
                  <a:pt x="823913" y="220598"/>
                </a:cubicBezTo>
                <a:cubicBezTo>
                  <a:pt x="828173" y="226278"/>
                  <a:pt x="837657" y="234840"/>
                  <a:pt x="842963" y="230123"/>
                </a:cubicBezTo>
                <a:cubicBezTo>
                  <a:pt x="856228" y="218331"/>
                  <a:pt x="857799" y="197810"/>
                  <a:pt x="866775" y="182498"/>
                </a:cubicBezTo>
                <a:cubicBezTo>
                  <a:pt x="884816" y="151721"/>
                  <a:pt x="911398" y="125413"/>
                  <a:pt x="923925" y="92010"/>
                </a:cubicBezTo>
                <a:cubicBezTo>
                  <a:pt x="928688" y="79310"/>
                  <a:pt x="930878" y="65319"/>
                  <a:pt x="938213" y="53910"/>
                </a:cubicBezTo>
                <a:cubicBezTo>
                  <a:pt x="945497" y="42579"/>
                  <a:pt x="957263" y="34860"/>
                  <a:pt x="966788" y="25335"/>
                </a:cubicBezTo>
                <a:cubicBezTo>
                  <a:pt x="968375" y="20573"/>
                  <a:pt x="968414" y="14968"/>
                  <a:pt x="971550" y="11048"/>
                </a:cubicBezTo>
                <a:cubicBezTo>
                  <a:pt x="975126" y="6578"/>
                  <a:pt x="984028" y="-3907"/>
                  <a:pt x="985838" y="1523"/>
                </a:cubicBezTo>
                <a:cubicBezTo>
                  <a:pt x="992884" y="22661"/>
                  <a:pt x="987555" y="46125"/>
                  <a:pt x="990600" y="68198"/>
                </a:cubicBezTo>
                <a:cubicBezTo>
                  <a:pt x="993918" y="92254"/>
                  <a:pt x="997910" y="116375"/>
                  <a:pt x="1004888" y="139635"/>
                </a:cubicBezTo>
                <a:cubicBezTo>
                  <a:pt x="1007548" y="148501"/>
                  <a:pt x="1014680" y="155356"/>
                  <a:pt x="1019175" y="163448"/>
                </a:cubicBezTo>
                <a:cubicBezTo>
                  <a:pt x="1022623" y="169654"/>
                  <a:pt x="1024762" y="176591"/>
                  <a:pt x="1028700" y="182498"/>
                </a:cubicBezTo>
                <a:cubicBezTo>
                  <a:pt x="1035133" y="192148"/>
                  <a:pt x="1051711" y="211992"/>
                  <a:pt x="1062038" y="220598"/>
                </a:cubicBezTo>
                <a:cubicBezTo>
                  <a:pt x="1066435" y="224262"/>
                  <a:pt x="1071563" y="226948"/>
                  <a:pt x="1076325" y="230123"/>
                </a:cubicBezTo>
                <a:cubicBezTo>
                  <a:pt x="1147394" y="61332"/>
                  <a:pt x="1085921" y="204961"/>
                  <a:pt x="1138238" y="87248"/>
                </a:cubicBezTo>
                <a:cubicBezTo>
                  <a:pt x="1158736" y="41127"/>
                  <a:pt x="1144341" y="67550"/>
                  <a:pt x="1166813" y="30098"/>
                </a:cubicBezTo>
                <a:cubicBezTo>
                  <a:pt x="1185863" y="52323"/>
                  <a:pt x="1206746" y="73100"/>
                  <a:pt x="1223963" y="96773"/>
                </a:cubicBezTo>
                <a:cubicBezTo>
                  <a:pt x="1232314" y="108256"/>
                  <a:pt x="1235488" y="122832"/>
                  <a:pt x="1243013" y="134873"/>
                </a:cubicBezTo>
                <a:cubicBezTo>
                  <a:pt x="1251427" y="148335"/>
                  <a:pt x="1262433" y="160004"/>
                  <a:pt x="1271588" y="172973"/>
                </a:cubicBezTo>
                <a:cubicBezTo>
                  <a:pt x="1282462" y="188378"/>
                  <a:pt x="1303253" y="223688"/>
                  <a:pt x="1319213" y="239648"/>
                </a:cubicBezTo>
                <a:cubicBezTo>
                  <a:pt x="1323260" y="243695"/>
                  <a:pt x="1328738" y="245998"/>
                  <a:pt x="1333500" y="249173"/>
                </a:cubicBezTo>
                <a:lnTo>
                  <a:pt x="1404938" y="120585"/>
                </a:lnTo>
                <a:cubicBezTo>
                  <a:pt x="1414559" y="103175"/>
                  <a:pt x="1424206" y="85778"/>
                  <a:pt x="1433513" y="68198"/>
                </a:cubicBezTo>
                <a:cubicBezTo>
                  <a:pt x="1438496" y="58786"/>
                  <a:pt x="1444432" y="49726"/>
                  <a:pt x="1447800" y="39623"/>
                </a:cubicBezTo>
                <a:lnTo>
                  <a:pt x="1452563" y="25335"/>
                </a:lnTo>
                <a:cubicBezTo>
                  <a:pt x="1462088" y="34860"/>
                  <a:pt x="1472608" y="43484"/>
                  <a:pt x="1481138" y="53910"/>
                </a:cubicBezTo>
                <a:cubicBezTo>
                  <a:pt x="1487000" y="61074"/>
                  <a:pt x="1490290" y="70021"/>
                  <a:pt x="1495425" y="77723"/>
                </a:cubicBezTo>
                <a:cubicBezTo>
                  <a:pt x="1512303" y="103040"/>
                  <a:pt x="1531873" y="134824"/>
                  <a:pt x="1557338" y="153923"/>
                </a:cubicBezTo>
                <a:cubicBezTo>
                  <a:pt x="1570038" y="163448"/>
                  <a:pt x="1582084" y="173914"/>
                  <a:pt x="1595438" y="182498"/>
                </a:cubicBezTo>
                <a:cubicBezTo>
                  <a:pt x="1613319" y="193993"/>
                  <a:pt x="1623652" y="193754"/>
                  <a:pt x="1638300" y="206310"/>
                </a:cubicBezTo>
                <a:cubicBezTo>
                  <a:pt x="1645118" y="212154"/>
                  <a:pt x="1649878" y="220379"/>
                  <a:pt x="1657350" y="225360"/>
                </a:cubicBezTo>
                <a:cubicBezTo>
                  <a:pt x="1703952" y="256428"/>
                  <a:pt x="1669681" y="223401"/>
                  <a:pt x="1685925" y="239648"/>
                </a:cubicBezTo>
              </a:path>
            </a:pathLst>
          </a:custGeom>
          <a:noFill/>
          <a:ln>
            <a:solidFill>
              <a:schemeClr val="tx1">
                <a:lumMod val="65000"/>
                <a:lumOff val="35000"/>
              </a:schemeClr>
            </a:solidFill>
            <a:prstDash val="solid"/>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Isosceles Triangle 114">
            <a:extLst>
              <a:ext uri="{FF2B5EF4-FFF2-40B4-BE49-F238E27FC236}">
                <a16:creationId xmlns:a16="http://schemas.microsoft.com/office/drawing/2014/main" id="{CB59FDCA-2286-408F-9F56-61DB080E6E8D}"/>
              </a:ext>
            </a:extLst>
          </p:cNvPr>
          <p:cNvSpPr/>
          <p:nvPr/>
        </p:nvSpPr>
        <p:spPr>
          <a:xfrm>
            <a:off x="495566" y="2466362"/>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Isosceles Triangle 115">
            <a:extLst>
              <a:ext uri="{FF2B5EF4-FFF2-40B4-BE49-F238E27FC236}">
                <a16:creationId xmlns:a16="http://schemas.microsoft.com/office/drawing/2014/main" id="{917228A3-6592-433C-9C61-C5DC76DFE74F}"/>
              </a:ext>
            </a:extLst>
          </p:cNvPr>
          <p:cNvSpPr/>
          <p:nvPr/>
        </p:nvSpPr>
        <p:spPr>
          <a:xfrm>
            <a:off x="1094690" y="2466362"/>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9E553A5-89A3-4C07-92BB-3510C44FC75B}"/>
              </a:ext>
            </a:extLst>
          </p:cNvPr>
          <p:cNvSpPr/>
          <p:nvPr/>
        </p:nvSpPr>
        <p:spPr>
          <a:xfrm>
            <a:off x="639452" y="376238"/>
            <a:ext cx="834201" cy="926449"/>
          </a:xfrm>
          <a:custGeom>
            <a:avLst/>
            <a:gdLst>
              <a:gd name="connsiteX0" fmla="*/ 834201 w 834201"/>
              <a:gd name="connsiteY0" fmla="*/ 266700 h 926449"/>
              <a:gd name="connsiteX1" fmla="*/ 810389 w 834201"/>
              <a:gd name="connsiteY1" fmla="*/ 247650 h 926449"/>
              <a:gd name="connsiteX2" fmla="*/ 791339 w 834201"/>
              <a:gd name="connsiteY2" fmla="*/ 219075 h 926449"/>
              <a:gd name="connsiteX3" fmla="*/ 777051 w 834201"/>
              <a:gd name="connsiteY3" fmla="*/ 214312 h 926449"/>
              <a:gd name="connsiteX4" fmla="*/ 738951 w 834201"/>
              <a:gd name="connsiteY4" fmla="*/ 195262 h 926449"/>
              <a:gd name="connsiteX5" fmla="*/ 653226 w 834201"/>
              <a:gd name="connsiteY5" fmla="*/ 185737 h 926449"/>
              <a:gd name="connsiteX6" fmla="*/ 581789 w 834201"/>
              <a:gd name="connsiteY6" fmla="*/ 195262 h 926449"/>
              <a:gd name="connsiteX7" fmla="*/ 572264 w 834201"/>
              <a:gd name="connsiteY7" fmla="*/ 214312 h 926449"/>
              <a:gd name="connsiteX8" fmla="*/ 562739 w 834201"/>
              <a:gd name="connsiteY8" fmla="*/ 247650 h 926449"/>
              <a:gd name="connsiteX9" fmla="*/ 567501 w 834201"/>
              <a:gd name="connsiteY9" fmla="*/ 333375 h 926449"/>
              <a:gd name="connsiteX10" fmla="*/ 586551 w 834201"/>
              <a:gd name="connsiteY10" fmla="*/ 366712 h 926449"/>
              <a:gd name="connsiteX11" fmla="*/ 591314 w 834201"/>
              <a:gd name="connsiteY11" fmla="*/ 381000 h 926449"/>
              <a:gd name="connsiteX12" fmla="*/ 638939 w 834201"/>
              <a:gd name="connsiteY12" fmla="*/ 419100 h 926449"/>
              <a:gd name="connsiteX13" fmla="*/ 662751 w 834201"/>
              <a:gd name="connsiteY13" fmla="*/ 457200 h 926449"/>
              <a:gd name="connsiteX14" fmla="*/ 657989 w 834201"/>
              <a:gd name="connsiteY14" fmla="*/ 504825 h 926449"/>
              <a:gd name="connsiteX15" fmla="*/ 624651 w 834201"/>
              <a:gd name="connsiteY15" fmla="*/ 528637 h 926449"/>
              <a:gd name="connsiteX16" fmla="*/ 538926 w 834201"/>
              <a:gd name="connsiteY16" fmla="*/ 519112 h 926449"/>
              <a:gd name="connsiteX17" fmla="*/ 519876 w 834201"/>
              <a:gd name="connsiteY17" fmla="*/ 504825 h 926449"/>
              <a:gd name="connsiteX18" fmla="*/ 500826 w 834201"/>
              <a:gd name="connsiteY18" fmla="*/ 495300 h 926449"/>
              <a:gd name="connsiteX19" fmla="*/ 496064 w 834201"/>
              <a:gd name="connsiteY19" fmla="*/ 466725 h 926449"/>
              <a:gd name="connsiteX20" fmla="*/ 486539 w 834201"/>
              <a:gd name="connsiteY20" fmla="*/ 352425 h 926449"/>
              <a:gd name="connsiteX21" fmla="*/ 477014 w 834201"/>
              <a:gd name="connsiteY21" fmla="*/ 338137 h 926449"/>
              <a:gd name="connsiteX22" fmla="*/ 415101 w 834201"/>
              <a:gd name="connsiteY22" fmla="*/ 328612 h 926449"/>
              <a:gd name="connsiteX23" fmla="*/ 400814 w 834201"/>
              <a:gd name="connsiteY23" fmla="*/ 319087 h 926449"/>
              <a:gd name="connsiteX24" fmla="*/ 338901 w 834201"/>
              <a:gd name="connsiteY24" fmla="*/ 295275 h 926449"/>
              <a:gd name="connsiteX25" fmla="*/ 310326 w 834201"/>
              <a:gd name="connsiteY25" fmla="*/ 238125 h 926449"/>
              <a:gd name="connsiteX26" fmla="*/ 324614 w 834201"/>
              <a:gd name="connsiteY26" fmla="*/ 161925 h 926449"/>
              <a:gd name="connsiteX27" fmla="*/ 381764 w 834201"/>
              <a:gd name="connsiteY27" fmla="*/ 95250 h 926449"/>
              <a:gd name="connsiteX28" fmla="*/ 396051 w 834201"/>
              <a:gd name="connsiteY28" fmla="*/ 38100 h 926449"/>
              <a:gd name="connsiteX29" fmla="*/ 391289 w 834201"/>
              <a:gd name="connsiteY29" fmla="*/ 9525 h 926449"/>
              <a:gd name="connsiteX30" fmla="*/ 377001 w 834201"/>
              <a:gd name="connsiteY30" fmla="*/ 4762 h 926449"/>
              <a:gd name="connsiteX31" fmla="*/ 353189 w 834201"/>
              <a:gd name="connsiteY31" fmla="*/ 0 h 926449"/>
              <a:gd name="connsiteX32" fmla="*/ 196026 w 834201"/>
              <a:gd name="connsiteY32" fmla="*/ 4762 h 926449"/>
              <a:gd name="connsiteX33" fmla="*/ 143639 w 834201"/>
              <a:gd name="connsiteY33" fmla="*/ 33337 h 926449"/>
              <a:gd name="connsiteX34" fmla="*/ 105539 w 834201"/>
              <a:gd name="connsiteY34" fmla="*/ 66675 h 926449"/>
              <a:gd name="connsiteX35" fmla="*/ 86489 w 834201"/>
              <a:gd name="connsiteY35" fmla="*/ 95250 h 926449"/>
              <a:gd name="connsiteX36" fmla="*/ 76964 w 834201"/>
              <a:gd name="connsiteY36" fmla="*/ 109537 h 926449"/>
              <a:gd name="connsiteX37" fmla="*/ 67439 w 834201"/>
              <a:gd name="connsiteY37" fmla="*/ 128587 h 926449"/>
              <a:gd name="connsiteX38" fmla="*/ 53151 w 834201"/>
              <a:gd name="connsiteY38" fmla="*/ 147637 h 926449"/>
              <a:gd name="connsiteX39" fmla="*/ 43626 w 834201"/>
              <a:gd name="connsiteY39" fmla="*/ 161925 h 926449"/>
              <a:gd name="connsiteX40" fmla="*/ 19814 w 834201"/>
              <a:gd name="connsiteY40" fmla="*/ 195262 h 926449"/>
              <a:gd name="connsiteX41" fmla="*/ 10289 w 834201"/>
              <a:gd name="connsiteY41" fmla="*/ 228600 h 926449"/>
              <a:gd name="connsiteX42" fmla="*/ 29339 w 834201"/>
              <a:gd name="connsiteY42" fmla="*/ 309562 h 926449"/>
              <a:gd name="connsiteX43" fmla="*/ 53151 w 834201"/>
              <a:gd name="connsiteY43" fmla="*/ 347662 h 926449"/>
              <a:gd name="connsiteX44" fmla="*/ 76964 w 834201"/>
              <a:gd name="connsiteY44" fmla="*/ 371475 h 926449"/>
              <a:gd name="connsiteX45" fmla="*/ 86489 w 834201"/>
              <a:gd name="connsiteY45" fmla="*/ 390525 h 926449"/>
              <a:gd name="connsiteX46" fmla="*/ 100776 w 834201"/>
              <a:gd name="connsiteY46" fmla="*/ 400050 h 926449"/>
              <a:gd name="connsiteX47" fmla="*/ 124589 w 834201"/>
              <a:gd name="connsiteY47" fmla="*/ 433387 h 926449"/>
              <a:gd name="connsiteX48" fmla="*/ 143639 w 834201"/>
              <a:gd name="connsiteY48" fmla="*/ 481012 h 926449"/>
              <a:gd name="connsiteX49" fmla="*/ 138876 w 834201"/>
              <a:gd name="connsiteY49" fmla="*/ 533400 h 926449"/>
              <a:gd name="connsiteX50" fmla="*/ 119826 w 834201"/>
              <a:gd name="connsiteY50" fmla="*/ 557212 h 926449"/>
              <a:gd name="connsiteX51" fmla="*/ 105539 w 834201"/>
              <a:gd name="connsiteY51" fmla="*/ 566737 h 926449"/>
              <a:gd name="connsiteX52" fmla="*/ 91251 w 834201"/>
              <a:gd name="connsiteY52" fmla="*/ 571500 h 926449"/>
              <a:gd name="connsiteX53" fmla="*/ 15051 w 834201"/>
              <a:gd name="connsiteY53" fmla="*/ 581025 h 926449"/>
              <a:gd name="connsiteX54" fmla="*/ 10289 w 834201"/>
              <a:gd name="connsiteY54" fmla="*/ 757237 h 926449"/>
              <a:gd name="connsiteX55" fmla="*/ 29339 w 834201"/>
              <a:gd name="connsiteY55" fmla="*/ 785812 h 926449"/>
              <a:gd name="connsiteX56" fmla="*/ 43626 w 834201"/>
              <a:gd name="connsiteY56" fmla="*/ 819150 h 926449"/>
              <a:gd name="connsiteX57" fmla="*/ 62676 w 834201"/>
              <a:gd name="connsiteY57" fmla="*/ 857250 h 926449"/>
              <a:gd name="connsiteX58" fmla="*/ 76964 w 834201"/>
              <a:gd name="connsiteY58" fmla="*/ 866775 h 926449"/>
              <a:gd name="connsiteX59" fmla="*/ 96014 w 834201"/>
              <a:gd name="connsiteY59" fmla="*/ 923925 h 926449"/>
              <a:gd name="connsiteX60" fmla="*/ 76964 w 834201"/>
              <a:gd name="connsiteY60" fmla="*/ 923925 h 9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34201" h="926449">
                <a:moveTo>
                  <a:pt x="834201" y="266700"/>
                </a:moveTo>
                <a:cubicBezTo>
                  <a:pt x="826264" y="260350"/>
                  <a:pt x="817004" y="255368"/>
                  <a:pt x="810389" y="247650"/>
                </a:cubicBezTo>
                <a:cubicBezTo>
                  <a:pt x="787090" y="220467"/>
                  <a:pt x="831186" y="245639"/>
                  <a:pt x="791339" y="219075"/>
                </a:cubicBezTo>
                <a:cubicBezTo>
                  <a:pt x="787162" y="216290"/>
                  <a:pt x="781541" y="216557"/>
                  <a:pt x="777051" y="214312"/>
                </a:cubicBezTo>
                <a:cubicBezTo>
                  <a:pt x="747568" y="199570"/>
                  <a:pt x="780150" y="207621"/>
                  <a:pt x="738951" y="195262"/>
                </a:cubicBezTo>
                <a:cubicBezTo>
                  <a:pt x="714618" y="187962"/>
                  <a:pt x="672641" y="187231"/>
                  <a:pt x="653226" y="185737"/>
                </a:cubicBezTo>
                <a:cubicBezTo>
                  <a:pt x="629414" y="188912"/>
                  <a:pt x="604443" y="187267"/>
                  <a:pt x="581789" y="195262"/>
                </a:cubicBezTo>
                <a:cubicBezTo>
                  <a:pt x="575094" y="197625"/>
                  <a:pt x="574690" y="207640"/>
                  <a:pt x="572264" y="214312"/>
                </a:cubicBezTo>
                <a:cubicBezTo>
                  <a:pt x="568314" y="225174"/>
                  <a:pt x="565914" y="236537"/>
                  <a:pt x="562739" y="247650"/>
                </a:cubicBezTo>
                <a:cubicBezTo>
                  <a:pt x="564326" y="276225"/>
                  <a:pt x="561888" y="305312"/>
                  <a:pt x="567501" y="333375"/>
                </a:cubicBezTo>
                <a:cubicBezTo>
                  <a:pt x="570011" y="345925"/>
                  <a:pt x="580827" y="355265"/>
                  <a:pt x="586551" y="366712"/>
                </a:cubicBezTo>
                <a:cubicBezTo>
                  <a:pt x="588796" y="371202"/>
                  <a:pt x="587764" y="377450"/>
                  <a:pt x="591314" y="381000"/>
                </a:cubicBezTo>
                <a:cubicBezTo>
                  <a:pt x="605689" y="395375"/>
                  <a:pt x="626741" y="402836"/>
                  <a:pt x="638939" y="419100"/>
                </a:cubicBezTo>
                <a:cubicBezTo>
                  <a:pt x="657486" y="443830"/>
                  <a:pt x="649676" y="431051"/>
                  <a:pt x="662751" y="457200"/>
                </a:cubicBezTo>
                <a:cubicBezTo>
                  <a:pt x="661164" y="473075"/>
                  <a:pt x="663716" y="489934"/>
                  <a:pt x="657989" y="504825"/>
                </a:cubicBezTo>
                <a:cubicBezTo>
                  <a:pt x="656971" y="507473"/>
                  <a:pt x="629238" y="525579"/>
                  <a:pt x="624651" y="528637"/>
                </a:cubicBezTo>
                <a:cubicBezTo>
                  <a:pt x="596076" y="525462"/>
                  <a:pt x="566962" y="525484"/>
                  <a:pt x="538926" y="519112"/>
                </a:cubicBezTo>
                <a:cubicBezTo>
                  <a:pt x="531186" y="517353"/>
                  <a:pt x="526607" y="509032"/>
                  <a:pt x="519876" y="504825"/>
                </a:cubicBezTo>
                <a:cubicBezTo>
                  <a:pt x="513856" y="501062"/>
                  <a:pt x="507176" y="498475"/>
                  <a:pt x="500826" y="495300"/>
                </a:cubicBezTo>
                <a:cubicBezTo>
                  <a:pt x="499239" y="485775"/>
                  <a:pt x="497025" y="476333"/>
                  <a:pt x="496064" y="466725"/>
                </a:cubicBezTo>
                <a:cubicBezTo>
                  <a:pt x="492260" y="428683"/>
                  <a:pt x="492142" y="390244"/>
                  <a:pt x="486539" y="352425"/>
                </a:cubicBezTo>
                <a:cubicBezTo>
                  <a:pt x="485700" y="346763"/>
                  <a:pt x="482444" y="339947"/>
                  <a:pt x="477014" y="338137"/>
                </a:cubicBezTo>
                <a:cubicBezTo>
                  <a:pt x="457205" y="331534"/>
                  <a:pt x="435739" y="331787"/>
                  <a:pt x="415101" y="328612"/>
                </a:cubicBezTo>
                <a:cubicBezTo>
                  <a:pt x="410339" y="325437"/>
                  <a:pt x="406058" y="321381"/>
                  <a:pt x="400814" y="319087"/>
                </a:cubicBezTo>
                <a:cubicBezTo>
                  <a:pt x="380556" y="310224"/>
                  <a:pt x="356965" y="308026"/>
                  <a:pt x="338901" y="295275"/>
                </a:cubicBezTo>
                <a:cubicBezTo>
                  <a:pt x="329165" y="288403"/>
                  <a:pt x="315550" y="251186"/>
                  <a:pt x="310326" y="238125"/>
                </a:cubicBezTo>
                <a:cubicBezTo>
                  <a:pt x="315089" y="212725"/>
                  <a:pt x="313057" y="185039"/>
                  <a:pt x="324614" y="161925"/>
                </a:cubicBezTo>
                <a:cubicBezTo>
                  <a:pt x="337705" y="135743"/>
                  <a:pt x="381764" y="95250"/>
                  <a:pt x="381764" y="95250"/>
                </a:cubicBezTo>
                <a:cubicBezTo>
                  <a:pt x="387675" y="77516"/>
                  <a:pt x="396051" y="57341"/>
                  <a:pt x="396051" y="38100"/>
                </a:cubicBezTo>
                <a:cubicBezTo>
                  <a:pt x="396051" y="28444"/>
                  <a:pt x="396080" y="17909"/>
                  <a:pt x="391289" y="9525"/>
                </a:cubicBezTo>
                <a:cubicBezTo>
                  <a:pt x="388798" y="5166"/>
                  <a:pt x="381871" y="5980"/>
                  <a:pt x="377001" y="4762"/>
                </a:cubicBezTo>
                <a:cubicBezTo>
                  <a:pt x="369148" y="2799"/>
                  <a:pt x="361126" y="1587"/>
                  <a:pt x="353189" y="0"/>
                </a:cubicBezTo>
                <a:cubicBezTo>
                  <a:pt x="300801" y="1587"/>
                  <a:pt x="248164" y="-585"/>
                  <a:pt x="196026" y="4762"/>
                </a:cubicBezTo>
                <a:cubicBezTo>
                  <a:pt x="189618" y="5419"/>
                  <a:pt x="150119" y="29017"/>
                  <a:pt x="143639" y="33337"/>
                </a:cubicBezTo>
                <a:cubicBezTo>
                  <a:pt x="130496" y="42099"/>
                  <a:pt x="115391" y="54360"/>
                  <a:pt x="105539" y="66675"/>
                </a:cubicBezTo>
                <a:cubicBezTo>
                  <a:pt x="98388" y="75614"/>
                  <a:pt x="92839" y="85725"/>
                  <a:pt x="86489" y="95250"/>
                </a:cubicBezTo>
                <a:cubicBezTo>
                  <a:pt x="83314" y="100012"/>
                  <a:pt x="79524" y="104418"/>
                  <a:pt x="76964" y="109537"/>
                </a:cubicBezTo>
                <a:cubicBezTo>
                  <a:pt x="73789" y="115887"/>
                  <a:pt x="71202" y="122567"/>
                  <a:pt x="67439" y="128587"/>
                </a:cubicBezTo>
                <a:cubicBezTo>
                  <a:pt x="63232" y="135318"/>
                  <a:pt x="57765" y="141178"/>
                  <a:pt x="53151" y="147637"/>
                </a:cubicBezTo>
                <a:cubicBezTo>
                  <a:pt x="49824" y="152295"/>
                  <a:pt x="46953" y="157267"/>
                  <a:pt x="43626" y="161925"/>
                </a:cubicBezTo>
                <a:cubicBezTo>
                  <a:pt x="14078" y="203294"/>
                  <a:pt x="42270" y="161579"/>
                  <a:pt x="19814" y="195262"/>
                </a:cubicBezTo>
                <a:cubicBezTo>
                  <a:pt x="16639" y="206375"/>
                  <a:pt x="10930" y="217060"/>
                  <a:pt x="10289" y="228600"/>
                </a:cubicBezTo>
                <a:cubicBezTo>
                  <a:pt x="7948" y="270733"/>
                  <a:pt x="12109" y="277973"/>
                  <a:pt x="29339" y="309562"/>
                </a:cubicBezTo>
                <a:cubicBezTo>
                  <a:pt x="30152" y="311053"/>
                  <a:pt x="48643" y="342510"/>
                  <a:pt x="53151" y="347662"/>
                </a:cubicBezTo>
                <a:cubicBezTo>
                  <a:pt x="60543" y="356110"/>
                  <a:pt x="70072" y="362614"/>
                  <a:pt x="76964" y="371475"/>
                </a:cubicBezTo>
                <a:cubicBezTo>
                  <a:pt x="81323" y="377079"/>
                  <a:pt x="81944" y="385071"/>
                  <a:pt x="86489" y="390525"/>
                </a:cubicBezTo>
                <a:cubicBezTo>
                  <a:pt x="90153" y="394922"/>
                  <a:pt x="96729" y="396003"/>
                  <a:pt x="100776" y="400050"/>
                </a:cubicBezTo>
                <a:cubicBezTo>
                  <a:pt x="102397" y="401671"/>
                  <a:pt x="122271" y="428365"/>
                  <a:pt x="124589" y="433387"/>
                </a:cubicBezTo>
                <a:cubicBezTo>
                  <a:pt x="131754" y="448911"/>
                  <a:pt x="143639" y="481012"/>
                  <a:pt x="143639" y="481012"/>
                </a:cubicBezTo>
                <a:cubicBezTo>
                  <a:pt x="142051" y="498475"/>
                  <a:pt x="144106" y="516664"/>
                  <a:pt x="138876" y="533400"/>
                </a:cubicBezTo>
                <a:cubicBezTo>
                  <a:pt x="135844" y="543102"/>
                  <a:pt x="127014" y="550024"/>
                  <a:pt x="119826" y="557212"/>
                </a:cubicBezTo>
                <a:cubicBezTo>
                  <a:pt x="115779" y="561259"/>
                  <a:pt x="110658" y="564177"/>
                  <a:pt x="105539" y="566737"/>
                </a:cubicBezTo>
                <a:cubicBezTo>
                  <a:pt x="101049" y="568982"/>
                  <a:pt x="96210" y="570717"/>
                  <a:pt x="91251" y="571500"/>
                </a:cubicBezTo>
                <a:cubicBezTo>
                  <a:pt x="65967" y="575492"/>
                  <a:pt x="40451" y="577850"/>
                  <a:pt x="15051" y="581025"/>
                </a:cubicBezTo>
                <a:cubicBezTo>
                  <a:pt x="-2683" y="651961"/>
                  <a:pt x="-5352" y="647750"/>
                  <a:pt x="10289" y="757237"/>
                </a:cubicBezTo>
                <a:cubicBezTo>
                  <a:pt x="11908" y="768570"/>
                  <a:pt x="23912" y="775733"/>
                  <a:pt x="29339" y="785812"/>
                </a:cubicBezTo>
                <a:cubicBezTo>
                  <a:pt x="35071" y="796457"/>
                  <a:pt x="39136" y="807925"/>
                  <a:pt x="43626" y="819150"/>
                </a:cubicBezTo>
                <a:cubicBezTo>
                  <a:pt x="50767" y="837002"/>
                  <a:pt x="46820" y="838751"/>
                  <a:pt x="62676" y="857250"/>
                </a:cubicBezTo>
                <a:cubicBezTo>
                  <a:pt x="66401" y="861596"/>
                  <a:pt x="72201" y="863600"/>
                  <a:pt x="76964" y="866775"/>
                </a:cubicBezTo>
                <a:cubicBezTo>
                  <a:pt x="81204" y="875255"/>
                  <a:pt x="102527" y="910899"/>
                  <a:pt x="96014" y="923925"/>
                </a:cubicBezTo>
                <a:cubicBezTo>
                  <a:pt x="93174" y="929605"/>
                  <a:pt x="83314" y="923925"/>
                  <a:pt x="76964" y="923925"/>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746F95A-2E11-4CF6-AEFE-72298D9DFCE0}"/>
              </a:ext>
            </a:extLst>
          </p:cNvPr>
          <p:cNvSpPr/>
          <p:nvPr/>
        </p:nvSpPr>
        <p:spPr>
          <a:xfrm>
            <a:off x="1177936" y="3148111"/>
            <a:ext cx="1905000" cy="585787"/>
          </a:xfrm>
          <a:custGeom>
            <a:avLst/>
            <a:gdLst>
              <a:gd name="connsiteX0" fmla="*/ 0 w 1905000"/>
              <a:gd name="connsiteY0" fmla="*/ 100012 h 585787"/>
              <a:gd name="connsiteX1" fmla="*/ 80962 w 1905000"/>
              <a:gd name="connsiteY1" fmla="*/ 104775 h 585787"/>
              <a:gd name="connsiteX2" fmla="*/ 109537 w 1905000"/>
              <a:gd name="connsiteY2" fmla="*/ 109537 h 585787"/>
              <a:gd name="connsiteX3" fmla="*/ 142875 w 1905000"/>
              <a:gd name="connsiteY3" fmla="*/ 114300 h 585787"/>
              <a:gd name="connsiteX4" fmla="*/ 219075 w 1905000"/>
              <a:gd name="connsiteY4" fmla="*/ 128587 h 585787"/>
              <a:gd name="connsiteX5" fmla="*/ 452437 w 1905000"/>
              <a:gd name="connsiteY5" fmla="*/ 119062 h 585787"/>
              <a:gd name="connsiteX6" fmla="*/ 495300 w 1905000"/>
              <a:gd name="connsiteY6" fmla="*/ 61912 h 585787"/>
              <a:gd name="connsiteX7" fmla="*/ 514350 w 1905000"/>
              <a:gd name="connsiteY7" fmla="*/ 33337 h 585787"/>
              <a:gd name="connsiteX8" fmla="*/ 538162 w 1905000"/>
              <a:gd name="connsiteY8" fmla="*/ 14287 h 585787"/>
              <a:gd name="connsiteX9" fmla="*/ 581025 w 1905000"/>
              <a:gd name="connsiteY9" fmla="*/ 0 h 585787"/>
              <a:gd name="connsiteX10" fmla="*/ 633412 w 1905000"/>
              <a:gd name="connsiteY10" fmla="*/ 4762 h 585787"/>
              <a:gd name="connsiteX11" fmla="*/ 647700 w 1905000"/>
              <a:gd name="connsiteY11" fmla="*/ 19050 h 585787"/>
              <a:gd name="connsiteX12" fmla="*/ 666750 w 1905000"/>
              <a:gd name="connsiteY12" fmla="*/ 42862 h 585787"/>
              <a:gd name="connsiteX13" fmla="*/ 671512 w 1905000"/>
              <a:gd name="connsiteY13" fmla="*/ 95250 h 585787"/>
              <a:gd name="connsiteX14" fmla="*/ 742950 w 1905000"/>
              <a:gd name="connsiteY14" fmla="*/ 128587 h 585787"/>
              <a:gd name="connsiteX15" fmla="*/ 933450 w 1905000"/>
              <a:gd name="connsiteY15" fmla="*/ 133350 h 585787"/>
              <a:gd name="connsiteX16" fmla="*/ 1052512 w 1905000"/>
              <a:gd name="connsiteY16" fmla="*/ 104775 h 585787"/>
              <a:gd name="connsiteX17" fmla="*/ 1114425 w 1905000"/>
              <a:gd name="connsiteY17" fmla="*/ 42862 h 585787"/>
              <a:gd name="connsiteX18" fmla="*/ 1190625 w 1905000"/>
              <a:gd name="connsiteY18" fmla="*/ 4762 h 585787"/>
              <a:gd name="connsiteX19" fmla="*/ 1262062 w 1905000"/>
              <a:gd name="connsiteY19" fmla="*/ 14287 h 585787"/>
              <a:gd name="connsiteX20" fmla="*/ 1266825 w 1905000"/>
              <a:gd name="connsiteY20" fmla="*/ 28575 h 585787"/>
              <a:gd name="connsiteX21" fmla="*/ 1271587 w 1905000"/>
              <a:gd name="connsiteY21" fmla="*/ 47625 h 585787"/>
              <a:gd name="connsiteX22" fmla="*/ 1295400 w 1905000"/>
              <a:gd name="connsiteY22" fmla="*/ 128587 h 585787"/>
              <a:gd name="connsiteX23" fmla="*/ 1309687 w 1905000"/>
              <a:gd name="connsiteY23" fmla="*/ 133350 h 585787"/>
              <a:gd name="connsiteX24" fmla="*/ 1571625 w 1905000"/>
              <a:gd name="connsiteY24" fmla="*/ 114300 h 585787"/>
              <a:gd name="connsiteX25" fmla="*/ 1595437 w 1905000"/>
              <a:gd name="connsiteY25" fmla="*/ 71437 h 585787"/>
              <a:gd name="connsiteX26" fmla="*/ 1633537 w 1905000"/>
              <a:gd name="connsiteY26" fmla="*/ 28575 h 585787"/>
              <a:gd name="connsiteX27" fmla="*/ 1647825 w 1905000"/>
              <a:gd name="connsiteY27" fmla="*/ 23812 h 585787"/>
              <a:gd name="connsiteX28" fmla="*/ 1785937 w 1905000"/>
              <a:gd name="connsiteY28" fmla="*/ 33337 h 585787"/>
              <a:gd name="connsiteX29" fmla="*/ 1814512 w 1905000"/>
              <a:gd name="connsiteY29" fmla="*/ 66675 h 585787"/>
              <a:gd name="connsiteX30" fmla="*/ 1824037 w 1905000"/>
              <a:gd name="connsiteY30" fmla="*/ 100012 h 585787"/>
              <a:gd name="connsiteX31" fmla="*/ 1838325 w 1905000"/>
              <a:gd name="connsiteY31" fmla="*/ 123825 h 585787"/>
              <a:gd name="connsiteX32" fmla="*/ 1847850 w 1905000"/>
              <a:gd name="connsiteY32" fmla="*/ 161925 h 585787"/>
              <a:gd name="connsiteX33" fmla="*/ 1852612 w 1905000"/>
              <a:gd name="connsiteY33" fmla="*/ 180975 h 585787"/>
              <a:gd name="connsiteX34" fmla="*/ 1871662 w 1905000"/>
              <a:gd name="connsiteY34" fmla="*/ 490537 h 585787"/>
              <a:gd name="connsiteX35" fmla="*/ 1885950 w 1905000"/>
              <a:gd name="connsiteY35" fmla="*/ 557212 h 585787"/>
              <a:gd name="connsiteX36" fmla="*/ 1900237 w 1905000"/>
              <a:gd name="connsiteY36" fmla="*/ 576262 h 585787"/>
              <a:gd name="connsiteX37" fmla="*/ 1905000 w 1905000"/>
              <a:gd name="connsiteY37" fmla="*/ 585787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0" h="585787">
                <a:moveTo>
                  <a:pt x="0" y="100012"/>
                </a:moveTo>
                <a:cubicBezTo>
                  <a:pt x="26987" y="101600"/>
                  <a:pt x="54030" y="102433"/>
                  <a:pt x="80962" y="104775"/>
                </a:cubicBezTo>
                <a:cubicBezTo>
                  <a:pt x="90582" y="105612"/>
                  <a:pt x="99993" y="108069"/>
                  <a:pt x="109537" y="109537"/>
                </a:cubicBezTo>
                <a:cubicBezTo>
                  <a:pt x="120632" y="111244"/>
                  <a:pt x="131842" y="112231"/>
                  <a:pt x="142875" y="114300"/>
                </a:cubicBezTo>
                <a:cubicBezTo>
                  <a:pt x="238528" y="132236"/>
                  <a:pt x="139163" y="117172"/>
                  <a:pt x="219075" y="128587"/>
                </a:cubicBezTo>
                <a:cubicBezTo>
                  <a:pt x="296862" y="125412"/>
                  <a:pt x="376758" y="137329"/>
                  <a:pt x="452437" y="119062"/>
                </a:cubicBezTo>
                <a:cubicBezTo>
                  <a:pt x="475585" y="113475"/>
                  <a:pt x="482091" y="81725"/>
                  <a:pt x="495300" y="61912"/>
                </a:cubicBezTo>
                <a:cubicBezTo>
                  <a:pt x="501650" y="52387"/>
                  <a:pt x="506692" y="41846"/>
                  <a:pt x="514350" y="33337"/>
                </a:cubicBezTo>
                <a:cubicBezTo>
                  <a:pt x="521150" y="25782"/>
                  <a:pt x="529446" y="19517"/>
                  <a:pt x="538162" y="14287"/>
                </a:cubicBezTo>
                <a:cubicBezTo>
                  <a:pt x="550973" y="6601"/>
                  <a:pt x="566758" y="3566"/>
                  <a:pt x="581025" y="0"/>
                </a:cubicBezTo>
                <a:cubicBezTo>
                  <a:pt x="598487" y="1587"/>
                  <a:pt x="616552" y="-55"/>
                  <a:pt x="633412" y="4762"/>
                </a:cubicBezTo>
                <a:cubicBezTo>
                  <a:pt x="639888" y="6612"/>
                  <a:pt x="643265" y="13981"/>
                  <a:pt x="647700" y="19050"/>
                </a:cubicBezTo>
                <a:cubicBezTo>
                  <a:pt x="654394" y="26700"/>
                  <a:pt x="660400" y="34925"/>
                  <a:pt x="666750" y="42862"/>
                </a:cubicBezTo>
                <a:cubicBezTo>
                  <a:pt x="668337" y="60325"/>
                  <a:pt x="666994" y="78307"/>
                  <a:pt x="671512" y="95250"/>
                </a:cubicBezTo>
                <a:cubicBezTo>
                  <a:pt x="679194" y="124057"/>
                  <a:pt x="723588" y="127098"/>
                  <a:pt x="742950" y="128587"/>
                </a:cubicBezTo>
                <a:cubicBezTo>
                  <a:pt x="806283" y="133459"/>
                  <a:pt x="869950" y="131762"/>
                  <a:pt x="933450" y="133350"/>
                </a:cubicBezTo>
                <a:cubicBezTo>
                  <a:pt x="973137" y="123825"/>
                  <a:pt x="1016007" y="123028"/>
                  <a:pt x="1052512" y="104775"/>
                </a:cubicBezTo>
                <a:cubicBezTo>
                  <a:pt x="1078617" y="91723"/>
                  <a:pt x="1089215" y="57568"/>
                  <a:pt x="1114425" y="42862"/>
                </a:cubicBezTo>
                <a:cubicBezTo>
                  <a:pt x="1177229" y="6227"/>
                  <a:pt x="1150179" y="14874"/>
                  <a:pt x="1190625" y="4762"/>
                </a:cubicBezTo>
                <a:cubicBezTo>
                  <a:pt x="1214437" y="7937"/>
                  <a:pt x="1239133" y="7121"/>
                  <a:pt x="1262062" y="14287"/>
                </a:cubicBezTo>
                <a:cubicBezTo>
                  <a:pt x="1266854" y="15784"/>
                  <a:pt x="1265446" y="23748"/>
                  <a:pt x="1266825" y="28575"/>
                </a:cubicBezTo>
                <a:cubicBezTo>
                  <a:pt x="1268623" y="34869"/>
                  <a:pt x="1270167" y="41235"/>
                  <a:pt x="1271587" y="47625"/>
                </a:cubicBezTo>
                <a:cubicBezTo>
                  <a:pt x="1275757" y="66388"/>
                  <a:pt x="1285033" y="125131"/>
                  <a:pt x="1295400" y="128587"/>
                </a:cubicBezTo>
                <a:lnTo>
                  <a:pt x="1309687" y="133350"/>
                </a:lnTo>
                <a:cubicBezTo>
                  <a:pt x="1397000" y="127000"/>
                  <a:pt x="1486067" y="132838"/>
                  <a:pt x="1571625" y="114300"/>
                </a:cubicBezTo>
                <a:cubicBezTo>
                  <a:pt x="1587599" y="110839"/>
                  <a:pt x="1586371" y="85036"/>
                  <a:pt x="1595437" y="71437"/>
                </a:cubicBezTo>
                <a:cubicBezTo>
                  <a:pt x="1596459" y="69904"/>
                  <a:pt x="1625205" y="34130"/>
                  <a:pt x="1633537" y="28575"/>
                </a:cubicBezTo>
                <a:cubicBezTo>
                  <a:pt x="1637714" y="25790"/>
                  <a:pt x="1643062" y="25400"/>
                  <a:pt x="1647825" y="23812"/>
                </a:cubicBezTo>
                <a:cubicBezTo>
                  <a:pt x="1693862" y="26987"/>
                  <a:pt x="1740535" y="25082"/>
                  <a:pt x="1785937" y="33337"/>
                </a:cubicBezTo>
                <a:cubicBezTo>
                  <a:pt x="1792383" y="34509"/>
                  <a:pt x="1810619" y="58890"/>
                  <a:pt x="1814512" y="66675"/>
                </a:cubicBezTo>
                <a:cubicBezTo>
                  <a:pt x="1826129" y="89909"/>
                  <a:pt x="1811820" y="72523"/>
                  <a:pt x="1824037" y="100012"/>
                </a:cubicBezTo>
                <a:cubicBezTo>
                  <a:pt x="1827797" y="108471"/>
                  <a:pt x="1834185" y="115545"/>
                  <a:pt x="1838325" y="123825"/>
                </a:cubicBezTo>
                <a:cubicBezTo>
                  <a:pt x="1843430" y="134034"/>
                  <a:pt x="1845678" y="152149"/>
                  <a:pt x="1847850" y="161925"/>
                </a:cubicBezTo>
                <a:cubicBezTo>
                  <a:pt x="1849270" y="168315"/>
                  <a:pt x="1851025" y="174625"/>
                  <a:pt x="1852612" y="180975"/>
                </a:cubicBezTo>
                <a:cubicBezTo>
                  <a:pt x="1861675" y="412093"/>
                  <a:pt x="1851050" y="353129"/>
                  <a:pt x="1871662" y="490537"/>
                </a:cubicBezTo>
                <a:cubicBezTo>
                  <a:pt x="1874213" y="507546"/>
                  <a:pt x="1879999" y="542929"/>
                  <a:pt x="1885950" y="557212"/>
                </a:cubicBezTo>
                <a:cubicBezTo>
                  <a:pt x="1889003" y="564539"/>
                  <a:pt x="1895834" y="569658"/>
                  <a:pt x="1900237" y="576262"/>
                </a:cubicBezTo>
                <a:cubicBezTo>
                  <a:pt x="1902206" y="579216"/>
                  <a:pt x="1903412" y="582612"/>
                  <a:pt x="1905000" y="585787"/>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1340E309-1D44-43CD-88BD-BF8148DB0746}"/>
              </a:ext>
            </a:extLst>
          </p:cNvPr>
          <p:cNvSpPr/>
          <p:nvPr/>
        </p:nvSpPr>
        <p:spPr>
          <a:xfrm>
            <a:off x="1225331" y="2739557"/>
            <a:ext cx="1905000" cy="585787"/>
          </a:xfrm>
          <a:custGeom>
            <a:avLst/>
            <a:gdLst>
              <a:gd name="connsiteX0" fmla="*/ 0 w 1905000"/>
              <a:gd name="connsiteY0" fmla="*/ 100012 h 585787"/>
              <a:gd name="connsiteX1" fmla="*/ 80962 w 1905000"/>
              <a:gd name="connsiteY1" fmla="*/ 104775 h 585787"/>
              <a:gd name="connsiteX2" fmla="*/ 109537 w 1905000"/>
              <a:gd name="connsiteY2" fmla="*/ 109537 h 585787"/>
              <a:gd name="connsiteX3" fmla="*/ 142875 w 1905000"/>
              <a:gd name="connsiteY3" fmla="*/ 114300 h 585787"/>
              <a:gd name="connsiteX4" fmla="*/ 219075 w 1905000"/>
              <a:gd name="connsiteY4" fmla="*/ 128587 h 585787"/>
              <a:gd name="connsiteX5" fmla="*/ 452437 w 1905000"/>
              <a:gd name="connsiteY5" fmla="*/ 119062 h 585787"/>
              <a:gd name="connsiteX6" fmla="*/ 495300 w 1905000"/>
              <a:gd name="connsiteY6" fmla="*/ 61912 h 585787"/>
              <a:gd name="connsiteX7" fmla="*/ 514350 w 1905000"/>
              <a:gd name="connsiteY7" fmla="*/ 33337 h 585787"/>
              <a:gd name="connsiteX8" fmla="*/ 538162 w 1905000"/>
              <a:gd name="connsiteY8" fmla="*/ 14287 h 585787"/>
              <a:gd name="connsiteX9" fmla="*/ 581025 w 1905000"/>
              <a:gd name="connsiteY9" fmla="*/ 0 h 585787"/>
              <a:gd name="connsiteX10" fmla="*/ 633412 w 1905000"/>
              <a:gd name="connsiteY10" fmla="*/ 4762 h 585787"/>
              <a:gd name="connsiteX11" fmla="*/ 647700 w 1905000"/>
              <a:gd name="connsiteY11" fmla="*/ 19050 h 585787"/>
              <a:gd name="connsiteX12" fmla="*/ 666750 w 1905000"/>
              <a:gd name="connsiteY12" fmla="*/ 42862 h 585787"/>
              <a:gd name="connsiteX13" fmla="*/ 671512 w 1905000"/>
              <a:gd name="connsiteY13" fmla="*/ 95250 h 585787"/>
              <a:gd name="connsiteX14" fmla="*/ 742950 w 1905000"/>
              <a:gd name="connsiteY14" fmla="*/ 128587 h 585787"/>
              <a:gd name="connsiteX15" fmla="*/ 933450 w 1905000"/>
              <a:gd name="connsiteY15" fmla="*/ 133350 h 585787"/>
              <a:gd name="connsiteX16" fmla="*/ 1052512 w 1905000"/>
              <a:gd name="connsiteY16" fmla="*/ 104775 h 585787"/>
              <a:gd name="connsiteX17" fmla="*/ 1114425 w 1905000"/>
              <a:gd name="connsiteY17" fmla="*/ 42862 h 585787"/>
              <a:gd name="connsiteX18" fmla="*/ 1190625 w 1905000"/>
              <a:gd name="connsiteY18" fmla="*/ 4762 h 585787"/>
              <a:gd name="connsiteX19" fmla="*/ 1262062 w 1905000"/>
              <a:gd name="connsiteY19" fmla="*/ 14287 h 585787"/>
              <a:gd name="connsiteX20" fmla="*/ 1266825 w 1905000"/>
              <a:gd name="connsiteY20" fmla="*/ 28575 h 585787"/>
              <a:gd name="connsiteX21" fmla="*/ 1271587 w 1905000"/>
              <a:gd name="connsiteY21" fmla="*/ 47625 h 585787"/>
              <a:gd name="connsiteX22" fmla="*/ 1295400 w 1905000"/>
              <a:gd name="connsiteY22" fmla="*/ 128587 h 585787"/>
              <a:gd name="connsiteX23" fmla="*/ 1309687 w 1905000"/>
              <a:gd name="connsiteY23" fmla="*/ 133350 h 585787"/>
              <a:gd name="connsiteX24" fmla="*/ 1571625 w 1905000"/>
              <a:gd name="connsiteY24" fmla="*/ 114300 h 585787"/>
              <a:gd name="connsiteX25" fmla="*/ 1595437 w 1905000"/>
              <a:gd name="connsiteY25" fmla="*/ 71437 h 585787"/>
              <a:gd name="connsiteX26" fmla="*/ 1633537 w 1905000"/>
              <a:gd name="connsiteY26" fmla="*/ 28575 h 585787"/>
              <a:gd name="connsiteX27" fmla="*/ 1647825 w 1905000"/>
              <a:gd name="connsiteY27" fmla="*/ 23812 h 585787"/>
              <a:gd name="connsiteX28" fmla="*/ 1785937 w 1905000"/>
              <a:gd name="connsiteY28" fmla="*/ 33337 h 585787"/>
              <a:gd name="connsiteX29" fmla="*/ 1814512 w 1905000"/>
              <a:gd name="connsiteY29" fmla="*/ 66675 h 585787"/>
              <a:gd name="connsiteX30" fmla="*/ 1824037 w 1905000"/>
              <a:gd name="connsiteY30" fmla="*/ 100012 h 585787"/>
              <a:gd name="connsiteX31" fmla="*/ 1838325 w 1905000"/>
              <a:gd name="connsiteY31" fmla="*/ 123825 h 585787"/>
              <a:gd name="connsiteX32" fmla="*/ 1847850 w 1905000"/>
              <a:gd name="connsiteY32" fmla="*/ 161925 h 585787"/>
              <a:gd name="connsiteX33" fmla="*/ 1852612 w 1905000"/>
              <a:gd name="connsiteY33" fmla="*/ 180975 h 585787"/>
              <a:gd name="connsiteX34" fmla="*/ 1871662 w 1905000"/>
              <a:gd name="connsiteY34" fmla="*/ 490537 h 585787"/>
              <a:gd name="connsiteX35" fmla="*/ 1885950 w 1905000"/>
              <a:gd name="connsiteY35" fmla="*/ 557212 h 585787"/>
              <a:gd name="connsiteX36" fmla="*/ 1900237 w 1905000"/>
              <a:gd name="connsiteY36" fmla="*/ 576262 h 585787"/>
              <a:gd name="connsiteX37" fmla="*/ 1905000 w 1905000"/>
              <a:gd name="connsiteY37" fmla="*/ 585787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905000" h="585787">
                <a:moveTo>
                  <a:pt x="0" y="100012"/>
                </a:moveTo>
                <a:cubicBezTo>
                  <a:pt x="26987" y="101600"/>
                  <a:pt x="54030" y="102433"/>
                  <a:pt x="80962" y="104775"/>
                </a:cubicBezTo>
                <a:cubicBezTo>
                  <a:pt x="90582" y="105612"/>
                  <a:pt x="99993" y="108069"/>
                  <a:pt x="109537" y="109537"/>
                </a:cubicBezTo>
                <a:cubicBezTo>
                  <a:pt x="120632" y="111244"/>
                  <a:pt x="131842" y="112231"/>
                  <a:pt x="142875" y="114300"/>
                </a:cubicBezTo>
                <a:cubicBezTo>
                  <a:pt x="238528" y="132236"/>
                  <a:pt x="139163" y="117172"/>
                  <a:pt x="219075" y="128587"/>
                </a:cubicBezTo>
                <a:cubicBezTo>
                  <a:pt x="296862" y="125412"/>
                  <a:pt x="376758" y="137329"/>
                  <a:pt x="452437" y="119062"/>
                </a:cubicBezTo>
                <a:cubicBezTo>
                  <a:pt x="475585" y="113475"/>
                  <a:pt x="482091" y="81725"/>
                  <a:pt x="495300" y="61912"/>
                </a:cubicBezTo>
                <a:cubicBezTo>
                  <a:pt x="501650" y="52387"/>
                  <a:pt x="506692" y="41846"/>
                  <a:pt x="514350" y="33337"/>
                </a:cubicBezTo>
                <a:cubicBezTo>
                  <a:pt x="521150" y="25782"/>
                  <a:pt x="529446" y="19517"/>
                  <a:pt x="538162" y="14287"/>
                </a:cubicBezTo>
                <a:cubicBezTo>
                  <a:pt x="550973" y="6601"/>
                  <a:pt x="566758" y="3566"/>
                  <a:pt x="581025" y="0"/>
                </a:cubicBezTo>
                <a:cubicBezTo>
                  <a:pt x="598487" y="1587"/>
                  <a:pt x="616552" y="-55"/>
                  <a:pt x="633412" y="4762"/>
                </a:cubicBezTo>
                <a:cubicBezTo>
                  <a:pt x="639888" y="6612"/>
                  <a:pt x="643265" y="13981"/>
                  <a:pt x="647700" y="19050"/>
                </a:cubicBezTo>
                <a:cubicBezTo>
                  <a:pt x="654394" y="26700"/>
                  <a:pt x="660400" y="34925"/>
                  <a:pt x="666750" y="42862"/>
                </a:cubicBezTo>
                <a:cubicBezTo>
                  <a:pt x="668337" y="60325"/>
                  <a:pt x="666994" y="78307"/>
                  <a:pt x="671512" y="95250"/>
                </a:cubicBezTo>
                <a:cubicBezTo>
                  <a:pt x="679194" y="124057"/>
                  <a:pt x="723588" y="127098"/>
                  <a:pt x="742950" y="128587"/>
                </a:cubicBezTo>
                <a:cubicBezTo>
                  <a:pt x="806283" y="133459"/>
                  <a:pt x="869950" y="131762"/>
                  <a:pt x="933450" y="133350"/>
                </a:cubicBezTo>
                <a:cubicBezTo>
                  <a:pt x="973137" y="123825"/>
                  <a:pt x="1016007" y="123028"/>
                  <a:pt x="1052512" y="104775"/>
                </a:cubicBezTo>
                <a:cubicBezTo>
                  <a:pt x="1078617" y="91723"/>
                  <a:pt x="1089215" y="57568"/>
                  <a:pt x="1114425" y="42862"/>
                </a:cubicBezTo>
                <a:cubicBezTo>
                  <a:pt x="1177229" y="6227"/>
                  <a:pt x="1150179" y="14874"/>
                  <a:pt x="1190625" y="4762"/>
                </a:cubicBezTo>
                <a:cubicBezTo>
                  <a:pt x="1214437" y="7937"/>
                  <a:pt x="1239133" y="7121"/>
                  <a:pt x="1262062" y="14287"/>
                </a:cubicBezTo>
                <a:cubicBezTo>
                  <a:pt x="1266854" y="15784"/>
                  <a:pt x="1265446" y="23748"/>
                  <a:pt x="1266825" y="28575"/>
                </a:cubicBezTo>
                <a:cubicBezTo>
                  <a:pt x="1268623" y="34869"/>
                  <a:pt x="1270167" y="41235"/>
                  <a:pt x="1271587" y="47625"/>
                </a:cubicBezTo>
                <a:cubicBezTo>
                  <a:pt x="1275757" y="66388"/>
                  <a:pt x="1285033" y="125131"/>
                  <a:pt x="1295400" y="128587"/>
                </a:cubicBezTo>
                <a:lnTo>
                  <a:pt x="1309687" y="133350"/>
                </a:lnTo>
                <a:cubicBezTo>
                  <a:pt x="1397000" y="127000"/>
                  <a:pt x="1486067" y="132838"/>
                  <a:pt x="1571625" y="114300"/>
                </a:cubicBezTo>
                <a:cubicBezTo>
                  <a:pt x="1587599" y="110839"/>
                  <a:pt x="1586371" y="85036"/>
                  <a:pt x="1595437" y="71437"/>
                </a:cubicBezTo>
                <a:cubicBezTo>
                  <a:pt x="1596459" y="69904"/>
                  <a:pt x="1625205" y="34130"/>
                  <a:pt x="1633537" y="28575"/>
                </a:cubicBezTo>
                <a:cubicBezTo>
                  <a:pt x="1637714" y="25790"/>
                  <a:pt x="1643062" y="25400"/>
                  <a:pt x="1647825" y="23812"/>
                </a:cubicBezTo>
                <a:cubicBezTo>
                  <a:pt x="1693862" y="26987"/>
                  <a:pt x="1740535" y="25082"/>
                  <a:pt x="1785937" y="33337"/>
                </a:cubicBezTo>
                <a:cubicBezTo>
                  <a:pt x="1792383" y="34509"/>
                  <a:pt x="1810619" y="58890"/>
                  <a:pt x="1814512" y="66675"/>
                </a:cubicBezTo>
                <a:cubicBezTo>
                  <a:pt x="1826129" y="89909"/>
                  <a:pt x="1811820" y="72523"/>
                  <a:pt x="1824037" y="100012"/>
                </a:cubicBezTo>
                <a:cubicBezTo>
                  <a:pt x="1827797" y="108471"/>
                  <a:pt x="1834185" y="115545"/>
                  <a:pt x="1838325" y="123825"/>
                </a:cubicBezTo>
                <a:cubicBezTo>
                  <a:pt x="1843430" y="134034"/>
                  <a:pt x="1845678" y="152149"/>
                  <a:pt x="1847850" y="161925"/>
                </a:cubicBezTo>
                <a:cubicBezTo>
                  <a:pt x="1849270" y="168315"/>
                  <a:pt x="1851025" y="174625"/>
                  <a:pt x="1852612" y="180975"/>
                </a:cubicBezTo>
                <a:cubicBezTo>
                  <a:pt x="1861675" y="412093"/>
                  <a:pt x="1851050" y="353129"/>
                  <a:pt x="1871662" y="490537"/>
                </a:cubicBezTo>
                <a:cubicBezTo>
                  <a:pt x="1874213" y="507546"/>
                  <a:pt x="1879999" y="542929"/>
                  <a:pt x="1885950" y="557212"/>
                </a:cubicBezTo>
                <a:cubicBezTo>
                  <a:pt x="1889003" y="564539"/>
                  <a:pt x="1895834" y="569658"/>
                  <a:pt x="1900237" y="576262"/>
                </a:cubicBezTo>
                <a:cubicBezTo>
                  <a:pt x="1902206" y="579216"/>
                  <a:pt x="1903412" y="582612"/>
                  <a:pt x="1905000" y="585787"/>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77240DCF-0330-4BC5-AC8D-96F67CD66B02}"/>
              </a:ext>
            </a:extLst>
          </p:cNvPr>
          <p:cNvSpPr/>
          <p:nvPr/>
        </p:nvSpPr>
        <p:spPr>
          <a:xfrm>
            <a:off x="789348" y="1451883"/>
            <a:ext cx="85725" cy="561975"/>
          </a:xfrm>
          <a:custGeom>
            <a:avLst/>
            <a:gdLst>
              <a:gd name="connsiteX0" fmla="*/ 0 w 85725"/>
              <a:gd name="connsiteY0" fmla="*/ 0 h 561975"/>
              <a:gd name="connsiteX1" fmla="*/ 14287 w 85725"/>
              <a:gd name="connsiteY1" fmla="*/ 23813 h 561975"/>
              <a:gd name="connsiteX2" fmla="*/ 33337 w 85725"/>
              <a:gd name="connsiteY2" fmla="*/ 204788 h 561975"/>
              <a:gd name="connsiteX3" fmla="*/ 42862 w 85725"/>
              <a:gd name="connsiteY3" fmla="*/ 314325 h 561975"/>
              <a:gd name="connsiteX4" fmla="*/ 52387 w 85725"/>
              <a:gd name="connsiteY4" fmla="*/ 371475 h 561975"/>
              <a:gd name="connsiteX5" fmla="*/ 61912 w 85725"/>
              <a:gd name="connsiteY5" fmla="*/ 495300 h 561975"/>
              <a:gd name="connsiteX6" fmla="*/ 76200 w 85725"/>
              <a:gd name="connsiteY6" fmla="*/ 538163 h 561975"/>
              <a:gd name="connsiteX7" fmla="*/ 85725 w 85725"/>
              <a:gd name="connsiteY7"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561975">
                <a:moveTo>
                  <a:pt x="0" y="0"/>
                </a:moveTo>
                <a:cubicBezTo>
                  <a:pt x="4762" y="7938"/>
                  <a:pt x="10849" y="15218"/>
                  <a:pt x="14287" y="23813"/>
                </a:cubicBezTo>
                <a:cubicBezTo>
                  <a:pt x="40892" y="90326"/>
                  <a:pt x="29229" y="118514"/>
                  <a:pt x="33337" y="204788"/>
                </a:cubicBezTo>
                <a:cubicBezTo>
                  <a:pt x="34630" y="231946"/>
                  <a:pt x="38539" y="284063"/>
                  <a:pt x="42862" y="314325"/>
                </a:cubicBezTo>
                <a:cubicBezTo>
                  <a:pt x="45593" y="333444"/>
                  <a:pt x="49889" y="352324"/>
                  <a:pt x="52387" y="371475"/>
                </a:cubicBezTo>
                <a:cubicBezTo>
                  <a:pt x="59796" y="428275"/>
                  <a:pt x="55324" y="432710"/>
                  <a:pt x="61912" y="495300"/>
                </a:cubicBezTo>
                <a:cubicBezTo>
                  <a:pt x="63469" y="510090"/>
                  <a:pt x="71140" y="524670"/>
                  <a:pt x="76200" y="538163"/>
                </a:cubicBezTo>
                <a:cubicBezTo>
                  <a:pt x="85026" y="561701"/>
                  <a:pt x="76636" y="543800"/>
                  <a:pt x="85725" y="561975"/>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412E22A7-B80A-4F6B-88EF-BCD7E65E3D81}"/>
              </a:ext>
            </a:extLst>
          </p:cNvPr>
          <p:cNvSpPr/>
          <p:nvPr/>
        </p:nvSpPr>
        <p:spPr>
          <a:xfrm>
            <a:off x="3202441" y="4314825"/>
            <a:ext cx="628650" cy="719364"/>
          </a:xfrm>
          <a:custGeom>
            <a:avLst/>
            <a:gdLst>
              <a:gd name="connsiteX0" fmla="*/ 0 w 628650"/>
              <a:gd name="connsiteY0" fmla="*/ 0 h 719364"/>
              <a:gd name="connsiteX1" fmla="*/ 9525 w 628650"/>
              <a:gd name="connsiteY1" fmla="*/ 90488 h 719364"/>
              <a:gd name="connsiteX2" fmla="*/ 14287 w 628650"/>
              <a:gd name="connsiteY2" fmla="*/ 190500 h 719364"/>
              <a:gd name="connsiteX3" fmla="*/ 23812 w 628650"/>
              <a:gd name="connsiteY3" fmla="*/ 238125 h 719364"/>
              <a:gd name="connsiteX4" fmla="*/ 61912 w 628650"/>
              <a:gd name="connsiteY4" fmla="*/ 371475 h 719364"/>
              <a:gd name="connsiteX5" fmla="*/ 80962 w 628650"/>
              <a:gd name="connsiteY5" fmla="*/ 423863 h 719364"/>
              <a:gd name="connsiteX6" fmla="*/ 123825 w 628650"/>
              <a:gd name="connsiteY6" fmla="*/ 485775 h 719364"/>
              <a:gd name="connsiteX7" fmla="*/ 147637 w 628650"/>
              <a:gd name="connsiteY7" fmla="*/ 542925 h 719364"/>
              <a:gd name="connsiteX8" fmla="*/ 204787 w 628650"/>
              <a:gd name="connsiteY8" fmla="*/ 619125 h 719364"/>
              <a:gd name="connsiteX9" fmla="*/ 247650 w 628650"/>
              <a:gd name="connsiteY9" fmla="*/ 661988 h 719364"/>
              <a:gd name="connsiteX10" fmla="*/ 285750 w 628650"/>
              <a:gd name="connsiteY10" fmla="*/ 690563 h 719364"/>
              <a:gd name="connsiteX11" fmla="*/ 323850 w 628650"/>
              <a:gd name="connsiteY11" fmla="*/ 700088 h 719364"/>
              <a:gd name="connsiteX12" fmla="*/ 409575 w 628650"/>
              <a:gd name="connsiteY12" fmla="*/ 719138 h 719364"/>
              <a:gd name="connsiteX13" fmla="*/ 566737 w 628650"/>
              <a:gd name="connsiteY13" fmla="*/ 700088 h 719364"/>
              <a:gd name="connsiteX14" fmla="*/ 595312 w 628650"/>
              <a:gd name="connsiteY14" fmla="*/ 676275 h 719364"/>
              <a:gd name="connsiteX15" fmla="*/ 609600 w 628650"/>
              <a:gd name="connsiteY15" fmla="*/ 657225 h 719364"/>
              <a:gd name="connsiteX16" fmla="*/ 623887 w 628650"/>
              <a:gd name="connsiteY16" fmla="*/ 595313 h 719364"/>
              <a:gd name="connsiteX17" fmla="*/ 628650 w 628650"/>
              <a:gd name="connsiteY17" fmla="*/ 576263 h 7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8650" h="719364">
                <a:moveTo>
                  <a:pt x="0" y="0"/>
                </a:moveTo>
                <a:cubicBezTo>
                  <a:pt x="3175" y="30163"/>
                  <a:pt x="7257" y="60244"/>
                  <a:pt x="9525" y="90488"/>
                </a:cubicBezTo>
                <a:cubicBezTo>
                  <a:pt x="12021" y="123770"/>
                  <a:pt x="11072" y="157280"/>
                  <a:pt x="14287" y="190500"/>
                </a:cubicBezTo>
                <a:cubicBezTo>
                  <a:pt x="15846" y="206614"/>
                  <a:pt x="20224" y="222338"/>
                  <a:pt x="23812" y="238125"/>
                </a:cubicBezTo>
                <a:cubicBezTo>
                  <a:pt x="35499" y="289545"/>
                  <a:pt x="44516" y="319285"/>
                  <a:pt x="61912" y="371475"/>
                </a:cubicBezTo>
                <a:cubicBezTo>
                  <a:pt x="67788" y="389103"/>
                  <a:pt x="72112" y="407525"/>
                  <a:pt x="80962" y="423863"/>
                </a:cubicBezTo>
                <a:cubicBezTo>
                  <a:pt x="92917" y="445934"/>
                  <a:pt x="111561" y="463875"/>
                  <a:pt x="123825" y="485775"/>
                </a:cubicBezTo>
                <a:cubicBezTo>
                  <a:pt x="133909" y="503781"/>
                  <a:pt x="137755" y="524807"/>
                  <a:pt x="147637" y="542925"/>
                </a:cubicBezTo>
                <a:cubicBezTo>
                  <a:pt x="157042" y="560168"/>
                  <a:pt x="188432" y="601602"/>
                  <a:pt x="204787" y="619125"/>
                </a:cubicBezTo>
                <a:cubicBezTo>
                  <a:pt x="218574" y="633897"/>
                  <a:pt x="231485" y="649865"/>
                  <a:pt x="247650" y="661988"/>
                </a:cubicBezTo>
                <a:cubicBezTo>
                  <a:pt x="260350" y="671513"/>
                  <a:pt x="271551" y="683463"/>
                  <a:pt x="285750" y="690563"/>
                </a:cubicBezTo>
                <a:cubicBezTo>
                  <a:pt x="297459" y="696417"/>
                  <a:pt x="311291" y="696394"/>
                  <a:pt x="323850" y="700088"/>
                </a:cubicBezTo>
                <a:cubicBezTo>
                  <a:pt x="392457" y="720266"/>
                  <a:pt x="340187" y="711428"/>
                  <a:pt x="409575" y="719138"/>
                </a:cubicBezTo>
                <a:cubicBezTo>
                  <a:pt x="460690" y="717093"/>
                  <a:pt x="519278" y="727208"/>
                  <a:pt x="566737" y="700088"/>
                </a:cubicBezTo>
                <a:cubicBezTo>
                  <a:pt x="577502" y="693936"/>
                  <a:pt x="586545" y="685042"/>
                  <a:pt x="595312" y="676275"/>
                </a:cubicBezTo>
                <a:cubicBezTo>
                  <a:pt x="600925" y="670662"/>
                  <a:pt x="604837" y="663575"/>
                  <a:pt x="609600" y="657225"/>
                </a:cubicBezTo>
                <a:cubicBezTo>
                  <a:pt x="625994" y="608044"/>
                  <a:pt x="613994" y="649722"/>
                  <a:pt x="623887" y="595313"/>
                </a:cubicBezTo>
                <a:cubicBezTo>
                  <a:pt x="625058" y="588873"/>
                  <a:pt x="628650" y="576263"/>
                  <a:pt x="628650" y="576263"/>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ED33FE97-6EA3-4EAD-989B-2DF40F6D18E9}"/>
              </a:ext>
            </a:extLst>
          </p:cNvPr>
          <p:cNvSpPr txBox="1"/>
          <p:nvPr/>
        </p:nvSpPr>
        <p:spPr>
          <a:xfrm>
            <a:off x="3387284" y="448035"/>
            <a:ext cx="821405" cy="215444"/>
          </a:xfrm>
          <a:prstGeom prst="rect">
            <a:avLst/>
          </a:prstGeom>
          <a:noFill/>
        </p:spPr>
        <p:txBody>
          <a:bodyPr wrap="square" rtlCol="0">
            <a:spAutoFit/>
          </a:bodyPr>
          <a:lstStyle/>
          <a:p>
            <a:r>
              <a:rPr lang="sv-SE" sz="800" dirty="0">
                <a:solidFill>
                  <a:srgbClr val="ED7D31"/>
                </a:solidFill>
              </a:rPr>
              <a:t>Snurra 1 varv</a:t>
            </a:r>
            <a:endParaRPr lang="en-US" sz="800" dirty="0">
              <a:solidFill>
                <a:srgbClr val="ED7D31"/>
              </a:solidFill>
            </a:endParaRPr>
          </a:p>
        </p:txBody>
      </p:sp>
      <p:sp>
        <p:nvSpPr>
          <p:cNvPr id="136" name="TextBox 135">
            <a:extLst>
              <a:ext uri="{FF2B5EF4-FFF2-40B4-BE49-F238E27FC236}">
                <a16:creationId xmlns:a16="http://schemas.microsoft.com/office/drawing/2014/main" id="{E2BC2DC0-6A74-4EC5-8D8B-4A54A27DB058}"/>
              </a:ext>
            </a:extLst>
          </p:cNvPr>
          <p:cNvSpPr txBox="1"/>
          <p:nvPr/>
        </p:nvSpPr>
        <p:spPr>
          <a:xfrm>
            <a:off x="1737889" y="22007"/>
            <a:ext cx="1181428" cy="215444"/>
          </a:xfrm>
          <a:prstGeom prst="rect">
            <a:avLst/>
          </a:prstGeom>
          <a:noFill/>
        </p:spPr>
        <p:txBody>
          <a:bodyPr wrap="square" rtlCol="0">
            <a:spAutoFit/>
          </a:bodyPr>
          <a:lstStyle/>
          <a:p>
            <a:r>
              <a:rPr lang="sv-SE" sz="800" dirty="0">
                <a:solidFill>
                  <a:srgbClr val="ED7D31"/>
                </a:solidFill>
              </a:rPr>
              <a:t>Passa sargen 10 gånger</a:t>
            </a:r>
            <a:endParaRPr lang="en-US" sz="800" dirty="0">
              <a:solidFill>
                <a:srgbClr val="ED7D31"/>
              </a:solidFill>
            </a:endParaRPr>
          </a:p>
        </p:txBody>
      </p:sp>
      <p:sp>
        <p:nvSpPr>
          <p:cNvPr id="137" name="TextBox 136">
            <a:extLst>
              <a:ext uri="{FF2B5EF4-FFF2-40B4-BE49-F238E27FC236}">
                <a16:creationId xmlns:a16="http://schemas.microsoft.com/office/drawing/2014/main" id="{5BAEF12E-6EBF-4A14-B6D6-16CBAE25F18C}"/>
              </a:ext>
            </a:extLst>
          </p:cNvPr>
          <p:cNvSpPr txBox="1"/>
          <p:nvPr/>
        </p:nvSpPr>
        <p:spPr>
          <a:xfrm>
            <a:off x="946568" y="2162502"/>
            <a:ext cx="1181428" cy="215444"/>
          </a:xfrm>
          <a:prstGeom prst="rect">
            <a:avLst/>
          </a:prstGeom>
          <a:noFill/>
        </p:spPr>
        <p:txBody>
          <a:bodyPr wrap="square" rtlCol="0">
            <a:spAutoFit/>
          </a:bodyPr>
          <a:lstStyle/>
          <a:p>
            <a:r>
              <a:rPr lang="sv-SE" sz="800" dirty="0">
                <a:solidFill>
                  <a:srgbClr val="ED7D31"/>
                </a:solidFill>
              </a:rPr>
              <a:t>Skott på mål</a:t>
            </a:r>
            <a:endParaRPr lang="en-US" sz="800" dirty="0">
              <a:solidFill>
                <a:srgbClr val="ED7D31"/>
              </a:solidFill>
            </a:endParaRPr>
          </a:p>
        </p:txBody>
      </p:sp>
      <p:sp>
        <p:nvSpPr>
          <p:cNvPr id="138" name="TextBox 137">
            <a:extLst>
              <a:ext uri="{FF2B5EF4-FFF2-40B4-BE49-F238E27FC236}">
                <a16:creationId xmlns:a16="http://schemas.microsoft.com/office/drawing/2014/main" id="{8A074894-2E54-40BD-9219-9E1BFCC33E2C}"/>
              </a:ext>
            </a:extLst>
          </p:cNvPr>
          <p:cNvSpPr txBox="1"/>
          <p:nvPr/>
        </p:nvSpPr>
        <p:spPr>
          <a:xfrm>
            <a:off x="1766603" y="3311202"/>
            <a:ext cx="1181428" cy="215444"/>
          </a:xfrm>
          <a:prstGeom prst="rect">
            <a:avLst/>
          </a:prstGeom>
          <a:noFill/>
        </p:spPr>
        <p:txBody>
          <a:bodyPr wrap="square" rtlCol="0">
            <a:spAutoFit/>
          </a:bodyPr>
          <a:lstStyle/>
          <a:p>
            <a:r>
              <a:rPr lang="sv-SE" sz="800" dirty="0">
                <a:solidFill>
                  <a:srgbClr val="ED7D31"/>
                </a:solidFill>
              </a:rPr>
              <a:t>Lyfta bollen över bänk</a:t>
            </a:r>
            <a:endParaRPr lang="en-US" sz="800" dirty="0">
              <a:solidFill>
                <a:srgbClr val="ED7D31"/>
              </a:solidFill>
            </a:endParaRPr>
          </a:p>
        </p:txBody>
      </p:sp>
      <p:sp>
        <p:nvSpPr>
          <p:cNvPr id="140" name="TextBox 139">
            <a:extLst>
              <a:ext uri="{FF2B5EF4-FFF2-40B4-BE49-F238E27FC236}">
                <a16:creationId xmlns:a16="http://schemas.microsoft.com/office/drawing/2014/main" id="{F5E6C552-CAF8-4E8B-B1C2-D0BA258D6BE0}"/>
              </a:ext>
            </a:extLst>
          </p:cNvPr>
          <p:cNvSpPr txBox="1"/>
          <p:nvPr/>
        </p:nvSpPr>
        <p:spPr>
          <a:xfrm>
            <a:off x="3647439" y="3724122"/>
            <a:ext cx="1181428" cy="215444"/>
          </a:xfrm>
          <a:prstGeom prst="rect">
            <a:avLst/>
          </a:prstGeom>
          <a:noFill/>
        </p:spPr>
        <p:txBody>
          <a:bodyPr wrap="square" rtlCol="0">
            <a:spAutoFit/>
          </a:bodyPr>
          <a:lstStyle/>
          <a:p>
            <a:r>
              <a:rPr lang="sv-SE" sz="800" dirty="0">
                <a:solidFill>
                  <a:srgbClr val="ED7D31"/>
                </a:solidFill>
              </a:rPr>
              <a:t>Start</a:t>
            </a:r>
            <a:endParaRPr lang="en-US" sz="800" dirty="0">
              <a:solidFill>
                <a:srgbClr val="ED7D31"/>
              </a:solidFill>
            </a:endParaRPr>
          </a:p>
        </p:txBody>
      </p:sp>
      <p:pic>
        <p:nvPicPr>
          <p:cNvPr id="141" name="Picture 140">
            <a:extLst>
              <a:ext uri="{FF2B5EF4-FFF2-40B4-BE49-F238E27FC236}">
                <a16:creationId xmlns:a16="http://schemas.microsoft.com/office/drawing/2014/main" id="{4036E92C-CDA9-429D-A135-E604BC0C3C18}"/>
              </a:ext>
            </a:extLst>
          </p:cNvPr>
          <p:cNvPicPr>
            <a:picLocks noChangeAspect="1"/>
          </p:cNvPicPr>
          <p:nvPr/>
        </p:nvPicPr>
        <p:blipFill>
          <a:blip r:embed="rId2"/>
          <a:stretch>
            <a:fillRect/>
          </a:stretch>
        </p:blipFill>
        <p:spPr>
          <a:xfrm>
            <a:off x="7738223" y="2479"/>
            <a:ext cx="4065407" cy="6858000"/>
          </a:xfrm>
          <a:prstGeom prst="rect">
            <a:avLst/>
          </a:prstGeom>
        </p:spPr>
      </p:pic>
      <p:sp>
        <p:nvSpPr>
          <p:cNvPr id="142" name="Rectangle 141">
            <a:extLst>
              <a:ext uri="{FF2B5EF4-FFF2-40B4-BE49-F238E27FC236}">
                <a16:creationId xmlns:a16="http://schemas.microsoft.com/office/drawing/2014/main" id="{0E90824A-E4C6-4CF3-94BA-BA0465E326B3}"/>
              </a:ext>
            </a:extLst>
          </p:cNvPr>
          <p:cNvSpPr/>
          <p:nvPr/>
        </p:nvSpPr>
        <p:spPr>
          <a:xfrm>
            <a:off x="9191807" y="2575240"/>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2742CA68-D73A-4158-99E7-7209464B3E46}"/>
              </a:ext>
            </a:extLst>
          </p:cNvPr>
          <p:cNvSpPr/>
          <p:nvPr/>
        </p:nvSpPr>
        <p:spPr>
          <a:xfrm>
            <a:off x="9754764" y="2575238"/>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2571C236-A369-4549-8196-A5824B0C7B48}"/>
              </a:ext>
            </a:extLst>
          </p:cNvPr>
          <p:cNvSpPr/>
          <p:nvPr/>
        </p:nvSpPr>
        <p:spPr>
          <a:xfrm>
            <a:off x="10285047" y="2575238"/>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19A31508-C4C5-4250-95AD-911256EE2C38}"/>
              </a:ext>
            </a:extLst>
          </p:cNvPr>
          <p:cNvSpPr/>
          <p:nvPr/>
        </p:nvSpPr>
        <p:spPr>
          <a:xfrm rot="16200000">
            <a:off x="8152049" y="3365423"/>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Left Bracket 145">
            <a:extLst>
              <a:ext uri="{FF2B5EF4-FFF2-40B4-BE49-F238E27FC236}">
                <a16:creationId xmlns:a16="http://schemas.microsoft.com/office/drawing/2014/main" id="{41B5180C-1A97-4DE2-9664-71C80D1762BB}"/>
              </a:ext>
            </a:extLst>
          </p:cNvPr>
          <p:cNvSpPr/>
          <p:nvPr/>
        </p:nvSpPr>
        <p:spPr>
          <a:xfrm rot="16200000">
            <a:off x="8185667" y="3119562"/>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Isosceles Triangle 146">
            <a:extLst>
              <a:ext uri="{FF2B5EF4-FFF2-40B4-BE49-F238E27FC236}">
                <a16:creationId xmlns:a16="http://schemas.microsoft.com/office/drawing/2014/main" id="{941C0E3D-0F2D-4118-A2AE-45231C60A81F}"/>
              </a:ext>
            </a:extLst>
          </p:cNvPr>
          <p:cNvSpPr/>
          <p:nvPr/>
        </p:nvSpPr>
        <p:spPr>
          <a:xfrm>
            <a:off x="8286266" y="47015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Isosceles Triangle 147">
            <a:extLst>
              <a:ext uri="{FF2B5EF4-FFF2-40B4-BE49-F238E27FC236}">
                <a16:creationId xmlns:a16="http://schemas.microsoft.com/office/drawing/2014/main" id="{4EF1F201-7C93-4643-B9AE-6417003017F1}"/>
              </a:ext>
            </a:extLst>
          </p:cNvPr>
          <p:cNvSpPr/>
          <p:nvPr/>
        </p:nvSpPr>
        <p:spPr>
          <a:xfrm>
            <a:off x="8438666" y="62255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Isosceles Triangle 148">
            <a:extLst>
              <a:ext uri="{FF2B5EF4-FFF2-40B4-BE49-F238E27FC236}">
                <a16:creationId xmlns:a16="http://schemas.microsoft.com/office/drawing/2014/main" id="{EC8E1DC8-3E06-41AD-9F77-32A506A09FE4}"/>
              </a:ext>
            </a:extLst>
          </p:cNvPr>
          <p:cNvSpPr/>
          <p:nvPr/>
        </p:nvSpPr>
        <p:spPr>
          <a:xfrm>
            <a:off x="8726321" y="44062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Isosceles Triangle 149">
            <a:extLst>
              <a:ext uri="{FF2B5EF4-FFF2-40B4-BE49-F238E27FC236}">
                <a16:creationId xmlns:a16="http://schemas.microsoft.com/office/drawing/2014/main" id="{2CD19A9C-7055-4822-8AB1-7D240476A228}"/>
              </a:ext>
            </a:extLst>
          </p:cNvPr>
          <p:cNvSpPr/>
          <p:nvPr/>
        </p:nvSpPr>
        <p:spPr>
          <a:xfrm>
            <a:off x="8236736" y="81781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50">
            <a:extLst>
              <a:ext uri="{FF2B5EF4-FFF2-40B4-BE49-F238E27FC236}">
                <a16:creationId xmlns:a16="http://schemas.microsoft.com/office/drawing/2014/main" id="{696E96EB-C8A6-4925-818D-DCDB55595AF9}"/>
              </a:ext>
            </a:extLst>
          </p:cNvPr>
          <p:cNvSpPr/>
          <p:nvPr/>
        </p:nvSpPr>
        <p:spPr>
          <a:xfrm>
            <a:off x="8789186" y="861634"/>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Isosceles Triangle 151">
            <a:extLst>
              <a:ext uri="{FF2B5EF4-FFF2-40B4-BE49-F238E27FC236}">
                <a16:creationId xmlns:a16="http://schemas.microsoft.com/office/drawing/2014/main" id="{C92D08C7-DF44-4E36-8FEB-42084F96D4A1}"/>
              </a:ext>
            </a:extLst>
          </p:cNvPr>
          <p:cNvSpPr/>
          <p:nvPr/>
        </p:nvSpPr>
        <p:spPr>
          <a:xfrm>
            <a:off x="8438666" y="777814"/>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Isosceles Triangle 152">
            <a:extLst>
              <a:ext uri="{FF2B5EF4-FFF2-40B4-BE49-F238E27FC236}">
                <a16:creationId xmlns:a16="http://schemas.microsoft.com/office/drawing/2014/main" id="{52BAA289-80F2-412A-A4C4-E743DBEFA14A}"/>
              </a:ext>
            </a:extLst>
          </p:cNvPr>
          <p:cNvSpPr/>
          <p:nvPr/>
        </p:nvSpPr>
        <p:spPr>
          <a:xfrm>
            <a:off x="8438666" y="62255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Isosceles Triangle 153">
            <a:extLst>
              <a:ext uri="{FF2B5EF4-FFF2-40B4-BE49-F238E27FC236}">
                <a16:creationId xmlns:a16="http://schemas.microsoft.com/office/drawing/2014/main" id="{71258A31-530B-4989-97E2-417847DDCC05}"/>
              </a:ext>
            </a:extLst>
          </p:cNvPr>
          <p:cNvSpPr/>
          <p:nvPr/>
        </p:nvSpPr>
        <p:spPr>
          <a:xfrm>
            <a:off x="8591066" y="77495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Isosceles Triangle 154">
            <a:extLst>
              <a:ext uri="{FF2B5EF4-FFF2-40B4-BE49-F238E27FC236}">
                <a16:creationId xmlns:a16="http://schemas.microsoft.com/office/drawing/2014/main" id="{D10CF47F-B1A3-493F-85BD-CC2D090B379E}"/>
              </a:ext>
            </a:extLst>
          </p:cNvPr>
          <p:cNvSpPr/>
          <p:nvPr/>
        </p:nvSpPr>
        <p:spPr>
          <a:xfrm>
            <a:off x="8690126" y="61969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Isosceles Triangle 155">
            <a:extLst>
              <a:ext uri="{FF2B5EF4-FFF2-40B4-BE49-F238E27FC236}">
                <a16:creationId xmlns:a16="http://schemas.microsoft.com/office/drawing/2014/main" id="{F30F0AD8-1A06-4334-84B3-6C6D94C95604}"/>
              </a:ext>
            </a:extLst>
          </p:cNvPr>
          <p:cNvSpPr/>
          <p:nvPr/>
        </p:nvSpPr>
        <p:spPr>
          <a:xfrm>
            <a:off x="8389136" y="97021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Isosceles Triangle 156">
            <a:extLst>
              <a:ext uri="{FF2B5EF4-FFF2-40B4-BE49-F238E27FC236}">
                <a16:creationId xmlns:a16="http://schemas.microsoft.com/office/drawing/2014/main" id="{FB74FEAF-0C33-45F8-9EBE-C8E2A6CB174E}"/>
              </a:ext>
            </a:extLst>
          </p:cNvPr>
          <p:cNvSpPr/>
          <p:nvPr/>
        </p:nvSpPr>
        <p:spPr>
          <a:xfrm>
            <a:off x="8742513" y="100450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Isosceles Triangle 157">
            <a:extLst>
              <a:ext uri="{FF2B5EF4-FFF2-40B4-BE49-F238E27FC236}">
                <a16:creationId xmlns:a16="http://schemas.microsoft.com/office/drawing/2014/main" id="{FA3F4852-17F0-4621-B5B6-F5E9498D2AA0}"/>
              </a:ext>
            </a:extLst>
          </p:cNvPr>
          <p:cNvSpPr/>
          <p:nvPr/>
        </p:nvSpPr>
        <p:spPr>
          <a:xfrm>
            <a:off x="8591066" y="930214"/>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Isosceles Triangle 158">
            <a:extLst>
              <a:ext uri="{FF2B5EF4-FFF2-40B4-BE49-F238E27FC236}">
                <a16:creationId xmlns:a16="http://schemas.microsoft.com/office/drawing/2014/main" id="{5147665A-D74D-4B04-B2A6-BC6BD36DE8C0}"/>
              </a:ext>
            </a:extLst>
          </p:cNvPr>
          <p:cNvSpPr/>
          <p:nvPr/>
        </p:nvSpPr>
        <p:spPr>
          <a:xfrm>
            <a:off x="7915301" y="65398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159">
            <a:extLst>
              <a:ext uri="{FF2B5EF4-FFF2-40B4-BE49-F238E27FC236}">
                <a16:creationId xmlns:a16="http://schemas.microsoft.com/office/drawing/2014/main" id="{8E7440B0-0575-41CD-9C61-556F9868E51C}"/>
              </a:ext>
            </a:extLst>
          </p:cNvPr>
          <p:cNvSpPr/>
          <p:nvPr/>
        </p:nvSpPr>
        <p:spPr>
          <a:xfrm>
            <a:off x="8067701" y="806388"/>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Isosceles Triangle 160">
            <a:extLst>
              <a:ext uri="{FF2B5EF4-FFF2-40B4-BE49-F238E27FC236}">
                <a16:creationId xmlns:a16="http://schemas.microsoft.com/office/drawing/2014/main" id="{EF8B7C18-E134-4B3C-8587-155E741BFB3A}"/>
              </a:ext>
            </a:extLst>
          </p:cNvPr>
          <p:cNvSpPr/>
          <p:nvPr/>
        </p:nvSpPr>
        <p:spPr>
          <a:xfrm>
            <a:off x="8166761" y="65113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Isosceles Triangle 161">
            <a:extLst>
              <a:ext uri="{FF2B5EF4-FFF2-40B4-BE49-F238E27FC236}">
                <a16:creationId xmlns:a16="http://schemas.microsoft.com/office/drawing/2014/main" id="{EF58E2BE-8304-4026-AAA6-3F9B0AE2B3F4}"/>
              </a:ext>
            </a:extLst>
          </p:cNvPr>
          <p:cNvSpPr/>
          <p:nvPr/>
        </p:nvSpPr>
        <p:spPr>
          <a:xfrm>
            <a:off x="7865771" y="100165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a:extLst>
              <a:ext uri="{FF2B5EF4-FFF2-40B4-BE49-F238E27FC236}">
                <a16:creationId xmlns:a16="http://schemas.microsoft.com/office/drawing/2014/main" id="{C3E990D4-D48B-44BF-B6F5-35F2844EFB5C}"/>
              </a:ext>
            </a:extLst>
          </p:cNvPr>
          <p:cNvSpPr/>
          <p:nvPr/>
        </p:nvSpPr>
        <p:spPr>
          <a:xfrm>
            <a:off x="8219148" y="103594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a:extLst>
              <a:ext uri="{FF2B5EF4-FFF2-40B4-BE49-F238E27FC236}">
                <a16:creationId xmlns:a16="http://schemas.microsoft.com/office/drawing/2014/main" id="{18D26461-4311-4DC6-9848-E65B484BFBBE}"/>
              </a:ext>
            </a:extLst>
          </p:cNvPr>
          <p:cNvSpPr/>
          <p:nvPr/>
        </p:nvSpPr>
        <p:spPr>
          <a:xfrm>
            <a:off x="8067701" y="96164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a:extLst>
              <a:ext uri="{FF2B5EF4-FFF2-40B4-BE49-F238E27FC236}">
                <a16:creationId xmlns:a16="http://schemas.microsoft.com/office/drawing/2014/main" id="{489E6286-74CD-4B93-9686-9D500A2E11A2}"/>
              </a:ext>
            </a:extLst>
          </p:cNvPr>
          <p:cNvSpPr/>
          <p:nvPr/>
        </p:nvSpPr>
        <p:spPr>
          <a:xfrm>
            <a:off x="10864684" y="37776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a:extLst>
              <a:ext uri="{FF2B5EF4-FFF2-40B4-BE49-F238E27FC236}">
                <a16:creationId xmlns:a16="http://schemas.microsoft.com/office/drawing/2014/main" id="{1E3DB097-334A-4027-AB20-967F961EA208}"/>
              </a:ext>
            </a:extLst>
          </p:cNvPr>
          <p:cNvSpPr/>
          <p:nvPr/>
        </p:nvSpPr>
        <p:spPr>
          <a:xfrm>
            <a:off x="11235097" y="377760"/>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a:extLst>
              <a:ext uri="{FF2B5EF4-FFF2-40B4-BE49-F238E27FC236}">
                <a16:creationId xmlns:a16="http://schemas.microsoft.com/office/drawing/2014/main" id="{F3A10267-2EC0-43E3-8BF1-89486C7B31BA}"/>
              </a:ext>
            </a:extLst>
          </p:cNvPr>
          <p:cNvSpPr/>
          <p:nvPr/>
        </p:nvSpPr>
        <p:spPr>
          <a:xfrm>
            <a:off x="11235097" y="78352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a:extLst>
              <a:ext uri="{FF2B5EF4-FFF2-40B4-BE49-F238E27FC236}">
                <a16:creationId xmlns:a16="http://schemas.microsoft.com/office/drawing/2014/main" id="{AF8DDAD4-3EB3-4001-9A37-B49F08F6B54A}"/>
              </a:ext>
            </a:extLst>
          </p:cNvPr>
          <p:cNvSpPr/>
          <p:nvPr/>
        </p:nvSpPr>
        <p:spPr>
          <a:xfrm>
            <a:off x="10937361" y="162378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a:extLst>
              <a:ext uri="{FF2B5EF4-FFF2-40B4-BE49-F238E27FC236}">
                <a16:creationId xmlns:a16="http://schemas.microsoft.com/office/drawing/2014/main" id="{8A034D39-FB7B-46CE-9C2F-2C09CF0D540F}"/>
              </a:ext>
            </a:extLst>
          </p:cNvPr>
          <p:cNvSpPr/>
          <p:nvPr/>
        </p:nvSpPr>
        <p:spPr>
          <a:xfrm>
            <a:off x="10991080" y="3245563"/>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Multiplication Sign 169">
            <a:extLst>
              <a:ext uri="{FF2B5EF4-FFF2-40B4-BE49-F238E27FC236}">
                <a16:creationId xmlns:a16="http://schemas.microsoft.com/office/drawing/2014/main" id="{84AE5151-FC34-47B7-8C72-570B28E0D1A1}"/>
              </a:ext>
            </a:extLst>
          </p:cNvPr>
          <p:cNvSpPr/>
          <p:nvPr/>
        </p:nvSpPr>
        <p:spPr>
          <a:xfrm>
            <a:off x="11161707" y="3247240"/>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a:extLst>
              <a:ext uri="{FF2B5EF4-FFF2-40B4-BE49-F238E27FC236}">
                <a16:creationId xmlns:a16="http://schemas.microsoft.com/office/drawing/2014/main" id="{53075CE0-9ED4-4B5F-8F56-804E1788C4F9}"/>
              </a:ext>
            </a:extLst>
          </p:cNvPr>
          <p:cNvSpPr/>
          <p:nvPr/>
        </p:nvSpPr>
        <p:spPr>
          <a:xfrm>
            <a:off x="10864684" y="783526"/>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ication Sign 171">
            <a:extLst>
              <a:ext uri="{FF2B5EF4-FFF2-40B4-BE49-F238E27FC236}">
                <a16:creationId xmlns:a16="http://schemas.microsoft.com/office/drawing/2014/main" id="{277FAF12-638C-405D-B58C-256D6BE9D3B9}"/>
              </a:ext>
            </a:extLst>
          </p:cNvPr>
          <p:cNvSpPr/>
          <p:nvPr/>
        </p:nvSpPr>
        <p:spPr>
          <a:xfrm>
            <a:off x="11161707" y="3379885"/>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Multiplication Sign 172">
            <a:extLst>
              <a:ext uri="{FF2B5EF4-FFF2-40B4-BE49-F238E27FC236}">
                <a16:creationId xmlns:a16="http://schemas.microsoft.com/office/drawing/2014/main" id="{D06BDEA3-1273-4A4C-AF42-C9175034A041}"/>
              </a:ext>
            </a:extLst>
          </p:cNvPr>
          <p:cNvSpPr/>
          <p:nvPr/>
        </p:nvSpPr>
        <p:spPr>
          <a:xfrm>
            <a:off x="10988638" y="3385759"/>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76">
            <a:extLst>
              <a:ext uri="{FF2B5EF4-FFF2-40B4-BE49-F238E27FC236}">
                <a16:creationId xmlns:a16="http://schemas.microsoft.com/office/drawing/2014/main" id="{F5569374-85C6-4F98-AFB7-7AA024BBDC1F}"/>
              </a:ext>
            </a:extLst>
          </p:cNvPr>
          <p:cNvGrpSpPr/>
          <p:nvPr/>
        </p:nvGrpSpPr>
        <p:grpSpPr>
          <a:xfrm>
            <a:off x="11433536" y="3122811"/>
            <a:ext cx="222876" cy="306215"/>
            <a:chOff x="9053512" y="2442677"/>
            <a:chExt cx="222876" cy="306215"/>
          </a:xfrm>
        </p:grpSpPr>
        <p:sp>
          <p:nvSpPr>
            <p:cNvPr id="178" name="Oval 177">
              <a:extLst>
                <a:ext uri="{FF2B5EF4-FFF2-40B4-BE49-F238E27FC236}">
                  <a16:creationId xmlns:a16="http://schemas.microsoft.com/office/drawing/2014/main" id="{B1D62F37-CA23-4F5E-8529-95A7456178BF}"/>
                </a:ext>
              </a:extLst>
            </p:cNvPr>
            <p:cNvSpPr/>
            <p:nvPr/>
          </p:nvSpPr>
          <p:spPr>
            <a:xfrm>
              <a:off x="9134475" y="2442677"/>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DE58DE52-B523-46F0-9183-820C9E808FD4}"/>
                </a:ext>
              </a:extLst>
            </p:cNvPr>
            <p:cNvSpPr/>
            <p:nvPr/>
          </p:nvSpPr>
          <p:spPr>
            <a:xfrm>
              <a:off x="9157334" y="2490707"/>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1A000D4E-5D57-492A-B1DB-7D046F372EF9}"/>
                </a:ext>
              </a:extLst>
            </p:cNvPr>
            <p:cNvSpPr/>
            <p:nvPr/>
          </p:nvSpPr>
          <p:spPr>
            <a:xfrm>
              <a:off x="9111615" y="2556571"/>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949E611E-B345-4C0D-8272-E6C64046AE94}"/>
                </a:ext>
              </a:extLst>
            </p:cNvPr>
            <p:cNvSpPr/>
            <p:nvPr/>
          </p:nvSpPr>
          <p:spPr>
            <a:xfrm>
              <a:off x="9203052" y="2548744"/>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26F8B47-5078-402A-986B-8354B8AB7818}"/>
                </a:ext>
              </a:extLst>
            </p:cNvPr>
            <p:cNvSpPr/>
            <p:nvPr/>
          </p:nvSpPr>
          <p:spPr>
            <a:xfrm>
              <a:off x="9160663" y="2624330"/>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B5C11290-7113-4000-BA98-56AD9F6E95A4}"/>
                </a:ext>
              </a:extLst>
            </p:cNvPr>
            <p:cNvSpPr/>
            <p:nvPr/>
          </p:nvSpPr>
          <p:spPr>
            <a:xfrm>
              <a:off x="9071133" y="2473628"/>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0DA5A7BA-3CA4-49EC-B1BA-B24D4FCF7759}"/>
                </a:ext>
              </a:extLst>
            </p:cNvPr>
            <p:cNvSpPr/>
            <p:nvPr/>
          </p:nvSpPr>
          <p:spPr>
            <a:xfrm>
              <a:off x="9053512" y="2648345"/>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CB7B0301-54A7-4F2A-B28A-1B0CF89835BA}"/>
                </a:ext>
              </a:extLst>
            </p:cNvPr>
            <p:cNvSpPr/>
            <p:nvPr/>
          </p:nvSpPr>
          <p:spPr>
            <a:xfrm>
              <a:off x="9134474" y="2700862"/>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a:extLst>
                <a:ext uri="{FF2B5EF4-FFF2-40B4-BE49-F238E27FC236}">
                  <a16:creationId xmlns:a16="http://schemas.microsoft.com/office/drawing/2014/main" id="{5D8CF797-A766-4325-B33F-0D34081C9852}"/>
                </a:ext>
              </a:extLst>
            </p:cNvPr>
            <p:cNvSpPr/>
            <p:nvPr/>
          </p:nvSpPr>
          <p:spPr>
            <a:xfrm>
              <a:off x="9230669" y="2676847"/>
              <a:ext cx="45719" cy="48030"/>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Isosceles Triangle 186">
            <a:extLst>
              <a:ext uri="{FF2B5EF4-FFF2-40B4-BE49-F238E27FC236}">
                <a16:creationId xmlns:a16="http://schemas.microsoft.com/office/drawing/2014/main" id="{12555CB2-CB81-4770-9DC7-47BFD0E3B739}"/>
              </a:ext>
            </a:extLst>
          </p:cNvPr>
          <p:cNvSpPr/>
          <p:nvPr/>
        </p:nvSpPr>
        <p:spPr>
          <a:xfrm>
            <a:off x="10937361" y="1385285"/>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a:extLst>
              <a:ext uri="{FF2B5EF4-FFF2-40B4-BE49-F238E27FC236}">
                <a16:creationId xmlns:a16="http://schemas.microsoft.com/office/drawing/2014/main" id="{CAF03CFC-5FE0-4168-8B52-5914E2FEE642}"/>
              </a:ext>
            </a:extLst>
          </p:cNvPr>
          <p:cNvSpPr/>
          <p:nvPr/>
        </p:nvSpPr>
        <p:spPr>
          <a:xfrm>
            <a:off x="10937361" y="210079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Isosceles Triangle 188">
            <a:extLst>
              <a:ext uri="{FF2B5EF4-FFF2-40B4-BE49-F238E27FC236}">
                <a16:creationId xmlns:a16="http://schemas.microsoft.com/office/drawing/2014/main" id="{372DB686-7B4B-4986-AC7B-0C7D01AFCEFB}"/>
              </a:ext>
            </a:extLst>
          </p:cNvPr>
          <p:cNvSpPr/>
          <p:nvPr/>
        </p:nvSpPr>
        <p:spPr>
          <a:xfrm>
            <a:off x="10937361" y="1862293"/>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Isosceles Triangle 189">
            <a:extLst>
              <a:ext uri="{FF2B5EF4-FFF2-40B4-BE49-F238E27FC236}">
                <a16:creationId xmlns:a16="http://schemas.microsoft.com/office/drawing/2014/main" id="{960BEB9D-A9AB-47F5-AED3-7FD78B09F5EB}"/>
              </a:ext>
            </a:extLst>
          </p:cNvPr>
          <p:cNvSpPr/>
          <p:nvPr/>
        </p:nvSpPr>
        <p:spPr>
          <a:xfrm>
            <a:off x="10937361" y="233930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Isosceles Triangle 190">
            <a:extLst>
              <a:ext uri="{FF2B5EF4-FFF2-40B4-BE49-F238E27FC236}">
                <a16:creationId xmlns:a16="http://schemas.microsoft.com/office/drawing/2014/main" id="{F5571791-61C6-41E7-9E7A-7714B719A531}"/>
              </a:ext>
            </a:extLst>
          </p:cNvPr>
          <p:cNvSpPr/>
          <p:nvPr/>
        </p:nvSpPr>
        <p:spPr>
          <a:xfrm>
            <a:off x="10937361" y="281630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91">
            <a:extLst>
              <a:ext uri="{FF2B5EF4-FFF2-40B4-BE49-F238E27FC236}">
                <a16:creationId xmlns:a16="http://schemas.microsoft.com/office/drawing/2014/main" id="{7BD3179F-2674-4893-9C90-4D783BDEB22B}"/>
              </a:ext>
            </a:extLst>
          </p:cNvPr>
          <p:cNvSpPr/>
          <p:nvPr/>
        </p:nvSpPr>
        <p:spPr>
          <a:xfrm>
            <a:off x="10937361" y="2577805"/>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3" name="Group 192">
            <a:extLst>
              <a:ext uri="{FF2B5EF4-FFF2-40B4-BE49-F238E27FC236}">
                <a16:creationId xmlns:a16="http://schemas.microsoft.com/office/drawing/2014/main" id="{F81B7619-86F6-4A40-AB5C-E8740D27D756}"/>
              </a:ext>
            </a:extLst>
          </p:cNvPr>
          <p:cNvGrpSpPr/>
          <p:nvPr/>
        </p:nvGrpSpPr>
        <p:grpSpPr>
          <a:xfrm rot="10800000">
            <a:off x="8100925" y="2134513"/>
            <a:ext cx="361950" cy="471488"/>
            <a:chOff x="10077450" y="1078706"/>
            <a:chExt cx="361950" cy="471488"/>
          </a:xfrm>
        </p:grpSpPr>
        <p:sp>
          <p:nvSpPr>
            <p:cNvPr id="194" name="Freeform: Shape 193">
              <a:extLst>
                <a:ext uri="{FF2B5EF4-FFF2-40B4-BE49-F238E27FC236}">
                  <a16:creationId xmlns:a16="http://schemas.microsoft.com/office/drawing/2014/main" id="{EB8DD0E8-0AE7-4E3B-806D-FA277922159A}"/>
                </a:ext>
              </a:extLst>
            </p:cNvPr>
            <p:cNvSpPr/>
            <p:nvPr/>
          </p:nvSpPr>
          <p:spPr>
            <a:xfrm>
              <a:off x="10077450" y="1078706"/>
              <a:ext cx="183356" cy="471488"/>
            </a:xfrm>
            <a:custGeom>
              <a:avLst/>
              <a:gdLst>
                <a:gd name="connsiteX0" fmla="*/ 183356 w 183356"/>
                <a:gd name="connsiteY0" fmla="*/ 0 h 471488"/>
                <a:gd name="connsiteX1" fmla="*/ 0 w 183356"/>
                <a:gd name="connsiteY1" fmla="*/ 183356 h 471488"/>
                <a:gd name="connsiteX2" fmla="*/ 100013 w 183356"/>
                <a:gd name="connsiteY2" fmla="*/ 183356 h 471488"/>
                <a:gd name="connsiteX3" fmla="*/ 100013 w 183356"/>
                <a:gd name="connsiteY3" fmla="*/ 471488 h 471488"/>
              </a:gdLst>
              <a:ahLst/>
              <a:cxnLst>
                <a:cxn ang="0">
                  <a:pos x="connsiteX0" y="connsiteY0"/>
                </a:cxn>
                <a:cxn ang="0">
                  <a:pos x="connsiteX1" y="connsiteY1"/>
                </a:cxn>
                <a:cxn ang="0">
                  <a:pos x="connsiteX2" y="connsiteY2"/>
                </a:cxn>
                <a:cxn ang="0">
                  <a:pos x="connsiteX3" y="connsiteY3"/>
                </a:cxn>
              </a:cxnLst>
              <a:rect l="l" t="t" r="r" b="b"/>
              <a:pathLst>
                <a:path w="183356" h="471488">
                  <a:moveTo>
                    <a:pt x="183356" y="0"/>
                  </a:moveTo>
                  <a:lnTo>
                    <a:pt x="0" y="183356"/>
                  </a:lnTo>
                  <a:lnTo>
                    <a:pt x="100013" y="183356"/>
                  </a:lnTo>
                  <a:lnTo>
                    <a:pt x="100013" y="4714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5190DD81-B9FB-4FBF-9C2B-8D2DF1A35AEC}"/>
                </a:ext>
              </a:extLst>
            </p:cNvPr>
            <p:cNvSpPr/>
            <p:nvPr/>
          </p:nvSpPr>
          <p:spPr>
            <a:xfrm flipH="1">
              <a:off x="10256044" y="1078706"/>
              <a:ext cx="183356" cy="471488"/>
            </a:xfrm>
            <a:custGeom>
              <a:avLst/>
              <a:gdLst>
                <a:gd name="connsiteX0" fmla="*/ 183356 w 183356"/>
                <a:gd name="connsiteY0" fmla="*/ 0 h 471488"/>
                <a:gd name="connsiteX1" fmla="*/ 0 w 183356"/>
                <a:gd name="connsiteY1" fmla="*/ 183356 h 471488"/>
                <a:gd name="connsiteX2" fmla="*/ 100013 w 183356"/>
                <a:gd name="connsiteY2" fmla="*/ 183356 h 471488"/>
                <a:gd name="connsiteX3" fmla="*/ 100013 w 183356"/>
                <a:gd name="connsiteY3" fmla="*/ 471488 h 471488"/>
              </a:gdLst>
              <a:ahLst/>
              <a:cxnLst>
                <a:cxn ang="0">
                  <a:pos x="connsiteX0" y="connsiteY0"/>
                </a:cxn>
                <a:cxn ang="0">
                  <a:pos x="connsiteX1" y="connsiteY1"/>
                </a:cxn>
                <a:cxn ang="0">
                  <a:pos x="connsiteX2" y="connsiteY2"/>
                </a:cxn>
                <a:cxn ang="0">
                  <a:pos x="connsiteX3" y="connsiteY3"/>
                </a:cxn>
              </a:cxnLst>
              <a:rect l="l" t="t" r="r" b="b"/>
              <a:pathLst>
                <a:path w="183356" h="471488">
                  <a:moveTo>
                    <a:pt x="183356" y="0"/>
                  </a:moveTo>
                  <a:lnTo>
                    <a:pt x="0" y="183356"/>
                  </a:lnTo>
                  <a:lnTo>
                    <a:pt x="100013" y="183356"/>
                  </a:lnTo>
                  <a:lnTo>
                    <a:pt x="100013" y="4714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6" name="Freeform: Shape 195">
            <a:extLst>
              <a:ext uri="{FF2B5EF4-FFF2-40B4-BE49-F238E27FC236}">
                <a16:creationId xmlns:a16="http://schemas.microsoft.com/office/drawing/2014/main" id="{DD60B8CE-67E3-4BE8-93B7-402154300410}"/>
              </a:ext>
            </a:extLst>
          </p:cNvPr>
          <p:cNvSpPr/>
          <p:nvPr/>
        </p:nvSpPr>
        <p:spPr>
          <a:xfrm>
            <a:off x="10856777" y="1061658"/>
            <a:ext cx="233363" cy="2071239"/>
          </a:xfrm>
          <a:custGeom>
            <a:avLst/>
            <a:gdLst>
              <a:gd name="connsiteX0" fmla="*/ 190500 w 233363"/>
              <a:gd name="connsiteY0" fmla="*/ 0 h 2052637"/>
              <a:gd name="connsiteX1" fmla="*/ 185738 w 233363"/>
              <a:gd name="connsiteY1" fmla="*/ 66675 h 2052637"/>
              <a:gd name="connsiteX2" fmla="*/ 176213 w 233363"/>
              <a:gd name="connsiteY2" fmla="*/ 85725 h 2052637"/>
              <a:gd name="connsiteX3" fmla="*/ 166688 w 233363"/>
              <a:gd name="connsiteY3" fmla="*/ 114300 h 2052637"/>
              <a:gd name="connsiteX4" fmla="*/ 147638 w 233363"/>
              <a:gd name="connsiteY4" fmla="*/ 142875 h 2052637"/>
              <a:gd name="connsiteX5" fmla="*/ 133350 w 233363"/>
              <a:gd name="connsiteY5" fmla="*/ 171450 h 2052637"/>
              <a:gd name="connsiteX6" fmla="*/ 119063 w 233363"/>
              <a:gd name="connsiteY6" fmla="*/ 195262 h 2052637"/>
              <a:gd name="connsiteX7" fmla="*/ 104775 w 233363"/>
              <a:gd name="connsiteY7" fmla="*/ 209550 h 2052637"/>
              <a:gd name="connsiteX8" fmla="*/ 90488 w 233363"/>
              <a:gd name="connsiteY8" fmla="*/ 233362 h 2052637"/>
              <a:gd name="connsiteX9" fmla="*/ 76200 w 233363"/>
              <a:gd name="connsiteY9" fmla="*/ 247650 h 2052637"/>
              <a:gd name="connsiteX10" fmla="*/ 52388 w 233363"/>
              <a:gd name="connsiteY10" fmla="*/ 285750 h 2052637"/>
              <a:gd name="connsiteX11" fmla="*/ 52388 w 233363"/>
              <a:gd name="connsiteY11" fmla="*/ 371475 h 2052637"/>
              <a:gd name="connsiteX12" fmla="*/ 57150 w 233363"/>
              <a:gd name="connsiteY12" fmla="*/ 390525 h 2052637"/>
              <a:gd name="connsiteX13" fmla="*/ 71438 w 233363"/>
              <a:gd name="connsiteY13" fmla="*/ 414337 h 2052637"/>
              <a:gd name="connsiteX14" fmla="*/ 80963 w 233363"/>
              <a:gd name="connsiteY14" fmla="*/ 433387 h 2052637"/>
              <a:gd name="connsiteX15" fmla="*/ 104775 w 233363"/>
              <a:gd name="connsiteY15" fmla="*/ 452437 h 2052637"/>
              <a:gd name="connsiteX16" fmla="*/ 114300 w 233363"/>
              <a:gd name="connsiteY16" fmla="*/ 466725 h 2052637"/>
              <a:gd name="connsiteX17" fmla="*/ 138113 w 233363"/>
              <a:gd name="connsiteY17" fmla="*/ 485775 h 2052637"/>
              <a:gd name="connsiteX18" fmla="*/ 157163 w 233363"/>
              <a:gd name="connsiteY18" fmla="*/ 504825 h 2052637"/>
              <a:gd name="connsiteX19" fmla="*/ 195263 w 233363"/>
              <a:gd name="connsiteY19" fmla="*/ 538162 h 2052637"/>
              <a:gd name="connsiteX20" fmla="*/ 219075 w 233363"/>
              <a:gd name="connsiteY20" fmla="*/ 576262 h 2052637"/>
              <a:gd name="connsiteX21" fmla="*/ 200025 w 233363"/>
              <a:gd name="connsiteY21" fmla="*/ 695325 h 2052637"/>
              <a:gd name="connsiteX22" fmla="*/ 185738 w 233363"/>
              <a:gd name="connsiteY22" fmla="*/ 709612 h 2052637"/>
              <a:gd name="connsiteX23" fmla="*/ 152400 w 233363"/>
              <a:gd name="connsiteY23" fmla="*/ 733425 h 2052637"/>
              <a:gd name="connsiteX24" fmla="*/ 133350 w 233363"/>
              <a:gd name="connsiteY24" fmla="*/ 747712 h 2052637"/>
              <a:gd name="connsiteX25" fmla="*/ 114300 w 233363"/>
              <a:gd name="connsiteY25" fmla="*/ 757237 h 2052637"/>
              <a:gd name="connsiteX26" fmla="*/ 66675 w 233363"/>
              <a:gd name="connsiteY26" fmla="*/ 790575 h 2052637"/>
              <a:gd name="connsiteX27" fmla="*/ 28575 w 233363"/>
              <a:gd name="connsiteY27" fmla="*/ 828675 h 2052637"/>
              <a:gd name="connsiteX28" fmla="*/ 9525 w 233363"/>
              <a:gd name="connsiteY28" fmla="*/ 885825 h 2052637"/>
              <a:gd name="connsiteX29" fmla="*/ 28575 w 233363"/>
              <a:gd name="connsiteY29" fmla="*/ 938212 h 2052637"/>
              <a:gd name="connsiteX30" fmla="*/ 66675 w 233363"/>
              <a:gd name="connsiteY30" fmla="*/ 990600 h 2052637"/>
              <a:gd name="connsiteX31" fmla="*/ 85725 w 233363"/>
              <a:gd name="connsiteY31" fmla="*/ 995362 h 2052637"/>
              <a:gd name="connsiteX32" fmla="*/ 104775 w 233363"/>
              <a:gd name="connsiteY32" fmla="*/ 1009650 h 2052637"/>
              <a:gd name="connsiteX33" fmla="*/ 161925 w 233363"/>
              <a:gd name="connsiteY33" fmla="*/ 1019175 h 2052637"/>
              <a:gd name="connsiteX34" fmla="*/ 214313 w 233363"/>
              <a:gd name="connsiteY34" fmla="*/ 1071562 h 2052637"/>
              <a:gd name="connsiteX35" fmla="*/ 228600 w 233363"/>
              <a:gd name="connsiteY35" fmla="*/ 1081087 h 2052637"/>
              <a:gd name="connsiteX36" fmla="*/ 233363 w 233363"/>
              <a:gd name="connsiteY36" fmla="*/ 1095375 h 2052637"/>
              <a:gd name="connsiteX37" fmla="*/ 219075 w 233363"/>
              <a:gd name="connsiteY37" fmla="*/ 1143000 h 2052637"/>
              <a:gd name="connsiteX38" fmla="*/ 195263 w 233363"/>
              <a:gd name="connsiteY38" fmla="*/ 1162050 h 2052637"/>
              <a:gd name="connsiteX39" fmla="*/ 142875 w 233363"/>
              <a:gd name="connsiteY39" fmla="*/ 1185862 h 2052637"/>
              <a:gd name="connsiteX40" fmla="*/ 119063 w 233363"/>
              <a:gd name="connsiteY40" fmla="*/ 1200150 h 2052637"/>
              <a:gd name="connsiteX41" fmla="*/ 85725 w 233363"/>
              <a:gd name="connsiteY41" fmla="*/ 1214437 h 2052637"/>
              <a:gd name="connsiteX42" fmla="*/ 71438 w 233363"/>
              <a:gd name="connsiteY42" fmla="*/ 1223962 h 2052637"/>
              <a:gd name="connsiteX43" fmla="*/ 14288 w 233363"/>
              <a:gd name="connsiteY43" fmla="*/ 1276350 h 2052637"/>
              <a:gd name="connsiteX44" fmla="*/ 0 w 233363"/>
              <a:gd name="connsiteY44" fmla="*/ 1295400 h 2052637"/>
              <a:gd name="connsiteX45" fmla="*/ 9525 w 233363"/>
              <a:gd name="connsiteY45" fmla="*/ 1343025 h 2052637"/>
              <a:gd name="connsiteX46" fmla="*/ 90488 w 233363"/>
              <a:gd name="connsiteY46" fmla="*/ 1390650 h 2052637"/>
              <a:gd name="connsiteX47" fmla="*/ 133350 w 233363"/>
              <a:gd name="connsiteY47" fmla="*/ 1419225 h 2052637"/>
              <a:gd name="connsiteX48" fmla="*/ 147638 w 233363"/>
              <a:gd name="connsiteY48" fmla="*/ 1428750 h 2052637"/>
              <a:gd name="connsiteX49" fmla="*/ 166688 w 233363"/>
              <a:gd name="connsiteY49" fmla="*/ 1433512 h 2052637"/>
              <a:gd name="connsiteX50" fmla="*/ 200025 w 233363"/>
              <a:gd name="connsiteY50" fmla="*/ 1471612 h 2052637"/>
              <a:gd name="connsiteX51" fmla="*/ 228600 w 233363"/>
              <a:gd name="connsiteY51" fmla="*/ 1543050 h 2052637"/>
              <a:gd name="connsiteX52" fmla="*/ 195263 w 233363"/>
              <a:gd name="connsiteY52" fmla="*/ 1590675 h 2052637"/>
              <a:gd name="connsiteX53" fmla="*/ 157163 w 233363"/>
              <a:gd name="connsiteY53" fmla="*/ 1614487 h 2052637"/>
              <a:gd name="connsiteX54" fmla="*/ 76200 w 233363"/>
              <a:gd name="connsiteY54" fmla="*/ 1671637 h 2052637"/>
              <a:gd name="connsiteX55" fmla="*/ 61913 w 233363"/>
              <a:gd name="connsiteY55" fmla="*/ 1690687 h 2052637"/>
              <a:gd name="connsiteX56" fmla="*/ 57150 w 233363"/>
              <a:gd name="connsiteY56" fmla="*/ 1704975 h 2052637"/>
              <a:gd name="connsiteX57" fmla="*/ 42863 w 233363"/>
              <a:gd name="connsiteY57" fmla="*/ 1733550 h 2052637"/>
              <a:gd name="connsiteX58" fmla="*/ 23813 w 233363"/>
              <a:gd name="connsiteY58" fmla="*/ 1766887 h 2052637"/>
              <a:gd name="connsiteX59" fmla="*/ 19050 w 233363"/>
              <a:gd name="connsiteY59" fmla="*/ 1785937 h 2052637"/>
              <a:gd name="connsiteX60" fmla="*/ 66675 w 233363"/>
              <a:gd name="connsiteY60" fmla="*/ 1966912 h 2052637"/>
              <a:gd name="connsiteX61" fmla="*/ 85725 w 233363"/>
              <a:gd name="connsiteY61" fmla="*/ 2009775 h 2052637"/>
              <a:gd name="connsiteX62" fmla="*/ 104775 w 233363"/>
              <a:gd name="connsiteY62" fmla="*/ 2038350 h 2052637"/>
              <a:gd name="connsiteX63" fmla="*/ 114300 w 233363"/>
              <a:gd name="connsiteY63" fmla="*/ 2052637 h 205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3363" h="2052637">
                <a:moveTo>
                  <a:pt x="190500" y="0"/>
                </a:moveTo>
                <a:cubicBezTo>
                  <a:pt x="188913" y="22225"/>
                  <a:pt x="189401" y="44697"/>
                  <a:pt x="185738" y="66675"/>
                </a:cubicBezTo>
                <a:cubicBezTo>
                  <a:pt x="184571" y="73678"/>
                  <a:pt x="178850" y="79133"/>
                  <a:pt x="176213" y="85725"/>
                </a:cubicBezTo>
                <a:cubicBezTo>
                  <a:pt x="172484" y="95047"/>
                  <a:pt x="172257" y="105946"/>
                  <a:pt x="166688" y="114300"/>
                </a:cubicBezTo>
                <a:cubicBezTo>
                  <a:pt x="160338" y="123825"/>
                  <a:pt x="151259" y="132015"/>
                  <a:pt x="147638" y="142875"/>
                </a:cubicBezTo>
                <a:cubicBezTo>
                  <a:pt x="140293" y="164905"/>
                  <a:pt x="146539" y="150347"/>
                  <a:pt x="133350" y="171450"/>
                </a:cubicBezTo>
                <a:cubicBezTo>
                  <a:pt x="128444" y="179299"/>
                  <a:pt x="124617" y="187857"/>
                  <a:pt x="119063" y="195262"/>
                </a:cubicBezTo>
                <a:cubicBezTo>
                  <a:pt x="115022" y="200650"/>
                  <a:pt x="108816" y="204162"/>
                  <a:pt x="104775" y="209550"/>
                </a:cubicBezTo>
                <a:cubicBezTo>
                  <a:pt x="99221" y="216955"/>
                  <a:pt x="96042" y="225957"/>
                  <a:pt x="90488" y="233362"/>
                </a:cubicBezTo>
                <a:cubicBezTo>
                  <a:pt x="86447" y="238750"/>
                  <a:pt x="80583" y="242536"/>
                  <a:pt x="76200" y="247650"/>
                </a:cubicBezTo>
                <a:cubicBezTo>
                  <a:pt x="61363" y="264960"/>
                  <a:pt x="62144" y="266237"/>
                  <a:pt x="52388" y="285750"/>
                </a:cubicBezTo>
                <a:cubicBezTo>
                  <a:pt x="44267" y="326351"/>
                  <a:pt x="45210" y="310461"/>
                  <a:pt x="52388" y="371475"/>
                </a:cubicBezTo>
                <a:cubicBezTo>
                  <a:pt x="53153" y="377976"/>
                  <a:pt x="54492" y="384544"/>
                  <a:pt x="57150" y="390525"/>
                </a:cubicBezTo>
                <a:cubicBezTo>
                  <a:pt x="60909" y="398984"/>
                  <a:pt x="66942" y="406245"/>
                  <a:pt x="71438" y="414337"/>
                </a:cubicBezTo>
                <a:cubicBezTo>
                  <a:pt x="74886" y="420543"/>
                  <a:pt x="76288" y="428044"/>
                  <a:pt x="80963" y="433387"/>
                </a:cubicBezTo>
                <a:cubicBezTo>
                  <a:pt x="87657" y="441037"/>
                  <a:pt x="97587" y="445249"/>
                  <a:pt x="104775" y="452437"/>
                </a:cubicBezTo>
                <a:cubicBezTo>
                  <a:pt x="108822" y="456485"/>
                  <a:pt x="110253" y="462678"/>
                  <a:pt x="114300" y="466725"/>
                </a:cubicBezTo>
                <a:cubicBezTo>
                  <a:pt x="121488" y="473913"/>
                  <a:pt x="130515" y="479022"/>
                  <a:pt x="138113" y="485775"/>
                </a:cubicBezTo>
                <a:cubicBezTo>
                  <a:pt x="144825" y="491741"/>
                  <a:pt x="150345" y="498981"/>
                  <a:pt x="157163" y="504825"/>
                </a:cubicBezTo>
                <a:cubicBezTo>
                  <a:pt x="189437" y="532489"/>
                  <a:pt x="150444" y="486941"/>
                  <a:pt x="195263" y="538162"/>
                </a:cubicBezTo>
                <a:cubicBezTo>
                  <a:pt x="199926" y="543491"/>
                  <a:pt x="218008" y="574484"/>
                  <a:pt x="219075" y="576262"/>
                </a:cubicBezTo>
                <a:cubicBezTo>
                  <a:pt x="212725" y="615950"/>
                  <a:pt x="209773" y="656333"/>
                  <a:pt x="200025" y="695325"/>
                </a:cubicBezTo>
                <a:cubicBezTo>
                  <a:pt x="198392" y="701859"/>
                  <a:pt x="190852" y="705229"/>
                  <a:pt x="185738" y="709612"/>
                </a:cubicBezTo>
                <a:cubicBezTo>
                  <a:pt x="170169" y="722957"/>
                  <a:pt x="167480" y="722654"/>
                  <a:pt x="152400" y="733425"/>
                </a:cubicBezTo>
                <a:cubicBezTo>
                  <a:pt x="145941" y="738038"/>
                  <a:pt x="140081" y="743505"/>
                  <a:pt x="133350" y="747712"/>
                </a:cubicBezTo>
                <a:cubicBezTo>
                  <a:pt x="127330" y="751475"/>
                  <a:pt x="120506" y="753789"/>
                  <a:pt x="114300" y="757237"/>
                </a:cubicBezTo>
                <a:cubicBezTo>
                  <a:pt x="95174" y="767863"/>
                  <a:pt x="82998" y="775508"/>
                  <a:pt x="66675" y="790575"/>
                </a:cubicBezTo>
                <a:cubicBezTo>
                  <a:pt x="53478" y="802757"/>
                  <a:pt x="28575" y="828675"/>
                  <a:pt x="28575" y="828675"/>
                </a:cubicBezTo>
                <a:cubicBezTo>
                  <a:pt x="21754" y="844590"/>
                  <a:pt x="9525" y="866804"/>
                  <a:pt x="9525" y="885825"/>
                </a:cubicBezTo>
                <a:cubicBezTo>
                  <a:pt x="9525" y="924849"/>
                  <a:pt x="11715" y="911717"/>
                  <a:pt x="28575" y="938212"/>
                </a:cubicBezTo>
                <a:cubicBezTo>
                  <a:pt x="40646" y="957182"/>
                  <a:pt x="46597" y="978052"/>
                  <a:pt x="66675" y="990600"/>
                </a:cubicBezTo>
                <a:cubicBezTo>
                  <a:pt x="72226" y="994069"/>
                  <a:pt x="79375" y="993775"/>
                  <a:pt x="85725" y="995362"/>
                </a:cubicBezTo>
                <a:cubicBezTo>
                  <a:pt x="92075" y="1000125"/>
                  <a:pt x="97199" y="1007282"/>
                  <a:pt x="104775" y="1009650"/>
                </a:cubicBezTo>
                <a:cubicBezTo>
                  <a:pt x="123209" y="1015411"/>
                  <a:pt x="161925" y="1019175"/>
                  <a:pt x="161925" y="1019175"/>
                </a:cubicBezTo>
                <a:cubicBezTo>
                  <a:pt x="179388" y="1036637"/>
                  <a:pt x="196216" y="1054758"/>
                  <a:pt x="214313" y="1071562"/>
                </a:cubicBezTo>
                <a:cubicBezTo>
                  <a:pt x="218507" y="1075457"/>
                  <a:pt x="225024" y="1076618"/>
                  <a:pt x="228600" y="1081087"/>
                </a:cubicBezTo>
                <a:cubicBezTo>
                  <a:pt x="231736" y="1085007"/>
                  <a:pt x="231775" y="1090612"/>
                  <a:pt x="233363" y="1095375"/>
                </a:cubicBezTo>
                <a:cubicBezTo>
                  <a:pt x="228600" y="1111250"/>
                  <a:pt x="227298" y="1128610"/>
                  <a:pt x="219075" y="1143000"/>
                </a:cubicBezTo>
                <a:cubicBezTo>
                  <a:pt x="214032" y="1151826"/>
                  <a:pt x="203839" y="1156593"/>
                  <a:pt x="195263" y="1162050"/>
                </a:cubicBezTo>
                <a:cubicBezTo>
                  <a:pt x="164477" y="1181641"/>
                  <a:pt x="172212" y="1171193"/>
                  <a:pt x="142875" y="1185862"/>
                </a:cubicBezTo>
                <a:cubicBezTo>
                  <a:pt x="134596" y="1190002"/>
                  <a:pt x="127342" y="1196010"/>
                  <a:pt x="119063" y="1200150"/>
                </a:cubicBezTo>
                <a:cubicBezTo>
                  <a:pt x="108249" y="1205557"/>
                  <a:pt x="96539" y="1209030"/>
                  <a:pt x="85725" y="1214437"/>
                </a:cubicBezTo>
                <a:cubicBezTo>
                  <a:pt x="80606" y="1216997"/>
                  <a:pt x="76095" y="1220635"/>
                  <a:pt x="71438" y="1223962"/>
                </a:cubicBezTo>
                <a:cubicBezTo>
                  <a:pt x="45852" y="1242238"/>
                  <a:pt x="40278" y="1247997"/>
                  <a:pt x="14288" y="1276350"/>
                </a:cubicBezTo>
                <a:cubicBezTo>
                  <a:pt x="8924" y="1282201"/>
                  <a:pt x="4763" y="1289050"/>
                  <a:pt x="0" y="1295400"/>
                </a:cubicBezTo>
                <a:cubicBezTo>
                  <a:pt x="3175" y="1311275"/>
                  <a:pt x="1588" y="1328915"/>
                  <a:pt x="9525" y="1343025"/>
                </a:cubicBezTo>
                <a:cubicBezTo>
                  <a:pt x="27059" y="1374196"/>
                  <a:pt x="62901" y="1376131"/>
                  <a:pt x="90488" y="1390650"/>
                </a:cubicBezTo>
                <a:cubicBezTo>
                  <a:pt x="105683" y="1398648"/>
                  <a:pt x="119063" y="1409700"/>
                  <a:pt x="133350" y="1419225"/>
                </a:cubicBezTo>
                <a:cubicBezTo>
                  <a:pt x="138113" y="1422400"/>
                  <a:pt x="142085" y="1427362"/>
                  <a:pt x="147638" y="1428750"/>
                </a:cubicBezTo>
                <a:lnTo>
                  <a:pt x="166688" y="1433512"/>
                </a:lnTo>
                <a:cubicBezTo>
                  <a:pt x="179493" y="1446318"/>
                  <a:pt x="189852" y="1455626"/>
                  <a:pt x="200025" y="1471612"/>
                </a:cubicBezTo>
                <a:cubicBezTo>
                  <a:pt x="214743" y="1494739"/>
                  <a:pt x="219863" y="1516838"/>
                  <a:pt x="228600" y="1543050"/>
                </a:cubicBezTo>
                <a:cubicBezTo>
                  <a:pt x="217488" y="1558925"/>
                  <a:pt x="207780" y="1575882"/>
                  <a:pt x="195263" y="1590675"/>
                </a:cubicBezTo>
                <a:cubicBezTo>
                  <a:pt x="181805" y="1606579"/>
                  <a:pt x="173230" y="1603776"/>
                  <a:pt x="157163" y="1614487"/>
                </a:cubicBezTo>
                <a:cubicBezTo>
                  <a:pt x="129677" y="1632811"/>
                  <a:pt x="76200" y="1671637"/>
                  <a:pt x="76200" y="1671637"/>
                </a:cubicBezTo>
                <a:cubicBezTo>
                  <a:pt x="71438" y="1677987"/>
                  <a:pt x="65851" y="1683795"/>
                  <a:pt x="61913" y="1690687"/>
                </a:cubicBezTo>
                <a:cubicBezTo>
                  <a:pt x="59422" y="1695046"/>
                  <a:pt x="59189" y="1700387"/>
                  <a:pt x="57150" y="1704975"/>
                </a:cubicBezTo>
                <a:cubicBezTo>
                  <a:pt x="52825" y="1714706"/>
                  <a:pt x="48035" y="1724241"/>
                  <a:pt x="42863" y="1733550"/>
                </a:cubicBezTo>
                <a:cubicBezTo>
                  <a:pt x="32232" y="1752686"/>
                  <a:pt x="32385" y="1744030"/>
                  <a:pt x="23813" y="1766887"/>
                </a:cubicBezTo>
                <a:cubicBezTo>
                  <a:pt x="21515" y="1773016"/>
                  <a:pt x="20638" y="1779587"/>
                  <a:pt x="19050" y="1785937"/>
                </a:cubicBezTo>
                <a:cubicBezTo>
                  <a:pt x="52636" y="1980731"/>
                  <a:pt x="17728" y="1869017"/>
                  <a:pt x="66675" y="1966912"/>
                </a:cubicBezTo>
                <a:cubicBezTo>
                  <a:pt x="73667" y="1980897"/>
                  <a:pt x="78367" y="1995979"/>
                  <a:pt x="85725" y="2009775"/>
                </a:cubicBezTo>
                <a:cubicBezTo>
                  <a:pt x="91112" y="2019876"/>
                  <a:pt x="98425" y="2028825"/>
                  <a:pt x="104775" y="2038350"/>
                </a:cubicBezTo>
                <a:lnTo>
                  <a:pt x="114300" y="2052637"/>
                </a:lnTo>
              </a:path>
            </a:pathLst>
          </a:custGeom>
          <a:noFill/>
          <a:ln>
            <a:solidFill>
              <a:schemeClr val="tx1">
                <a:lumMod val="65000"/>
                <a:lumOff val="35000"/>
              </a:schemeClr>
            </a:solidFill>
            <a:prstDash val="solid"/>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a:extLst>
              <a:ext uri="{FF2B5EF4-FFF2-40B4-BE49-F238E27FC236}">
                <a16:creationId xmlns:a16="http://schemas.microsoft.com/office/drawing/2014/main" id="{835D935C-F041-4627-97C0-1B3D25BDA9D1}"/>
              </a:ext>
            </a:extLst>
          </p:cNvPr>
          <p:cNvSpPr/>
          <p:nvPr/>
        </p:nvSpPr>
        <p:spPr>
          <a:xfrm flipH="1">
            <a:off x="11334476" y="159614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Isosceles Triangle 197">
            <a:extLst>
              <a:ext uri="{FF2B5EF4-FFF2-40B4-BE49-F238E27FC236}">
                <a16:creationId xmlns:a16="http://schemas.microsoft.com/office/drawing/2014/main" id="{8727C916-DF3C-483D-96B6-3084BA52168D}"/>
              </a:ext>
            </a:extLst>
          </p:cNvPr>
          <p:cNvSpPr/>
          <p:nvPr/>
        </p:nvSpPr>
        <p:spPr>
          <a:xfrm flipH="1">
            <a:off x="11334476" y="1357643"/>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Isosceles Triangle 198">
            <a:extLst>
              <a:ext uri="{FF2B5EF4-FFF2-40B4-BE49-F238E27FC236}">
                <a16:creationId xmlns:a16="http://schemas.microsoft.com/office/drawing/2014/main" id="{D7D3E2E0-3417-4E91-90A1-72BF4EB6EB70}"/>
              </a:ext>
            </a:extLst>
          </p:cNvPr>
          <p:cNvSpPr/>
          <p:nvPr/>
        </p:nvSpPr>
        <p:spPr>
          <a:xfrm flipH="1">
            <a:off x="11334476" y="2073155"/>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Isosceles Triangle 199">
            <a:extLst>
              <a:ext uri="{FF2B5EF4-FFF2-40B4-BE49-F238E27FC236}">
                <a16:creationId xmlns:a16="http://schemas.microsoft.com/office/drawing/2014/main" id="{E9417096-72DC-4062-9A60-2AE91A088F7F}"/>
              </a:ext>
            </a:extLst>
          </p:cNvPr>
          <p:cNvSpPr/>
          <p:nvPr/>
        </p:nvSpPr>
        <p:spPr>
          <a:xfrm flipH="1">
            <a:off x="11334476" y="183465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Isosceles Triangle 200">
            <a:extLst>
              <a:ext uri="{FF2B5EF4-FFF2-40B4-BE49-F238E27FC236}">
                <a16:creationId xmlns:a16="http://schemas.microsoft.com/office/drawing/2014/main" id="{F86FE36F-887C-4D98-87FB-76EC7DAF716E}"/>
              </a:ext>
            </a:extLst>
          </p:cNvPr>
          <p:cNvSpPr/>
          <p:nvPr/>
        </p:nvSpPr>
        <p:spPr>
          <a:xfrm flipH="1">
            <a:off x="11334476" y="231165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Isosceles Triangle 201">
            <a:extLst>
              <a:ext uri="{FF2B5EF4-FFF2-40B4-BE49-F238E27FC236}">
                <a16:creationId xmlns:a16="http://schemas.microsoft.com/office/drawing/2014/main" id="{9C714835-71B7-4414-ABB3-974731E862CA}"/>
              </a:ext>
            </a:extLst>
          </p:cNvPr>
          <p:cNvSpPr/>
          <p:nvPr/>
        </p:nvSpPr>
        <p:spPr>
          <a:xfrm flipH="1">
            <a:off x="11334476" y="278866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Isosceles Triangle 202">
            <a:extLst>
              <a:ext uri="{FF2B5EF4-FFF2-40B4-BE49-F238E27FC236}">
                <a16:creationId xmlns:a16="http://schemas.microsoft.com/office/drawing/2014/main" id="{DAF064D5-6FAD-4569-8FCB-893AEB726A53}"/>
              </a:ext>
            </a:extLst>
          </p:cNvPr>
          <p:cNvSpPr/>
          <p:nvPr/>
        </p:nvSpPr>
        <p:spPr>
          <a:xfrm flipH="1">
            <a:off x="11334476" y="2550163"/>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49B443B2-17CE-4591-8721-33F0E52802C2}"/>
              </a:ext>
            </a:extLst>
          </p:cNvPr>
          <p:cNvSpPr/>
          <p:nvPr/>
        </p:nvSpPr>
        <p:spPr>
          <a:xfrm flipH="1">
            <a:off x="11253892" y="1034016"/>
            <a:ext cx="233363" cy="2071239"/>
          </a:xfrm>
          <a:custGeom>
            <a:avLst/>
            <a:gdLst>
              <a:gd name="connsiteX0" fmla="*/ 190500 w 233363"/>
              <a:gd name="connsiteY0" fmla="*/ 0 h 2052637"/>
              <a:gd name="connsiteX1" fmla="*/ 185738 w 233363"/>
              <a:gd name="connsiteY1" fmla="*/ 66675 h 2052637"/>
              <a:gd name="connsiteX2" fmla="*/ 176213 w 233363"/>
              <a:gd name="connsiteY2" fmla="*/ 85725 h 2052637"/>
              <a:gd name="connsiteX3" fmla="*/ 166688 w 233363"/>
              <a:gd name="connsiteY3" fmla="*/ 114300 h 2052637"/>
              <a:gd name="connsiteX4" fmla="*/ 147638 w 233363"/>
              <a:gd name="connsiteY4" fmla="*/ 142875 h 2052637"/>
              <a:gd name="connsiteX5" fmla="*/ 133350 w 233363"/>
              <a:gd name="connsiteY5" fmla="*/ 171450 h 2052637"/>
              <a:gd name="connsiteX6" fmla="*/ 119063 w 233363"/>
              <a:gd name="connsiteY6" fmla="*/ 195262 h 2052637"/>
              <a:gd name="connsiteX7" fmla="*/ 104775 w 233363"/>
              <a:gd name="connsiteY7" fmla="*/ 209550 h 2052637"/>
              <a:gd name="connsiteX8" fmla="*/ 90488 w 233363"/>
              <a:gd name="connsiteY8" fmla="*/ 233362 h 2052637"/>
              <a:gd name="connsiteX9" fmla="*/ 76200 w 233363"/>
              <a:gd name="connsiteY9" fmla="*/ 247650 h 2052637"/>
              <a:gd name="connsiteX10" fmla="*/ 52388 w 233363"/>
              <a:gd name="connsiteY10" fmla="*/ 285750 h 2052637"/>
              <a:gd name="connsiteX11" fmla="*/ 52388 w 233363"/>
              <a:gd name="connsiteY11" fmla="*/ 371475 h 2052637"/>
              <a:gd name="connsiteX12" fmla="*/ 57150 w 233363"/>
              <a:gd name="connsiteY12" fmla="*/ 390525 h 2052637"/>
              <a:gd name="connsiteX13" fmla="*/ 71438 w 233363"/>
              <a:gd name="connsiteY13" fmla="*/ 414337 h 2052637"/>
              <a:gd name="connsiteX14" fmla="*/ 80963 w 233363"/>
              <a:gd name="connsiteY14" fmla="*/ 433387 h 2052637"/>
              <a:gd name="connsiteX15" fmla="*/ 104775 w 233363"/>
              <a:gd name="connsiteY15" fmla="*/ 452437 h 2052637"/>
              <a:gd name="connsiteX16" fmla="*/ 114300 w 233363"/>
              <a:gd name="connsiteY16" fmla="*/ 466725 h 2052637"/>
              <a:gd name="connsiteX17" fmla="*/ 138113 w 233363"/>
              <a:gd name="connsiteY17" fmla="*/ 485775 h 2052637"/>
              <a:gd name="connsiteX18" fmla="*/ 157163 w 233363"/>
              <a:gd name="connsiteY18" fmla="*/ 504825 h 2052637"/>
              <a:gd name="connsiteX19" fmla="*/ 195263 w 233363"/>
              <a:gd name="connsiteY19" fmla="*/ 538162 h 2052637"/>
              <a:gd name="connsiteX20" fmla="*/ 219075 w 233363"/>
              <a:gd name="connsiteY20" fmla="*/ 576262 h 2052637"/>
              <a:gd name="connsiteX21" fmla="*/ 200025 w 233363"/>
              <a:gd name="connsiteY21" fmla="*/ 695325 h 2052637"/>
              <a:gd name="connsiteX22" fmla="*/ 185738 w 233363"/>
              <a:gd name="connsiteY22" fmla="*/ 709612 h 2052637"/>
              <a:gd name="connsiteX23" fmla="*/ 152400 w 233363"/>
              <a:gd name="connsiteY23" fmla="*/ 733425 h 2052637"/>
              <a:gd name="connsiteX24" fmla="*/ 133350 w 233363"/>
              <a:gd name="connsiteY24" fmla="*/ 747712 h 2052637"/>
              <a:gd name="connsiteX25" fmla="*/ 114300 w 233363"/>
              <a:gd name="connsiteY25" fmla="*/ 757237 h 2052637"/>
              <a:gd name="connsiteX26" fmla="*/ 66675 w 233363"/>
              <a:gd name="connsiteY26" fmla="*/ 790575 h 2052637"/>
              <a:gd name="connsiteX27" fmla="*/ 28575 w 233363"/>
              <a:gd name="connsiteY27" fmla="*/ 828675 h 2052637"/>
              <a:gd name="connsiteX28" fmla="*/ 9525 w 233363"/>
              <a:gd name="connsiteY28" fmla="*/ 885825 h 2052637"/>
              <a:gd name="connsiteX29" fmla="*/ 28575 w 233363"/>
              <a:gd name="connsiteY29" fmla="*/ 938212 h 2052637"/>
              <a:gd name="connsiteX30" fmla="*/ 66675 w 233363"/>
              <a:gd name="connsiteY30" fmla="*/ 990600 h 2052637"/>
              <a:gd name="connsiteX31" fmla="*/ 85725 w 233363"/>
              <a:gd name="connsiteY31" fmla="*/ 995362 h 2052637"/>
              <a:gd name="connsiteX32" fmla="*/ 104775 w 233363"/>
              <a:gd name="connsiteY32" fmla="*/ 1009650 h 2052637"/>
              <a:gd name="connsiteX33" fmla="*/ 161925 w 233363"/>
              <a:gd name="connsiteY33" fmla="*/ 1019175 h 2052637"/>
              <a:gd name="connsiteX34" fmla="*/ 214313 w 233363"/>
              <a:gd name="connsiteY34" fmla="*/ 1071562 h 2052637"/>
              <a:gd name="connsiteX35" fmla="*/ 228600 w 233363"/>
              <a:gd name="connsiteY35" fmla="*/ 1081087 h 2052637"/>
              <a:gd name="connsiteX36" fmla="*/ 233363 w 233363"/>
              <a:gd name="connsiteY36" fmla="*/ 1095375 h 2052637"/>
              <a:gd name="connsiteX37" fmla="*/ 219075 w 233363"/>
              <a:gd name="connsiteY37" fmla="*/ 1143000 h 2052637"/>
              <a:gd name="connsiteX38" fmla="*/ 195263 w 233363"/>
              <a:gd name="connsiteY38" fmla="*/ 1162050 h 2052637"/>
              <a:gd name="connsiteX39" fmla="*/ 142875 w 233363"/>
              <a:gd name="connsiteY39" fmla="*/ 1185862 h 2052637"/>
              <a:gd name="connsiteX40" fmla="*/ 119063 w 233363"/>
              <a:gd name="connsiteY40" fmla="*/ 1200150 h 2052637"/>
              <a:gd name="connsiteX41" fmla="*/ 85725 w 233363"/>
              <a:gd name="connsiteY41" fmla="*/ 1214437 h 2052637"/>
              <a:gd name="connsiteX42" fmla="*/ 71438 w 233363"/>
              <a:gd name="connsiteY42" fmla="*/ 1223962 h 2052637"/>
              <a:gd name="connsiteX43" fmla="*/ 14288 w 233363"/>
              <a:gd name="connsiteY43" fmla="*/ 1276350 h 2052637"/>
              <a:gd name="connsiteX44" fmla="*/ 0 w 233363"/>
              <a:gd name="connsiteY44" fmla="*/ 1295400 h 2052637"/>
              <a:gd name="connsiteX45" fmla="*/ 9525 w 233363"/>
              <a:gd name="connsiteY45" fmla="*/ 1343025 h 2052637"/>
              <a:gd name="connsiteX46" fmla="*/ 90488 w 233363"/>
              <a:gd name="connsiteY46" fmla="*/ 1390650 h 2052637"/>
              <a:gd name="connsiteX47" fmla="*/ 133350 w 233363"/>
              <a:gd name="connsiteY47" fmla="*/ 1419225 h 2052637"/>
              <a:gd name="connsiteX48" fmla="*/ 147638 w 233363"/>
              <a:gd name="connsiteY48" fmla="*/ 1428750 h 2052637"/>
              <a:gd name="connsiteX49" fmla="*/ 166688 w 233363"/>
              <a:gd name="connsiteY49" fmla="*/ 1433512 h 2052637"/>
              <a:gd name="connsiteX50" fmla="*/ 200025 w 233363"/>
              <a:gd name="connsiteY50" fmla="*/ 1471612 h 2052637"/>
              <a:gd name="connsiteX51" fmla="*/ 228600 w 233363"/>
              <a:gd name="connsiteY51" fmla="*/ 1543050 h 2052637"/>
              <a:gd name="connsiteX52" fmla="*/ 195263 w 233363"/>
              <a:gd name="connsiteY52" fmla="*/ 1590675 h 2052637"/>
              <a:gd name="connsiteX53" fmla="*/ 157163 w 233363"/>
              <a:gd name="connsiteY53" fmla="*/ 1614487 h 2052637"/>
              <a:gd name="connsiteX54" fmla="*/ 76200 w 233363"/>
              <a:gd name="connsiteY54" fmla="*/ 1671637 h 2052637"/>
              <a:gd name="connsiteX55" fmla="*/ 61913 w 233363"/>
              <a:gd name="connsiteY55" fmla="*/ 1690687 h 2052637"/>
              <a:gd name="connsiteX56" fmla="*/ 57150 w 233363"/>
              <a:gd name="connsiteY56" fmla="*/ 1704975 h 2052637"/>
              <a:gd name="connsiteX57" fmla="*/ 42863 w 233363"/>
              <a:gd name="connsiteY57" fmla="*/ 1733550 h 2052637"/>
              <a:gd name="connsiteX58" fmla="*/ 23813 w 233363"/>
              <a:gd name="connsiteY58" fmla="*/ 1766887 h 2052637"/>
              <a:gd name="connsiteX59" fmla="*/ 19050 w 233363"/>
              <a:gd name="connsiteY59" fmla="*/ 1785937 h 2052637"/>
              <a:gd name="connsiteX60" fmla="*/ 66675 w 233363"/>
              <a:gd name="connsiteY60" fmla="*/ 1966912 h 2052637"/>
              <a:gd name="connsiteX61" fmla="*/ 85725 w 233363"/>
              <a:gd name="connsiteY61" fmla="*/ 2009775 h 2052637"/>
              <a:gd name="connsiteX62" fmla="*/ 104775 w 233363"/>
              <a:gd name="connsiteY62" fmla="*/ 2038350 h 2052637"/>
              <a:gd name="connsiteX63" fmla="*/ 114300 w 233363"/>
              <a:gd name="connsiteY63" fmla="*/ 2052637 h 2052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33363" h="2052637">
                <a:moveTo>
                  <a:pt x="190500" y="0"/>
                </a:moveTo>
                <a:cubicBezTo>
                  <a:pt x="188913" y="22225"/>
                  <a:pt x="189401" y="44697"/>
                  <a:pt x="185738" y="66675"/>
                </a:cubicBezTo>
                <a:cubicBezTo>
                  <a:pt x="184571" y="73678"/>
                  <a:pt x="178850" y="79133"/>
                  <a:pt x="176213" y="85725"/>
                </a:cubicBezTo>
                <a:cubicBezTo>
                  <a:pt x="172484" y="95047"/>
                  <a:pt x="172257" y="105946"/>
                  <a:pt x="166688" y="114300"/>
                </a:cubicBezTo>
                <a:cubicBezTo>
                  <a:pt x="160338" y="123825"/>
                  <a:pt x="151259" y="132015"/>
                  <a:pt x="147638" y="142875"/>
                </a:cubicBezTo>
                <a:cubicBezTo>
                  <a:pt x="140293" y="164905"/>
                  <a:pt x="146539" y="150347"/>
                  <a:pt x="133350" y="171450"/>
                </a:cubicBezTo>
                <a:cubicBezTo>
                  <a:pt x="128444" y="179299"/>
                  <a:pt x="124617" y="187857"/>
                  <a:pt x="119063" y="195262"/>
                </a:cubicBezTo>
                <a:cubicBezTo>
                  <a:pt x="115022" y="200650"/>
                  <a:pt x="108816" y="204162"/>
                  <a:pt x="104775" y="209550"/>
                </a:cubicBezTo>
                <a:cubicBezTo>
                  <a:pt x="99221" y="216955"/>
                  <a:pt x="96042" y="225957"/>
                  <a:pt x="90488" y="233362"/>
                </a:cubicBezTo>
                <a:cubicBezTo>
                  <a:pt x="86447" y="238750"/>
                  <a:pt x="80583" y="242536"/>
                  <a:pt x="76200" y="247650"/>
                </a:cubicBezTo>
                <a:cubicBezTo>
                  <a:pt x="61363" y="264960"/>
                  <a:pt x="62144" y="266237"/>
                  <a:pt x="52388" y="285750"/>
                </a:cubicBezTo>
                <a:cubicBezTo>
                  <a:pt x="44267" y="326351"/>
                  <a:pt x="45210" y="310461"/>
                  <a:pt x="52388" y="371475"/>
                </a:cubicBezTo>
                <a:cubicBezTo>
                  <a:pt x="53153" y="377976"/>
                  <a:pt x="54492" y="384544"/>
                  <a:pt x="57150" y="390525"/>
                </a:cubicBezTo>
                <a:cubicBezTo>
                  <a:pt x="60909" y="398984"/>
                  <a:pt x="66942" y="406245"/>
                  <a:pt x="71438" y="414337"/>
                </a:cubicBezTo>
                <a:cubicBezTo>
                  <a:pt x="74886" y="420543"/>
                  <a:pt x="76288" y="428044"/>
                  <a:pt x="80963" y="433387"/>
                </a:cubicBezTo>
                <a:cubicBezTo>
                  <a:pt x="87657" y="441037"/>
                  <a:pt x="97587" y="445249"/>
                  <a:pt x="104775" y="452437"/>
                </a:cubicBezTo>
                <a:cubicBezTo>
                  <a:pt x="108822" y="456485"/>
                  <a:pt x="110253" y="462678"/>
                  <a:pt x="114300" y="466725"/>
                </a:cubicBezTo>
                <a:cubicBezTo>
                  <a:pt x="121488" y="473913"/>
                  <a:pt x="130515" y="479022"/>
                  <a:pt x="138113" y="485775"/>
                </a:cubicBezTo>
                <a:cubicBezTo>
                  <a:pt x="144825" y="491741"/>
                  <a:pt x="150345" y="498981"/>
                  <a:pt x="157163" y="504825"/>
                </a:cubicBezTo>
                <a:cubicBezTo>
                  <a:pt x="189437" y="532489"/>
                  <a:pt x="150444" y="486941"/>
                  <a:pt x="195263" y="538162"/>
                </a:cubicBezTo>
                <a:cubicBezTo>
                  <a:pt x="199926" y="543491"/>
                  <a:pt x="218008" y="574484"/>
                  <a:pt x="219075" y="576262"/>
                </a:cubicBezTo>
                <a:cubicBezTo>
                  <a:pt x="212725" y="615950"/>
                  <a:pt x="209773" y="656333"/>
                  <a:pt x="200025" y="695325"/>
                </a:cubicBezTo>
                <a:cubicBezTo>
                  <a:pt x="198392" y="701859"/>
                  <a:pt x="190852" y="705229"/>
                  <a:pt x="185738" y="709612"/>
                </a:cubicBezTo>
                <a:cubicBezTo>
                  <a:pt x="170169" y="722957"/>
                  <a:pt x="167480" y="722654"/>
                  <a:pt x="152400" y="733425"/>
                </a:cubicBezTo>
                <a:cubicBezTo>
                  <a:pt x="145941" y="738038"/>
                  <a:pt x="140081" y="743505"/>
                  <a:pt x="133350" y="747712"/>
                </a:cubicBezTo>
                <a:cubicBezTo>
                  <a:pt x="127330" y="751475"/>
                  <a:pt x="120506" y="753789"/>
                  <a:pt x="114300" y="757237"/>
                </a:cubicBezTo>
                <a:cubicBezTo>
                  <a:pt x="95174" y="767863"/>
                  <a:pt x="82998" y="775508"/>
                  <a:pt x="66675" y="790575"/>
                </a:cubicBezTo>
                <a:cubicBezTo>
                  <a:pt x="53478" y="802757"/>
                  <a:pt x="28575" y="828675"/>
                  <a:pt x="28575" y="828675"/>
                </a:cubicBezTo>
                <a:cubicBezTo>
                  <a:pt x="21754" y="844590"/>
                  <a:pt x="9525" y="866804"/>
                  <a:pt x="9525" y="885825"/>
                </a:cubicBezTo>
                <a:cubicBezTo>
                  <a:pt x="9525" y="924849"/>
                  <a:pt x="11715" y="911717"/>
                  <a:pt x="28575" y="938212"/>
                </a:cubicBezTo>
                <a:cubicBezTo>
                  <a:pt x="40646" y="957182"/>
                  <a:pt x="46597" y="978052"/>
                  <a:pt x="66675" y="990600"/>
                </a:cubicBezTo>
                <a:cubicBezTo>
                  <a:pt x="72226" y="994069"/>
                  <a:pt x="79375" y="993775"/>
                  <a:pt x="85725" y="995362"/>
                </a:cubicBezTo>
                <a:cubicBezTo>
                  <a:pt x="92075" y="1000125"/>
                  <a:pt x="97199" y="1007282"/>
                  <a:pt x="104775" y="1009650"/>
                </a:cubicBezTo>
                <a:cubicBezTo>
                  <a:pt x="123209" y="1015411"/>
                  <a:pt x="161925" y="1019175"/>
                  <a:pt x="161925" y="1019175"/>
                </a:cubicBezTo>
                <a:cubicBezTo>
                  <a:pt x="179388" y="1036637"/>
                  <a:pt x="196216" y="1054758"/>
                  <a:pt x="214313" y="1071562"/>
                </a:cubicBezTo>
                <a:cubicBezTo>
                  <a:pt x="218507" y="1075457"/>
                  <a:pt x="225024" y="1076618"/>
                  <a:pt x="228600" y="1081087"/>
                </a:cubicBezTo>
                <a:cubicBezTo>
                  <a:pt x="231736" y="1085007"/>
                  <a:pt x="231775" y="1090612"/>
                  <a:pt x="233363" y="1095375"/>
                </a:cubicBezTo>
                <a:cubicBezTo>
                  <a:pt x="228600" y="1111250"/>
                  <a:pt x="227298" y="1128610"/>
                  <a:pt x="219075" y="1143000"/>
                </a:cubicBezTo>
                <a:cubicBezTo>
                  <a:pt x="214032" y="1151826"/>
                  <a:pt x="203839" y="1156593"/>
                  <a:pt x="195263" y="1162050"/>
                </a:cubicBezTo>
                <a:cubicBezTo>
                  <a:pt x="164477" y="1181641"/>
                  <a:pt x="172212" y="1171193"/>
                  <a:pt x="142875" y="1185862"/>
                </a:cubicBezTo>
                <a:cubicBezTo>
                  <a:pt x="134596" y="1190002"/>
                  <a:pt x="127342" y="1196010"/>
                  <a:pt x="119063" y="1200150"/>
                </a:cubicBezTo>
                <a:cubicBezTo>
                  <a:pt x="108249" y="1205557"/>
                  <a:pt x="96539" y="1209030"/>
                  <a:pt x="85725" y="1214437"/>
                </a:cubicBezTo>
                <a:cubicBezTo>
                  <a:pt x="80606" y="1216997"/>
                  <a:pt x="76095" y="1220635"/>
                  <a:pt x="71438" y="1223962"/>
                </a:cubicBezTo>
                <a:cubicBezTo>
                  <a:pt x="45852" y="1242238"/>
                  <a:pt x="40278" y="1247997"/>
                  <a:pt x="14288" y="1276350"/>
                </a:cubicBezTo>
                <a:cubicBezTo>
                  <a:pt x="8924" y="1282201"/>
                  <a:pt x="4763" y="1289050"/>
                  <a:pt x="0" y="1295400"/>
                </a:cubicBezTo>
                <a:cubicBezTo>
                  <a:pt x="3175" y="1311275"/>
                  <a:pt x="1588" y="1328915"/>
                  <a:pt x="9525" y="1343025"/>
                </a:cubicBezTo>
                <a:cubicBezTo>
                  <a:pt x="27059" y="1374196"/>
                  <a:pt x="62901" y="1376131"/>
                  <a:pt x="90488" y="1390650"/>
                </a:cubicBezTo>
                <a:cubicBezTo>
                  <a:pt x="105683" y="1398648"/>
                  <a:pt x="119063" y="1409700"/>
                  <a:pt x="133350" y="1419225"/>
                </a:cubicBezTo>
                <a:cubicBezTo>
                  <a:pt x="138113" y="1422400"/>
                  <a:pt x="142085" y="1427362"/>
                  <a:pt x="147638" y="1428750"/>
                </a:cubicBezTo>
                <a:lnTo>
                  <a:pt x="166688" y="1433512"/>
                </a:lnTo>
                <a:cubicBezTo>
                  <a:pt x="179493" y="1446318"/>
                  <a:pt x="189852" y="1455626"/>
                  <a:pt x="200025" y="1471612"/>
                </a:cubicBezTo>
                <a:cubicBezTo>
                  <a:pt x="214743" y="1494739"/>
                  <a:pt x="219863" y="1516838"/>
                  <a:pt x="228600" y="1543050"/>
                </a:cubicBezTo>
                <a:cubicBezTo>
                  <a:pt x="217488" y="1558925"/>
                  <a:pt x="207780" y="1575882"/>
                  <a:pt x="195263" y="1590675"/>
                </a:cubicBezTo>
                <a:cubicBezTo>
                  <a:pt x="181805" y="1606579"/>
                  <a:pt x="173230" y="1603776"/>
                  <a:pt x="157163" y="1614487"/>
                </a:cubicBezTo>
                <a:cubicBezTo>
                  <a:pt x="129677" y="1632811"/>
                  <a:pt x="76200" y="1671637"/>
                  <a:pt x="76200" y="1671637"/>
                </a:cubicBezTo>
                <a:cubicBezTo>
                  <a:pt x="71438" y="1677987"/>
                  <a:pt x="65851" y="1683795"/>
                  <a:pt x="61913" y="1690687"/>
                </a:cubicBezTo>
                <a:cubicBezTo>
                  <a:pt x="59422" y="1695046"/>
                  <a:pt x="59189" y="1700387"/>
                  <a:pt x="57150" y="1704975"/>
                </a:cubicBezTo>
                <a:cubicBezTo>
                  <a:pt x="52825" y="1714706"/>
                  <a:pt x="48035" y="1724241"/>
                  <a:pt x="42863" y="1733550"/>
                </a:cubicBezTo>
                <a:cubicBezTo>
                  <a:pt x="32232" y="1752686"/>
                  <a:pt x="32385" y="1744030"/>
                  <a:pt x="23813" y="1766887"/>
                </a:cubicBezTo>
                <a:cubicBezTo>
                  <a:pt x="21515" y="1773016"/>
                  <a:pt x="20638" y="1779587"/>
                  <a:pt x="19050" y="1785937"/>
                </a:cubicBezTo>
                <a:cubicBezTo>
                  <a:pt x="52636" y="1980731"/>
                  <a:pt x="17728" y="1869017"/>
                  <a:pt x="66675" y="1966912"/>
                </a:cubicBezTo>
                <a:cubicBezTo>
                  <a:pt x="73667" y="1980897"/>
                  <a:pt x="78367" y="1995979"/>
                  <a:pt x="85725" y="2009775"/>
                </a:cubicBezTo>
                <a:cubicBezTo>
                  <a:pt x="91112" y="2019876"/>
                  <a:pt x="98425" y="2028825"/>
                  <a:pt x="104775" y="2038350"/>
                </a:cubicBezTo>
                <a:lnTo>
                  <a:pt x="114300" y="2052637"/>
                </a:lnTo>
              </a:path>
            </a:pathLst>
          </a:custGeom>
          <a:noFill/>
          <a:ln>
            <a:solidFill>
              <a:schemeClr val="tx1">
                <a:lumMod val="65000"/>
                <a:lumOff val="35000"/>
              </a:schemeClr>
            </a:solidFill>
            <a:prstDash val="solid"/>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E2A2AC51-4DF7-434F-92CE-8A35F42A578F}"/>
              </a:ext>
            </a:extLst>
          </p:cNvPr>
          <p:cNvSpPr/>
          <p:nvPr/>
        </p:nvSpPr>
        <p:spPr>
          <a:xfrm>
            <a:off x="10852012" y="465911"/>
            <a:ext cx="390528" cy="608131"/>
          </a:xfrm>
          <a:custGeom>
            <a:avLst/>
            <a:gdLst>
              <a:gd name="connsiteX0" fmla="*/ 309565 w 390528"/>
              <a:gd name="connsiteY0" fmla="*/ 608131 h 608131"/>
              <a:gd name="connsiteX1" fmla="*/ 285753 w 390528"/>
              <a:gd name="connsiteY1" fmla="*/ 555743 h 608131"/>
              <a:gd name="connsiteX2" fmla="*/ 280990 w 390528"/>
              <a:gd name="connsiteY2" fmla="*/ 531931 h 608131"/>
              <a:gd name="connsiteX3" fmla="*/ 266703 w 390528"/>
              <a:gd name="connsiteY3" fmla="*/ 503356 h 608131"/>
              <a:gd name="connsiteX4" fmla="*/ 261940 w 390528"/>
              <a:gd name="connsiteY4" fmla="*/ 484306 h 608131"/>
              <a:gd name="connsiteX5" fmla="*/ 242890 w 390528"/>
              <a:gd name="connsiteY5" fmla="*/ 455731 h 608131"/>
              <a:gd name="connsiteX6" fmla="*/ 233365 w 390528"/>
              <a:gd name="connsiteY6" fmla="*/ 436681 h 608131"/>
              <a:gd name="connsiteX7" fmla="*/ 219078 w 390528"/>
              <a:gd name="connsiteY7" fmla="*/ 412868 h 608131"/>
              <a:gd name="connsiteX8" fmla="*/ 209553 w 390528"/>
              <a:gd name="connsiteY8" fmla="*/ 389056 h 608131"/>
              <a:gd name="connsiteX9" fmla="*/ 190503 w 390528"/>
              <a:gd name="connsiteY9" fmla="*/ 365243 h 608131"/>
              <a:gd name="connsiteX10" fmla="*/ 180978 w 390528"/>
              <a:gd name="connsiteY10" fmla="*/ 350956 h 608131"/>
              <a:gd name="connsiteX11" fmla="*/ 152403 w 390528"/>
              <a:gd name="connsiteY11" fmla="*/ 284281 h 608131"/>
              <a:gd name="connsiteX12" fmla="*/ 142878 w 390528"/>
              <a:gd name="connsiteY12" fmla="*/ 265231 h 608131"/>
              <a:gd name="connsiteX13" fmla="*/ 128590 w 390528"/>
              <a:gd name="connsiteY13" fmla="*/ 241418 h 608131"/>
              <a:gd name="connsiteX14" fmla="*/ 123828 w 390528"/>
              <a:gd name="connsiteY14" fmla="*/ 227131 h 608131"/>
              <a:gd name="connsiteX15" fmla="*/ 100015 w 390528"/>
              <a:gd name="connsiteY15" fmla="*/ 184268 h 608131"/>
              <a:gd name="connsiteX16" fmla="*/ 104778 w 390528"/>
              <a:gd name="connsiteY16" fmla="*/ 74731 h 608131"/>
              <a:gd name="connsiteX17" fmla="*/ 114303 w 390528"/>
              <a:gd name="connsiteY17" fmla="*/ 60443 h 608131"/>
              <a:gd name="connsiteX18" fmla="*/ 152403 w 390528"/>
              <a:gd name="connsiteY18" fmla="*/ 17581 h 608131"/>
              <a:gd name="connsiteX19" fmla="*/ 176215 w 390528"/>
              <a:gd name="connsiteY19" fmla="*/ 12818 h 608131"/>
              <a:gd name="connsiteX20" fmla="*/ 385765 w 390528"/>
              <a:gd name="connsiteY20" fmla="*/ 41393 h 608131"/>
              <a:gd name="connsiteX21" fmla="*/ 390528 w 390528"/>
              <a:gd name="connsiteY21" fmla="*/ 65206 h 608131"/>
              <a:gd name="connsiteX22" fmla="*/ 357190 w 390528"/>
              <a:gd name="connsiteY22" fmla="*/ 203318 h 608131"/>
              <a:gd name="connsiteX23" fmla="*/ 309565 w 390528"/>
              <a:gd name="connsiteY23" fmla="*/ 246181 h 608131"/>
              <a:gd name="connsiteX24" fmla="*/ 266703 w 390528"/>
              <a:gd name="connsiteY24" fmla="*/ 260468 h 608131"/>
              <a:gd name="connsiteX25" fmla="*/ 180978 w 390528"/>
              <a:gd name="connsiteY25" fmla="*/ 255706 h 608131"/>
              <a:gd name="connsiteX26" fmla="*/ 152403 w 390528"/>
              <a:gd name="connsiteY26" fmla="*/ 241418 h 608131"/>
              <a:gd name="connsiteX27" fmla="*/ 109540 w 390528"/>
              <a:gd name="connsiteY27" fmla="*/ 227131 h 608131"/>
              <a:gd name="connsiteX28" fmla="*/ 90490 w 390528"/>
              <a:gd name="connsiteY28" fmla="*/ 217606 h 608131"/>
              <a:gd name="connsiteX29" fmla="*/ 38103 w 390528"/>
              <a:gd name="connsiteY29" fmla="*/ 184268 h 608131"/>
              <a:gd name="connsiteX30" fmla="*/ 28578 w 390528"/>
              <a:gd name="connsiteY30" fmla="*/ 169981 h 608131"/>
              <a:gd name="connsiteX31" fmla="*/ 3 w 390528"/>
              <a:gd name="connsiteY31" fmla="*/ 127118 h 6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8" h="608131">
                <a:moveTo>
                  <a:pt x="309565" y="608131"/>
                </a:moveTo>
                <a:cubicBezTo>
                  <a:pt x="298398" y="552290"/>
                  <a:pt x="315176" y="620472"/>
                  <a:pt x="285753" y="555743"/>
                </a:cubicBezTo>
                <a:cubicBezTo>
                  <a:pt x="282403" y="548374"/>
                  <a:pt x="283756" y="539538"/>
                  <a:pt x="280990" y="531931"/>
                </a:cubicBezTo>
                <a:cubicBezTo>
                  <a:pt x="277351" y="521923"/>
                  <a:pt x="270658" y="513244"/>
                  <a:pt x="266703" y="503356"/>
                </a:cubicBezTo>
                <a:cubicBezTo>
                  <a:pt x="264272" y="497279"/>
                  <a:pt x="264867" y="490160"/>
                  <a:pt x="261940" y="484306"/>
                </a:cubicBezTo>
                <a:cubicBezTo>
                  <a:pt x="256820" y="474067"/>
                  <a:pt x="248010" y="465970"/>
                  <a:pt x="242890" y="455731"/>
                </a:cubicBezTo>
                <a:cubicBezTo>
                  <a:pt x="239715" y="449381"/>
                  <a:pt x="236813" y="442887"/>
                  <a:pt x="233365" y="436681"/>
                </a:cubicBezTo>
                <a:cubicBezTo>
                  <a:pt x="228870" y="428589"/>
                  <a:pt x="223218" y="421147"/>
                  <a:pt x="219078" y="412868"/>
                </a:cubicBezTo>
                <a:cubicBezTo>
                  <a:pt x="215255" y="405222"/>
                  <a:pt x="213951" y="396387"/>
                  <a:pt x="209553" y="389056"/>
                </a:cubicBezTo>
                <a:cubicBezTo>
                  <a:pt x="204323" y="380340"/>
                  <a:pt x="196602" y="373375"/>
                  <a:pt x="190503" y="365243"/>
                </a:cubicBezTo>
                <a:cubicBezTo>
                  <a:pt x="187069" y="360664"/>
                  <a:pt x="184153" y="355718"/>
                  <a:pt x="180978" y="350956"/>
                </a:cubicBezTo>
                <a:cubicBezTo>
                  <a:pt x="166963" y="308911"/>
                  <a:pt x="175943" y="331361"/>
                  <a:pt x="152403" y="284281"/>
                </a:cubicBezTo>
                <a:cubicBezTo>
                  <a:pt x="149228" y="277931"/>
                  <a:pt x="146531" y="271319"/>
                  <a:pt x="142878" y="265231"/>
                </a:cubicBezTo>
                <a:cubicBezTo>
                  <a:pt x="138115" y="257293"/>
                  <a:pt x="132730" y="249698"/>
                  <a:pt x="128590" y="241418"/>
                </a:cubicBezTo>
                <a:cubicBezTo>
                  <a:pt x="126345" y="236928"/>
                  <a:pt x="126319" y="231489"/>
                  <a:pt x="123828" y="227131"/>
                </a:cubicBezTo>
                <a:cubicBezTo>
                  <a:pt x="93623" y="174274"/>
                  <a:pt x="124106" y="244496"/>
                  <a:pt x="100015" y="184268"/>
                </a:cubicBezTo>
                <a:cubicBezTo>
                  <a:pt x="101603" y="147756"/>
                  <a:pt x="100589" y="111037"/>
                  <a:pt x="104778" y="74731"/>
                </a:cubicBezTo>
                <a:cubicBezTo>
                  <a:pt x="105434" y="69045"/>
                  <a:pt x="111269" y="65297"/>
                  <a:pt x="114303" y="60443"/>
                </a:cubicBezTo>
                <a:cubicBezTo>
                  <a:pt x="127294" y="39656"/>
                  <a:pt x="128528" y="29519"/>
                  <a:pt x="152403" y="17581"/>
                </a:cubicBezTo>
                <a:cubicBezTo>
                  <a:pt x="159643" y="13961"/>
                  <a:pt x="168278" y="14406"/>
                  <a:pt x="176215" y="12818"/>
                </a:cubicBezTo>
                <a:cubicBezTo>
                  <a:pt x="237506" y="14350"/>
                  <a:pt x="349337" y="-31462"/>
                  <a:pt x="385765" y="41393"/>
                </a:cubicBezTo>
                <a:cubicBezTo>
                  <a:pt x="389385" y="48633"/>
                  <a:pt x="388940" y="57268"/>
                  <a:pt x="390528" y="65206"/>
                </a:cubicBezTo>
                <a:cubicBezTo>
                  <a:pt x="381512" y="164380"/>
                  <a:pt x="400707" y="148921"/>
                  <a:pt x="357190" y="203318"/>
                </a:cubicBezTo>
                <a:cubicBezTo>
                  <a:pt x="349093" y="213439"/>
                  <a:pt x="312076" y="244769"/>
                  <a:pt x="309565" y="246181"/>
                </a:cubicBezTo>
                <a:cubicBezTo>
                  <a:pt x="296439" y="253564"/>
                  <a:pt x="266703" y="260468"/>
                  <a:pt x="266703" y="260468"/>
                </a:cubicBezTo>
                <a:cubicBezTo>
                  <a:pt x="238128" y="258881"/>
                  <a:pt x="209208" y="260411"/>
                  <a:pt x="180978" y="255706"/>
                </a:cubicBezTo>
                <a:cubicBezTo>
                  <a:pt x="170474" y="253955"/>
                  <a:pt x="162291" y="245373"/>
                  <a:pt x="152403" y="241418"/>
                </a:cubicBezTo>
                <a:cubicBezTo>
                  <a:pt x="138420" y="235825"/>
                  <a:pt x="123597" y="232537"/>
                  <a:pt x="109540" y="227131"/>
                </a:cubicBezTo>
                <a:cubicBezTo>
                  <a:pt x="102914" y="224582"/>
                  <a:pt x="96696" y="221054"/>
                  <a:pt x="90490" y="217606"/>
                </a:cubicBezTo>
                <a:cubicBezTo>
                  <a:pt x="70320" y="206400"/>
                  <a:pt x="57736" y="197357"/>
                  <a:pt x="38103" y="184268"/>
                </a:cubicBezTo>
                <a:cubicBezTo>
                  <a:pt x="34928" y="179506"/>
                  <a:pt x="31945" y="174610"/>
                  <a:pt x="28578" y="169981"/>
                </a:cubicBezTo>
                <a:cubicBezTo>
                  <a:pt x="-950" y="129381"/>
                  <a:pt x="3" y="147879"/>
                  <a:pt x="3" y="127118"/>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E18F7186-125A-4DD1-9DFA-BFA1361FBB50}"/>
              </a:ext>
            </a:extLst>
          </p:cNvPr>
          <p:cNvSpPr/>
          <p:nvPr/>
        </p:nvSpPr>
        <p:spPr>
          <a:xfrm>
            <a:off x="8961302" y="291469"/>
            <a:ext cx="1685925" cy="258698"/>
          </a:xfrm>
          <a:custGeom>
            <a:avLst/>
            <a:gdLst>
              <a:gd name="connsiteX0" fmla="*/ 0 w 1685925"/>
              <a:gd name="connsiteY0" fmla="*/ 258698 h 258698"/>
              <a:gd name="connsiteX1" fmla="*/ 47625 w 1685925"/>
              <a:gd name="connsiteY1" fmla="*/ 230123 h 258698"/>
              <a:gd name="connsiteX2" fmla="*/ 76200 w 1685925"/>
              <a:gd name="connsiteY2" fmla="*/ 220598 h 258698"/>
              <a:gd name="connsiteX3" fmla="*/ 104775 w 1685925"/>
              <a:gd name="connsiteY3" fmla="*/ 201548 h 258698"/>
              <a:gd name="connsiteX4" fmla="*/ 138113 w 1685925"/>
              <a:gd name="connsiteY4" fmla="*/ 182498 h 258698"/>
              <a:gd name="connsiteX5" fmla="*/ 219075 w 1685925"/>
              <a:gd name="connsiteY5" fmla="*/ 130110 h 258698"/>
              <a:gd name="connsiteX6" fmla="*/ 242888 w 1685925"/>
              <a:gd name="connsiteY6" fmla="*/ 101535 h 258698"/>
              <a:gd name="connsiteX7" fmla="*/ 271463 w 1685925"/>
              <a:gd name="connsiteY7" fmla="*/ 77723 h 258698"/>
              <a:gd name="connsiteX8" fmla="*/ 280988 w 1685925"/>
              <a:gd name="connsiteY8" fmla="*/ 58673 h 258698"/>
              <a:gd name="connsiteX9" fmla="*/ 285750 w 1685925"/>
              <a:gd name="connsiteY9" fmla="*/ 34860 h 258698"/>
              <a:gd name="connsiteX10" fmla="*/ 295275 w 1685925"/>
              <a:gd name="connsiteY10" fmla="*/ 77723 h 258698"/>
              <a:gd name="connsiteX11" fmla="*/ 314325 w 1685925"/>
              <a:gd name="connsiteY11" fmla="*/ 120585 h 258698"/>
              <a:gd name="connsiteX12" fmla="*/ 333375 w 1685925"/>
              <a:gd name="connsiteY12" fmla="*/ 149160 h 258698"/>
              <a:gd name="connsiteX13" fmla="*/ 342900 w 1685925"/>
              <a:gd name="connsiteY13" fmla="*/ 177735 h 258698"/>
              <a:gd name="connsiteX14" fmla="*/ 366713 w 1685925"/>
              <a:gd name="connsiteY14" fmla="*/ 211073 h 258698"/>
              <a:gd name="connsiteX15" fmla="*/ 381000 w 1685925"/>
              <a:gd name="connsiteY15" fmla="*/ 220598 h 258698"/>
              <a:gd name="connsiteX16" fmla="*/ 409575 w 1685925"/>
              <a:gd name="connsiteY16" fmla="*/ 192023 h 258698"/>
              <a:gd name="connsiteX17" fmla="*/ 466725 w 1685925"/>
              <a:gd name="connsiteY17" fmla="*/ 120585 h 258698"/>
              <a:gd name="connsiteX18" fmla="*/ 490538 w 1685925"/>
              <a:gd name="connsiteY18" fmla="*/ 82485 h 258698"/>
              <a:gd name="connsiteX19" fmla="*/ 509588 w 1685925"/>
              <a:gd name="connsiteY19" fmla="*/ 63435 h 258698"/>
              <a:gd name="connsiteX20" fmla="*/ 523875 w 1685925"/>
              <a:gd name="connsiteY20" fmla="*/ 44385 h 258698"/>
              <a:gd name="connsiteX21" fmla="*/ 528638 w 1685925"/>
              <a:gd name="connsiteY21" fmla="*/ 30098 h 258698"/>
              <a:gd name="connsiteX22" fmla="*/ 542925 w 1685925"/>
              <a:gd name="connsiteY22" fmla="*/ 20573 h 258698"/>
              <a:gd name="connsiteX23" fmla="*/ 561975 w 1685925"/>
              <a:gd name="connsiteY23" fmla="*/ 96773 h 258698"/>
              <a:gd name="connsiteX24" fmla="*/ 600075 w 1685925"/>
              <a:gd name="connsiteY24" fmla="*/ 158685 h 258698"/>
              <a:gd name="connsiteX25" fmla="*/ 609600 w 1685925"/>
              <a:gd name="connsiteY25" fmla="*/ 172973 h 258698"/>
              <a:gd name="connsiteX26" fmla="*/ 623888 w 1685925"/>
              <a:gd name="connsiteY26" fmla="*/ 196785 h 258698"/>
              <a:gd name="connsiteX27" fmla="*/ 638175 w 1685925"/>
              <a:gd name="connsiteY27" fmla="*/ 206310 h 258698"/>
              <a:gd name="connsiteX28" fmla="*/ 661988 w 1685925"/>
              <a:gd name="connsiteY28" fmla="*/ 192023 h 258698"/>
              <a:gd name="connsiteX29" fmla="*/ 685800 w 1685925"/>
              <a:gd name="connsiteY29" fmla="*/ 120585 h 258698"/>
              <a:gd name="connsiteX30" fmla="*/ 695325 w 1685925"/>
              <a:gd name="connsiteY30" fmla="*/ 92010 h 258698"/>
              <a:gd name="connsiteX31" fmla="*/ 704850 w 1685925"/>
              <a:gd name="connsiteY31" fmla="*/ 68198 h 258698"/>
              <a:gd name="connsiteX32" fmla="*/ 723900 w 1685925"/>
              <a:gd name="connsiteY32" fmla="*/ 20573 h 258698"/>
              <a:gd name="connsiteX33" fmla="*/ 747713 w 1685925"/>
              <a:gd name="connsiteY33" fmla="*/ 68198 h 258698"/>
              <a:gd name="connsiteX34" fmla="*/ 776288 w 1685925"/>
              <a:gd name="connsiteY34" fmla="*/ 120585 h 258698"/>
              <a:gd name="connsiteX35" fmla="*/ 790575 w 1685925"/>
              <a:gd name="connsiteY35" fmla="*/ 158685 h 258698"/>
              <a:gd name="connsiteX36" fmla="*/ 814388 w 1685925"/>
              <a:gd name="connsiteY36" fmla="*/ 192023 h 258698"/>
              <a:gd name="connsiteX37" fmla="*/ 823913 w 1685925"/>
              <a:gd name="connsiteY37" fmla="*/ 220598 h 258698"/>
              <a:gd name="connsiteX38" fmla="*/ 842963 w 1685925"/>
              <a:gd name="connsiteY38" fmla="*/ 230123 h 258698"/>
              <a:gd name="connsiteX39" fmla="*/ 866775 w 1685925"/>
              <a:gd name="connsiteY39" fmla="*/ 182498 h 258698"/>
              <a:gd name="connsiteX40" fmla="*/ 923925 w 1685925"/>
              <a:gd name="connsiteY40" fmla="*/ 92010 h 258698"/>
              <a:gd name="connsiteX41" fmla="*/ 938213 w 1685925"/>
              <a:gd name="connsiteY41" fmla="*/ 53910 h 258698"/>
              <a:gd name="connsiteX42" fmla="*/ 966788 w 1685925"/>
              <a:gd name="connsiteY42" fmla="*/ 25335 h 258698"/>
              <a:gd name="connsiteX43" fmla="*/ 971550 w 1685925"/>
              <a:gd name="connsiteY43" fmla="*/ 11048 h 258698"/>
              <a:gd name="connsiteX44" fmla="*/ 985838 w 1685925"/>
              <a:gd name="connsiteY44" fmla="*/ 1523 h 258698"/>
              <a:gd name="connsiteX45" fmla="*/ 990600 w 1685925"/>
              <a:gd name="connsiteY45" fmla="*/ 68198 h 258698"/>
              <a:gd name="connsiteX46" fmla="*/ 1004888 w 1685925"/>
              <a:gd name="connsiteY46" fmla="*/ 139635 h 258698"/>
              <a:gd name="connsiteX47" fmla="*/ 1019175 w 1685925"/>
              <a:gd name="connsiteY47" fmla="*/ 163448 h 258698"/>
              <a:gd name="connsiteX48" fmla="*/ 1028700 w 1685925"/>
              <a:gd name="connsiteY48" fmla="*/ 182498 h 258698"/>
              <a:gd name="connsiteX49" fmla="*/ 1062038 w 1685925"/>
              <a:gd name="connsiteY49" fmla="*/ 220598 h 258698"/>
              <a:gd name="connsiteX50" fmla="*/ 1076325 w 1685925"/>
              <a:gd name="connsiteY50" fmla="*/ 230123 h 258698"/>
              <a:gd name="connsiteX51" fmla="*/ 1138238 w 1685925"/>
              <a:gd name="connsiteY51" fmla="*/ 87248 h 258698"/>
              <a:gd name="connsiteX52" fmla="*/ 1166813 w 1685925"/>
              <a:gd name="connsiteY52" fmla="*/ 30098 h 258698"/>
              <a:gd name="connsiteX53" fmla="*/ 1223963 w 1685925"/>
              <a:gd name="connsiteY53" fmla="*/ 96773 h 258698"/>
              <a:gd name="connsiteX54" fmla="*/ 1243013 w 1685925"/>
              <a:gd name="connsiteY54" fmla="*/ 134873 h 258698"/>
              <a:gd name="connsiteX55" fmla="*/ 1271588 w 1685925"/>
              <a:gd name="connsiteY55" fmla="*/ 172973 h 258698"/>
              <a:gd name="connsiteX56" fmla="*/ 1319213 w 1685925"/>
              <a:gd name="connsiteY56" fmla="*/ 239648 h 258698"/>
              <a:gd name="connsiteX57" fmla="*/ 1333500 w 1685925"/>
              <a:gd name="connsiteY57" fmla="*/ 249173 h 258698"/>
              <a:gd name="connsiteX58" fmla="*/ 1404938 w 1685925"/>
              <a:gd name="connsiteY58" fmla="*/ 120585 h 258698"/>
              <a:gd name="connsiteX59" fmla="*/ 1433513 w 1685925"/>
              <a:gd name="connsiteY59" fmla="*/ 68198 h 258698"/>
              <a:gd name="connsiteX60" fmla="*/ 1447800 w 1685925"/>
              <a:gd name="connsiteY60" fmla="*/ 39623 h 258698"/>
              <a:gd name="connsiteX61" fmla="*/ 1452563 w 1685925"/>
              <a:gd name="connsiteY61" fmla="*/ 25335 h 258698"/>
              <a:gd name="connsiteX62" fmla="*/ 1481138 w 1685925"/>
              <a:gd name="connsiteY62" fmla="*/ 53910 h 258698"/>
              <a:gd name="connsiteX63" fmla="*/ 1495425 w 1685925"/>
              <a:gd name="connsiteY63" fmla="*/ 77723 h 258698"/>
              <a:gd name="connsiteX64" fmla="*/ 1557338 w 1685925"/>
              <a:gd name="connsiteY64" fmla="*/ 153923 h 258698"/>
              <a:gd name="connsiteX65" fmla="*/ 1595438 w 1685925"/>
              <a:gd name="connsiteY65" fmla="*/ 182498 h 258698"/>
              <a:gd name="connsiteX66" fmla="*/ 1638300 w 1685925"/>
              <a:gd name="connsiteY66" fmla="*/ 206310 h 258698"/>
              <a:gd name="connsiteX67" fmla="*/ 1657350 w 1685925"/>
              <a:gd name="connsiteY67" fmla="*/ 225360 h 258698"/>
              <a:gd name="connsiteX68" fmla="*/ 1685925 w 1685925"/>
              <a:gd name="connsiteY68" fmla="*/ 239648 h 25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685925" h="258698">
                <a:moveTo>
                  <a:pt x="0" y="258698"/>
                </a:moveTo>
                <a:cubicBezTo>
                  <a:pt x="78121" y="227450"/>
                  <a:pt x="-36214" y="275854"/>
                  <a:pt x="47625" y="230123"/>
                </a:cubicBezTo>
                <a:cubicBezTo>
                  <a:pt x="56439" y="225315"/>
                  <a:pt x="67220" y="225088"/>
                  <a:pt x="76200" y="220598"/>
                </a:cubicBezTo>
                <a:cubicBezTo>
                  <a:pt x="86439" y="215478"/>
                  <a:pt x="95026" y="207548"/>
                  <a:pt x="104775" y="201548"/>
                </a:cubicBezTo>
                <a:cubicBezTo>
                  <a:pt x="115675" y="194840"/>
                  <a:pt x="126820" y="188521"/>
                  <a:pt x="138113" y="182498"/>
                </a:cubicBezTo>
                <a:cubicBezTo>
                  <a:pt x="180799" y="159732"/>
                  <a:pt x="179796" y="166584"/>
                  <a:pt x="219075" y="130110"/>
                </a:cubicBezTo>
                <a:cubicBezTo>
                  <a:pt x="228161" y="121673"/>
                  <a:pt x="234121" y="110302"/>
                  <a:pt x="242888" y="101535"/>
                </a:cubicBezTo>
                <a:cubicBezTo>
                  <a:pt x="251655" y="92768"/>
                  <a:pt x="261938" y="85660"/>
                  <a:pt x="271463" y="77723"/>
                </a:cubicBezTo>
                <a:cubicBezTo>
                  <a:pt x="274638" y="71373"/>
                  <a:pt x="278743" y="65408"/>
                  <a:pt x="280988" y="58673"/>
                </a:cubicBezTo>
                <a:cubicBezTo>
                  <a:pt x="283548" y="50994"/>
                  <a:pt x="280893" y="28384"/>
                  <a:pt x="285750" y="34860"/>
                </a:cubicBezTo>
                <a:cubicBezTo>
                  <a:pt x="294532" y="46569"/>
                  <a:pt x="291254" y="63650"/>
                  <a:pt x="295275" y="77723"/>
                </a:cubicBezTo>
                <a:cubicBezTo>
                  <a:pt x="297880" y="86842"/>
                  <a:pt x="308913" y="111565"/>
                  <a:pt x="314325" y="120585"/>
                </a:cubicBezTo>
                <a:cubicBezTo>
                  <a:pt x="320215" y="130401"/>
                  <a:pt x="328255" y="138921"/>
                  <a:pt x="333375" y="149160"/>
                </a:cubicBezTo>
                <a:cubicBezTo>
                  <a:pt x="337865" y="158140"/>
                  <a:pt x="337331" y="169381"/>
                  <a:pt x="342900" y="177735"/>
                </a:cubicBezTo>
                <a:cubicBezTo>
                  <a:pt x="348310" y="185850"/>
                  <a:pt x="360803" y="205163"/>
                  <a:pt x="366713" y="211073"/>
                </a:cubicBezTo>
                <a:cubicBezTo>
                  <a:pt x="370760" y="215120"/>
                  <a:pt x="376238" y="217423"/>
                  <a:pt x="381000" y="220598"/>
                </a:cubicBezTo>
                <a:cubicBezTo>
                  <a:pt x="390525" y="211073"/>
                  <a:pt x="400438" y="201921"/>
                  <a:pt x="409575" y="192023"/>
                </a:cubicBezTo>
                <a:cubicBezTo>
                  <a:pt x="428500" y="171521"/>
                  <a:pt x="451041" y="143398"/>
                  <a:pt x="466725" y="120585"/>
                </a:cubicBezTo>
                <a:cubicBezTo>
                  <a:pt x="475210" y="108244"/>
                  <a:pt x="481552" y="94466"/>
                  <a:pt x="490538" y="82485"/>
                </a:cubicBezTo>
                <a:cubicBezTo>
                  <a:pt x="495926" y="75301"/>
                  <a:pt x="503675" y="70193"/>
                  <a:pt x="509588" y="63435"/>
                </a:cubicBezTo>
                <a:cubicBezTo>
                  <a:pt x="514815" y="57461"/>
                  <a:pt x="519113" y="50735"/>
                  <a:pt x="523875" y="44385"/>
                </a:cubicBezTo>
                <a:cubicBezTo>
                  <a:pt x="525463" y="39623"/>
                  <a:pt x="525502" y="34018"/>
                  <a:pt x="528638" y="30098"/>
                </a:cubicBezTo>
                <a:cubicBezTo>
                  <a:pt x="532214" y="25629"/>
                  <a:pt x="539491" y="15994"/>
                  <a:pt x="542925" y="20573"/>
                </a:cubicBezTo>
                <a:cubicBezTo>
                  <a:pt x="580373" y="70503"/>
                  <a:pt x="542612" y="55895"/>
                  <a:pt x="561975" y="96773"/>
                </a:cubicBezTo>
                <a:cubicBezTo>
                  <a:pt x="572348" y="118672"/>
                  <a:pt x="587232" y="138136"/>
                  <a:pt x="600075" y="158685"/>
                </a:cubicBezTo>
                <a:cubicBezTo>
                  <a:pt x="603109" y="163539"/>
                  <a:pt x="606655" y="168065"/>
                  <a:pt x="609600" y="172973"/>
                </a:cubicBezTo>
                <a:cubicBezTo>
                  <a:pt x="614363" y="180910"/>
                  <a:pt x="617864" y="189757"/>
                  <a:pt x="623888" y="196785"/>
                </a:cubicBezTo>
                <a:cubicBezTo>
                  <a:pt x="627613" y="201131"/>
                  <a:pt x="633413" y="203135"/>
                  <a:pt x="638175" y="206310"/>
                </a:cubicBezTo>
                <a:cubicBezTo>
                  <a:pt x="646113" y="201548"/>
                  <a:pt x="656205" y="199251"/>
                  <a:pt x="661988" y="192023"/>
                </a:cubicBezTo>
                <a:cubicBezTo>
                  <a:pt x="674625" y="176226"/>
                  <a:pt x="680712" y="138393"/>
                  <a:pt x="685800" y="120585"/>
                </a:cubicBezTo>
                <a:cubicBezTo>
                  <a:pt x="688558" y="110931"/>
                  <a:pt x="691894" y="101446"/>
                  <a:pt x="695325" y="92010"/>
                </a:cubicBezTo>
                <a:cubicBezTo>
                  <a:pt x="698247" y="83976"/>
                  <a:pt x="702393" y="76386"/>
                  <a:pt x="704850" y="68198"/>
                </a:cubicBezTo>
                <a:cubicBezTo>
                  <a:pt x="718006" y="24345"/>
                  <a:pt x="697927" y="63863"/>
                  <a:pt x="723900" y="20573"/>
                </a:cubicBezTo>
                <a:cubicBezTo>
                  <a:pt x="731838" y="36448"/>
                  <a:pt x="740505" y="51979"/>
                  <a:pt x="747713" y="68198"/>
                </a:cubicBezTo>
                <a:cubicBezTo>
                  <a:pt x="769916" y="118156"/>
                  <a:pt x="749652" y="93951"/>
                  <a:pt x="776288" y="120585"/>
                </a:cubicBezTo>
                <a:cubicBezTo>
                  <a:pt x="781050" y="133285"/>
                  <a:pt x="784963" y="146337"/>
                  <a:pt x="790575" y="158685"/>
                </a:cubicBezTo>
                <a:cubicBezTo>
                  <a:pt x="793255" y="164580"/>
                  <a:pt x="812264" y="189191"/>
                  <a:pt x="814388" y="192023"/>
                </a:cubicBezTo>
                <a:cubicBezTo>
                  <a:pt x="817563" y="201548"/>
                  <a:pt x="817889" y="212566"/>
                  <a:pt x="823913" y="220598"/>
                </a:cubicBezTo>
                <a:cubicBezTo>
                  <a:pt x="828173" y="226278"/>
                  <a:pt x="837657" y="234840"/>
                  <a:pt x="842963" y="230123"/>
                </a:cubicBezTo>
                <a:cubicBezTo>
                  <a:pt x="856228" y="218331"/>
                  <a:pt x="857799" y="197810"/>
                  <a:pt x="866775" y="182498"/>
                </a:cubicBezTo>
                <a:cubicBezTo>
                  <a:pt x="884816" y="151721"/>
                  <a:pt x="911398" y="125413"/>
                  <a:pt x="923925" y="92010"/>
                </a:cubicBezTo>
                <a:cubicBezTo>
                  <a:pt x="928688" y="79310"/>
                  <a:pt x="930878" y="65319"/>
                  <a:pt x="938213" y="53910"/>
                </a:cubicBezTo>
                <a:cubicBezTo>
                  <a:pt x="945497" y="42579"/>
                  <a:pt x="957263" y="34860"/>
                  <a:pt x="966788" y="25335"/>
                </a:cubicBezTo>
                <a:cubicBezTo>
                  <a:pt x="968375" y="20573"/>
                  <a:pt x="968414" y="14968"/>
                  <a:pt x="971550" y="11048"/>
                </a:cubicBezTo>
                <a:cubicBezTo>
                  <a:pt x="975126" y="6578"/>
                  <a:pt x="984028" y="-3907"/>
                  <a:pt x="985838" y="1523"/>
                </a:cubicBezTo>
                <a:cubicBezTo>
                  <a:pt x="992884" y="22661"/>
                  <a:pt x="987555" y="46125"/>
                  <a:pt x="990600" y="68198"/>
                </a:cubicBezTo>
                <a:cubicBezTo>
                  <a:pt x="993918" y="92254"/>
                  <a:pt x="997910" y="116375"/>
                  <a:pt x="1004888" y="139635"/>
                </a:cubicBezTo>
                <a:cubicBezTo>
                  <a:pt x="1007548" y="148501"/>
                  <a:pt x="1014680" y="155356"/>
                  <a:pt x="1019175" y="163448"/>
                </a:cubicBezTo>
                <a:cubicBezTo>
                  <a:pt x="1022623" y="169654"/>
                  <a:pt x="1024762" y="176591"/>
                  <a:pt x="1028700" y="182498"/>
                </a:cubicBezTo>
                <a:cubicBezTo>
                  <a:pt x="1035133" y="192148"/>
                  <a:pt x="1051711" y="211992"/>
                  <a:pt x="1062038" y="220598"/>
                </a:cubicBezTo>
                <a:cubicBezTo>
                  <a:pt x="1066435" y="224262"/>
                  <a:pt x="1071563" y="226948"/>
                  <a:pt x="1076325" y="230123"/>
                </a:cubicBezTo>
                <a:cubicBezTo>
                  <a:pt x="1147394" y="61332"/>
                  <a:pt x="1085921" y="204961"/>
                  <a:pt x="1138238" y="87248"/>
                </a:cubicBezTo>
                <a:cubicBezTo>
                  <a:pt x="1158736" y="41127"/>
                  <a:pt x="1144341" y="67550"/>
                  <a:pt x="1166813" y="30098"/>
                </a:cubicBezTo>
                <a:cubicBezTo>
                  <a:pt x="1185863" y="52323"/>
                  <a:pt x="1206746" y="73100"/>
                  <a:pt x="1223963" y="96773"/>
                </a:cubicBezTo>
                <a:cubicBezTo>
                  <a:pt x="1232314" y="108256"/>
                  <a:pt x="1235488" y="122832"/>
                  <a:pt x="1243013" y="134873"/>
                </a:cubicBezTo>
                <a:cubicBezTo>
                  <a:pt x="1251427" y="148335"/>
                  <a:pt x="1262433" y="160004"/>
                  <a:pt x="1271588" y="172973"/>
                </a:cubicBezTo>
                <a:cubicBezTo>
                  <a:pt x="1282462" y="188378"/>
                  <a:pt x="1303253" y="223688"/>
                  <a:pt x="1319213" y="239648"/>
                </a:cubicBezTo>
                <a:cubicBezTo>
                  <a:pt x="1323260" y="243695"/>
                  <a:pt x="1328738" y="245998"/>
                  <a:pt x="1333500" y="249173"/>
                </a:cubicBezTo>
                <a:lnTo>
                  <a:pt x="1404938" y="120585"/>
                </a:lnTo>
                <a:cubicBezTo>
                  <a:pt x="1414559" y="103175"/>
                  <a:pt x="1424206" y="85778"/>
                  <a:pt x="1433513" y="68198"/>
                </a:cubicBezTo>
                <a:cubicBezTo>
                  <a:pt x="1438496" y="58786"/>
                  <a:pt x="1444432" y="49726"/>
                  <a:pt x="1447800" y="39623"/>
                </a:cubicBezTo>
                <a:lnTo>
                  <a:pt x="1452563" y="25335"/>
                </a:lnTo>
                <a:cubicBezTo>
                  <a:pt x="1462088" y="34860"/>
                  <a:pt x="1472608" y="43484"/>
                  <a:pt x="1481138" y="53910"/>
                </a:cubicBezTo>
                <a:cubicBezTo>
                  <a:pt x="1487000" y="61074"/>
                  <a:pt x="1490290" y="70021"/>
                  <a:pt x="1495425" y="77723"/>
                </a:cubicBezTo>
                <a:cubicBezTo>
                  <a:pt x="1512303" y="103040"/>
                  <a:pt x="1531873" y="134824"/>
                  <a:pt x="1557338" y="153923"/>
                </a:cubicBezTo>
                <a:cubicBezTo>
                  <a:pt x="1570038" y="163448"/>
                  <a:pt x="1582084" y="173914"/>
                  <a:pt x="1595438" y="182498"/>
                </a:cubicBezTo>
                <a:cubicBezTo>
                  <a:pt x="1613319" y="193993"/>
                  <a:pt x="1623652" y="193754"/>
                  <a:pt x="1638300" y="206310"/>
                </a:cubicBezTo>
                <a:cubicBezTo>
                  <a:pt x="1645118" y="212154"/>
                  <a:pt x="1649878" y="220379"/>
                  <a:pt x="1657350" y="225360"/>
                </a:cubicBezTo>
                <a:cubicBezTo>
                  <a:pt x="1703952" y="256428"/>
                  <a:pt x="1669681" y="223401"/>
                  <a:pt x="1685925" y="239648"/>
                </a:cubicBezTo>
              </a:path>
            </a:pathLst>
          </a:custGeom>
          <a:noFill/>
          <a:ln>
            <a:solidFill>
              <a:schemeClr val="tx1">
                <a:lumMod val="65000"/>
                <a:lumOff val="35000"/>
              </a:schemeClr>
            </a:solidFill>
            <a:prstDash val="solid"/>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Isosceles Triangle 206">
            <a:extLst>
              <a:ext uri="{FF2B5EF4-FFF2-40B4-BE49-F238E27FC236}">
                <a16:creationId xmlns:a16="http://schemas.microsoft.com/office/drawing/2014/main" id="{87288CB5-D041-40BF-BE38-B7FDB419B4E8}"/>
              </a:ext>
            </a:extLst>
          </p:cNvPr>
          <p:cNvSpPr/>
          <p:nvPr/>
        </p:nvSpPr>
        <p:spPr>
          <a:xfrm>
            <a:off x="7907015" y="246884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Isosceles Triangle 207">
            <a:extLst>
              <a:ext uri="{FF2B5EF4-FFF2-40B4-BE49-F238E27FC236}">
                <a16:creationId xmlns:a16="http://schemas.microsoft.com/office/drawing/2014/main" id="{BF98D6C1-A066-4455-B945-4B5DC82BF3F7}"/>
              </a:ext>
            </a:extLst>
          </p:cNvPr>
          <p:cNvSpPr/>
          <p:nvPr/>
        </p:nvSpPr>
        <p:spPr>
          <a:xfrm>
            <a:off x="8506139" y="2468841"/>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231741BC-255A-4491-82D4-73B779AD3DD3}"/>
              </a:ext>
            </a:extLst>
          </p:cNvPr>
          <p:cNvSpPr/>
          <p:nvPr/>
        </p:nvSpPr>
        <p:spPr>
          <a:xfrm>
            <a:off x="8050901" y="378717"/>
            <a:ext cx="834201" cy="926449"/>
          </a:xfrm>
          <a:custGeom>
            <a:avLst/>
            <a:gdLst>
              <a:gd name="connsiteX0" fmla="*/ 834201 w 834201"/>
              <a:gd name="connsiteY0" fmla="*/ 266700 h 926449"/>
              <a:gd name="connsiteX1" fmla="*/ 810389 w 834201"/>
              <a:gd name="connsiteY1" fmla="*/ 247650 h 926449"/>
              <a:gd name="connsiteX2" fmla="*/ 791339 w 834201"/>
              <a:gd name="connsiteY2" fmla="*/ 219075 h 926449"/>
              <a:gd name="connsiteX3" fmla="*/ 777051 w 834201"/>
              <a:gd name="connsiteY3" fmla="*/ 214312 h 926449"/>
              <a:gd name="connsiteX4" fmla="*/ 738951 w 834201"/>
              <a:gd name="connsiteY4" fmla="*/ 195262 h 926449"/>
              <a:gd name="connsiteX5" fmla="*/ 653226 w 834201"/>
              <a:gd name="connsiteY5" fmla="*/ 185737 h 926449"/>
              <a:gd name="connsiteX6" fmla="*/ 581789 w 834201"/>
              <a:gd name="connsiteY6" fmla="*/ 195262 h 926449"/>
              <a:gd name="connsiteX7" fmla="*/ 572264 w 834201"/>
              <a:gd name="connsiteY7" fmla="*/ 214312 h 926449"/>
              <a:gd name="connsiteX8" fmla="*/ 562739 w 834201"/>
              <a:gd name="connsiteY8" fmla="*/ 247650 h 926449"/>
              <a:gd name="connsiteX9" fmla="*/ 567501 w 834201"/>
              <a:gd name="connsiteY9" fmla="*/ 333375 h 926449"/>
              <a:gd name="connsiteX10" fmla="*/ 586551 w 834201"/>
              <a:gd name="connsiteY10" fmla="*/ 366712 h 926449"/>
              <a:gd name="connsiteX11" fmla="*/ 591314 w 834201"/>
              <a:gd name="connsiteY11" fmla="*/ 381000 h 926449"/>
              <a:gd name="connsiteX12" fmla="*/ 638939 w 834201"/>
              <a:gd name="connsiteY12" fmla="*/ 419100 h 926449"/>
              <a:gd name="connsiteX13" fmla="*/ 662751 w 834201"/>
              <a:gd name="connsiteY13" fmla="*/ 457200 h 926449"/>
              <a:gd name="connsiteX14" fmla="*/ 657989 w 834201"/>
              <a:gd name="connsiteY14" fmla="*/ 504825 h 926449"/>
              <a:gd name="connsiteX15" fmla="*/ 624651 w 834201"/>
              <a:gd name="connsiteY15" fmla="*/ 528637 h 926449"/>
              <a:gd name="connsiteX16" fmla="*/ 538926 w 834201"/>
              <a:gd name="connsiteY16" fmla="*/ 519112 h 926449"/>
              <a:gd name="connsiteX17" fmla="*/ 519876 w 834201"/>
              <a:gd name="connsiteY17" fmla="*/ 504825 h 926449"/>
              <a:gd name="connsiteX18" fmla="*/ 500826 w 834201"/>
              <a:gd name="connsiteY18" fmla="*/ 495300 h 926449"/>
              <a:gd name="connsiteX19" fmla="*/ 496064 w 834201"/>
              <a:gd name="connsiteY19" fmla="*/ 466725 h 926449"/>
              <a:gd name="connsiteX20" fmla="*/ 486539 w 834201"/>
              <a:gd name="connsiteY20" fmla="*/ 352425 h 926449"/>
              <a:gd name="connsiteX21" fmla="*/ 477014 w 834201"/>
              <a:gd name="connsiteY21" fmla="*/ 338137 h 926449"/>
              <a:gd name="connsiteX22" fmla="*/ 415101 w 834201"/>
              <a:gd name="connsiteY22" fmla="*/ 328612 h 926449"/>
              <a:gd name="connsiteX23" fmla="*/ 400814 w 834201"/>
              <a:gd name="connsiteY23" fmla="*/ 319087 h 926449"/>
              <a:gd name="connsiteX24" fmla="*/ 338901 w 834201"/>
              <a:gd name="connsiteY24" fmla="*/ 295275 h 926449"/>
              <a:gd name="connsiteX25" fmla="*/ 310326 w 834201"/>
              <a:gd name="connsiteY25" fmla="*/ 238125 h 926449"/>
              <a:gd name="connsiteX26" fmla="*/ 324614 w 834201"/>
              <a:gd name="connsiteY26" fmla="*/ 161925 h 926449"/>
              <a:gd name="connsiteX27" fmla="*/ 381764 w 834201"/>
              <a:gd name="connsiteY27" fmla="*/ 95250 h 926449"/>
              <a:gd name="connsiteX28" fmla="*/ 396051 w 834201"/>
              <a:gd name="connsiteY28" fmla="*/ 38100 h 926449"/>
              <a:gd name="connsiteX29" fmla="*/ 391289 w 834201"/>
              <a:gd name="connsiteY29" fmla="*/ 9525 h 926449"/>
              <a:gd name="connsiteX30" fmla="*/ 377001 w 834201"/>
              <a:gd name="connsiteY30" fmla="*/ 4762 h 926449"/>
              <a:gd name="connsiteX31" fmla="*/ 353189 w 834201"/>
              <a:gd name="connsiteY31" fmla="*/ 0 h 926449"/>
              <a:gd name="connsiteX32" fmla="*/ 196026 w 834201"/>
              <a:gd name="connsiteY32" fmla="*/ 4762 h 926449"/>
              <a:gd name="connsiteX33" fmla="*/ 143639 w 834201"/>
              <a:gd name="connsiteY33" fmla="*/ 33337 h 926449"/>
              <a:gd name="connsiteX34" fmla="*/ 105539 w 834201"/>
              <a:gd name="connsiteY34" fmla="*/ 66675 h 926449"/>
              <a:gd name="connsiteX35" fmla="*/ 86489 w 834201"/>
              <a:gd name="connsiteY35" fmla="*/ 95250 h 926449"/>
              <a:gd name="connsiteX36" fmla="*/ 76964 w 834201"/>
              <a:gd name="connsiteY36" fmla="*/ 109537 h 926449"/>
              <a:gd name="connsiteX37" fmla="*/ 67439 w 834201"/>
              <a:gd name="connsiteY37" fmla="*/ 128587 h 926449"/>
              <a:gd name="connsiteX38" fmla="*/ 53151 w 834201"/>
              <a:gd name="connsiteY38" fmla="*/ 147637 h 926449"/>
              <a:gd name="connsiteX39" fmla="*/ 43626 w 834201"/>
              <a:gd name="connsiteY39" fmla="*/ 161925 h 926449"/>
              <a:gd name="connsiteX40" fmla="*/ 19814 w 834201"/>
              <a:gd name="connsiteY40" fmla="*/ 195262 h 926449"/>
              <a:gd name="connsiteX41" fmla="*/ 10289 w 834201"/>
              <a:gd name="connsiteY41" fmla="*/ 228600 h 926449"/>
              <a:gd name="connsiteX42" fmla="*/ 29339 w 834201"/>
              <a:gd name="connsiteY42" fmla="*/ 309562 h 926449"/>
              <a:gd name="connsiteX43" fmla="*/ 53151 w 834201"/>
              <a:gd name="connsiteY43" fmla="*/ 347662 h 926449"/>
              <a:gd name="connsiteX44" fmla="*/ 76964 w 834201"/>
              <a:gd name="connsiteY44" fmla="*/ 371475 h 926449"/>
              <a:gd name="connsiteX45" fmla="*/ 86489 w 834201"/>
              <a:gd name="connsiteY45" fmla="*/ 390525 h 926449"/>
              <a:gd name="connsiteX46" fmla="*/ 100776 w 834201"/>
              <a:gd name="connsiteY46" fmla="*/ 400050 h 926449"/>
              <a:gd name="connsiteX47" fmla="*/ 124589 w 834201"/>
              <a:gd name="connsiteY47" fmla="*/ 433387 h 926449"/>
              <a:gd name="connsiteX48" fmla="*/ 143639 w 834201"/>
              <a:gd name="connsiteY48" fmla="*/ 481012 h 926449"/>
              <a:gd name="connsiteX49" fmla="*/ 138876 w 834201"/>
              <a:gd name="connsiteY49" fmla="*/ 533400 h 926449"/>
              <a:gd name="connsiteX50" fmla="*/ 119826 w 834201"/>
              <a:gd name="connsiteY50" fmla="*/ 557212 h 926449"/>
              <a:gd name="connsiteX51" fmla="*/ 105539 w 834201"/>
              <a:gd name="connsiteY51" fmla="*/ 566737 h 926449"/>
              <a:gd name="connsiteX52" fmla="*/ 91251 w 834201"/>
              <a:gd name="connsiteY52" fmla="*/ 571500 h 926449"/>
              <a:gd name="connsiteX53" fmla="*/ 15051 w 834201"/>
              <a:gd name="connsiteY53" fmla="*/ 581025 h 926449"/>
              <a:gd name="connsiteX54" fmla="*/ 10289 w 834201"/>
              <a:gd name="connsiteY54" fmla="*/ 757237 h 926449"/>
              <a:gd name="connsiteX55" fmla="*/ 29339 w 834201"/>
              <a:gd name="connsiteY55" fmla="*/ 785812 h 926449"/>
              <a:gd name="connsiteX56" fmla="*/ 43626 w 834201"/>
              <a:gd name="connsiteY56" fmla="*/ 819150 h 926449"/>
              <a:gd name="connsiteX57" fmla="*/ 62676 w 834201"/>
              <a:gd name="connsiteY57" fmla="*/ 857250 h 926449"/>
              <a:gd name="connsiteX58" fmla="*/ 76964 w 834201"/>
              <a:gd name="connsiteY58" fmla="*/ 866775 h 926449"/>
              <a:gd name="connsiteX59" fmla="*/ 96014 w 834201"/>
              <a:gd name="connsiteY59" fmla="*/ 923925 h 926449"/>
              <a:gd name="connsiteX60" fmla="*/ 76964 w 834201"/>
              <a:gd name="connsiteY60" fmla="*/ 923925 h 92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834201" h="926449">
                <a:moveTo>
                  <a:pt x="834201" y="266700"/>
                </a:moveTo>
                <a:cubicBezTo>
                  <a:pt x="826264" y="260350"/>
                  <a:pt x="817004" y="255368"/>
                  <a:pt x="810389" y="247650"/>
                </a:cubicBezTo>
                <a:cubicBezTo>
                  <a:pt x="787090" y="220467"/>
                  <a:pt x="831186" y="245639"/>
                  <a:pt x="791339" y="219075"/>
                </a:cubicBezTo>
                <a:cubicBezTo>
                  <a:pt x="787162" y="216290"/>
                  <a:pt x="781541" y="216557"/>
                  <a:pt x="777051" y="214312"/>
                </a:cubicBezTo>
                <a:cubicBezTo>
                  <a:pt x="747568" y="199570"/>
                  <a:pt x="780150" y="207621"/>
                  <a:pt x="738951" y="195262"/>
                </a:cubicBezTo>
                <a:cubicBezTo>
                  <a:pt x="714618" y="187962"/>
                  <a:pt x="672641" y="187231"/>
                  <a:pt x="653226" y="185737"/>
                </a:cubicBezTo>
                <a:cubicBezTo>
                  <a:pt x="629414" y="188912"/>
                  <a:pt x="604443" y="187267"/>
                  <a:pt x="581789" y="195262"/>
                </a:cubicBezTo>
                <a:cubicBezTo>
                  <a:pt x="575094" y="197625"/>
                  <a:pt x="574690" y="207640"/>
                  <a:pt x="572264" y="214312"/>
                </a:cubicBezTo>
                <a:cubicBezTo>
                  <a:pt x="568314" y="225174"/>
                  <a:pt x="565914" y="236537"/>
                  <a:pt x="562739" y="247650"/>
                </a:cubicBezTo>
                <a:cubicBezTo>
                  <a:pt x="564326" y="276225"/>
                  <a:pt x="561888" y="305312"/>
                  <a:pt x="567501" y="333375"/>
                </a:cubicBezTo>
                <a:cubicBezTo>
                  <a:pt x="570011" y="345925"/>
                  <a:pt x="580827" y="355265"/>
                  <a:pt x="586551" y="366712"/>
                </a:cubicBezTo>
                <a:cubicBezTo>
                  <a:pt x="588796" y="371202"/>
                  <a:pt x="587764" y="377450"/>
                  <a:pt x="591314" y="381000"/>
                </a:cubicBezTo>
                <a:cubicBezTo>
                  <a:pt x="605689" y="395375"/>
                  <a:pt x="626741" y="402836"/>
                  <a:pt x="638939" y="419100"/>
                </a:cubicBezTo>
                <a:cubicBezTo>
                  <a:pt x="657486" y="443830"/>
                  <a:pt x="649676" y="431051"/>
                  <a:pt x="662751" y="457200"/>
                </a:cubicBezTo>
                <a:cubicBezTo>
                  <a:pt x="661164" y="473075"/>
                  <a:pt x="663716" y="489934"/>
                  <a:pt x="657989" y="504825"/>
                </a:cubicBezTo>
                <a:cubicBezTo>
                  <a:pt x="656971" y="507473"/>
                  <a:pt x="629238" y="525579"/>
                  <a:pt x="624651" y="528637"/>
                </a:cubicBezTo>
                <a:cubicBezTo>
                  <a:pt x="596076" y="525462"/>
                  <a:pt x="566962" y="525484"/>
                  <a:pt x="538926" y="519112"/>
                </a:cubicBezTo>
                <a:cubicBezTo>
                  <a:pt x="531186" y="517353"/>
                  <a:pt x="526607" y="509032"/>
                  <a:pt x="519876" y="504825"/>
                </a:cubicBezTo>
                <a:cubicBezTo>
                  <a:pt x="513856" y="501062"/>
                  <a:pt x="507176" y="498475"/>
                  <a:pt x="500826" y="495300"/>
                </a:cubicBezTo>
                <a:cubicBezTo>
                  <a:pt x="499239" y="485775"/>
                  <a:pt x="497025" y="476333"/>
                  <a:pt x="496064" y="466725"/>
                </a:cubicBezTo>
                <a:cubicBezTo>
                  <a:pt x="492260" y="428683"/>
                  <a:pt x="492142" y="390244"/>
                  <a:pt x="486539" y="352425"/>
                </a:cubicBezTo>
                <a:cubicBezTo>
                  <a:pt x="485700" y="346763"/>
                  <a:pt x="482444" y="339947"/>
                  <a:pt x="477014" y="338137"/>
                </a:cubicBezTo>
                <a:cubicBezTo>
                  <a:pt x="457205" y="331534"/>
                  <a:pt x="435739" y="331787"/>
                  <a:pt x="415101" y="328612"/>
                </a:cubicBezTo>
                <a:cubicBezTo>
                  <a:pt x="410339" y="325437"/>
                  <a:pt x="406058" y="321381"/>
                  <a:pt x="400814" y="319087"/>
                </a:cubicBezTo>
                <a:cubicBezTo>
                  <a:pt x="380556" y="310224"/>
                  <a:pt x="356965" y="308026"/>
                  <a:pt x="338901" y="295275"/>
                </a:cubicBezTo>
                <a:cubicBezTo>
                  <a:pt x="329165" y="288403"/>
                  <a:pt x="315550" y="251186"/>
                  <a:pt x="310326" y="238125"/>
                </a:cubicBezTo>
                <a:cubicBezTo>
                  <a:pt x="315089" y="212725"/>
                  <a:pt x="313057" y="185039"/>
                  <a:pt x="324614" y="161925"/>
                </a:cubicBezTo>
                <a:cubicBezTo>
                  <a:pt x="337705" y="135743"/>
                  <a:pt x="381764" y="95250"/>
                  <a:pt x="381764" y="95250"/>
                </a:cubicBezTo>
                <a:cubicBezTo>
                  <a:pt x="387675" y="77516"/>
                  <a:pt x="396051" y="57341"/>
                  <a:pt x="396051" y="38100"/>
                </a:cubicBezTo>
                <a:cubicBezTo>
                  <a:pt x="396051" y="28444"/>
                  <a:pt x="396080" y="17909"/>
                  <a:pt x="391289" y="9525"/>
                </a:cubicBezTo>
                <a:cubicBezTo>
                  <a:pt x="388798" y="5166"/>
                  <a:pt x="381871" y="5980"/>
                  <a:pt x="377001" y="4762"/>
                </a:cubicBezTo>
                <a:cubicBezTo>
                  <a:pt x="369148" y="2799"/>
                  <a:pt x="361126" y="1587"/>
                  <a:pt x="353189" y="0"/>
                </a:cubicBezTo>
                <a:cubicBezTo>
                  <a:pt x="300801" y="1587"/>
                  <a:pt x="248164" y="-585"/>
                  <a:pt x="196026" y="4762"/>
                </a:cubicBezTo>
                <a:cubicBezTo>
                  <a:pt x="189618" y="5419"/>
                  <a:pt x="150119" y="29017"/>
                  <a:pt x="143639" y="33337"/>
                </a:cubicBezTo>
                <a:cubicBezTo>
                  <a:pt x="130496" y="42099"/>
                  <a:pt x="115391" y="54360"/>
                  <a:pt x="105539" y="66675"/>
                </a:cubicBezTo>
                <a:cubicBezTo>
                  <a:pt x="98388" y="75614"/>
                  <a:pt x="92839" y="85725"/>
                  <a:pt x="86489" y="95250"/>
                </a:cubicBezTo>
                <a:cubicBezTo>
                  <a:pt x="83314" y="100012"/>
                  <a:pt x="79524" y="104418"/>
                  <a:pt x="76964" y="109537"/>
                </a:cubicBezTo>
                <a:cubicBezTo>
                  <a:pt x="73789" y="115887"/>
                  <a:pt x="71202" y="122567"/>
                  <a:pt x="67439" y="128587"/>
                </a:cubicBezTo>
                <a:cubicBezTo>
                  <a:pt x="63232" y="135318"/>
                  <a:pt x="57765" y="141178"/>
                  <a:pt x="53151" y="147637"/>
                </a:cubicBezTo>
                <a:cubicBezTo>
                  <a:pt x="49824" y="152295"/>
                  <a:pt x="46953" y="157267"/>
                  <a:pt x="43626" y="161925"/>
                </a:cubicBezTo>
                <a:cubicBezTo>
                  <a:pt x="14078" y="203294"/>
                  <a:pt x="42270" y="161579"/>
                  <a:pt x="19814" y="195262"/>
                </a:cubicBezTo>
                <a:cubicBezTo>
                  <a:pt x="16639" y="206375"/>
                  <a:pt x="10930" y="217060"/>
                  <a:pt x="10289" y="228600"/>
                </a:cubicBezTo>
                <a:cubicBezTo>
                  <a:pt x="7948" y="270733"/>
                  <a:pt x="12109" y="277973"/>
                  <a:pt x="29339" y="309562"/>
                </a:cubicBezTo>
                <a:cubicBezTo>
                  <a:pt x="30152" y="311053"/>
                  <a:pt x="48643" y="342510"/>
                  <a:pt x="53151" y="347662"/>
                </a:cubicBezTo>
                <a:cubicBezTo>
                  <a:pt x="60543" y="356110"/>
                  <a:pt x="70072" y="362614"/>
                  <a:pt x="76964" y="371475"/>
                </a:cubicBezTo>
                <a:cubicBezTo>
                  <a:pt x="81323" y="377079"/>
                  <a:pt x="81944" y="385071"/>
                  <a:pt x="86489" y="390525"/>
                </a:cubicBezTo>
                <a:cubicBezTo>
                  <a:pt x="90153" y="394922"/>
                  <a:pt x="96729" y="396003"/>
                  <a:pt x="100776" y="400050"/>
                </a:cubicBezTo>
                <a:cubicBezTo>
                  <a:pt x="102397" y="401671"/>
                  <a:pt x="122271" y="428365"/>
                  <a:pt x="124589" y="433387"/>
                </a:cubicBezTo>
                <a:cubicBezTo>
                  <a:pt x="131754" y="448911"/>
                  <a:pt x="143639" y="481012"/>
                  <a:pt x="143639" y="481012"/>
                </a:cubicBezTo>
                <a:cubicBezTo>
                  <a:pt x="142051" y="498475"/>
                  <a:pt x="144106" y="516664"/>
                  <a:pt x="138876" y="533400"/>
                </a:cubicBezTo>
                <a:cubicBezTo>
                  <a:pt x="135844" y="543102"/>
                  <a:pt x="127014" y="550024"/>
                  <a:pt x="119826" y="557212"/>
                </a:cubicBezTo>
                <a:cubicBezTo>
                  <a:pt x="115779" y="561259"/>
                  <a:pt x="110658" y="564177"/>
                  <a:pt x="105539" y="566737"/>
                </a:cubicBezTo>
                <a:cubicBezTo>
                  <a:pt x="101049" y="568982"/>
                  <a:pt x="96210" y="570717"/>
                  <a:pt x="91251" y="571500"/>
                </a:cubicBezTo>
                <a:cubicBezTo>
                  <a:pt x="65967" y="575492"/>
                  <a:pt x="40451" y="577850"/>
                  <a:pt x="15051" y="581025"/>
                </a:cubicBezTo>
                <a:cubicBezTo>
                  <a:pt x="-2683" y="651961"/>
                  <a:pt x="-5352" y="647750"/>
                  <a:pt x="10289" y="757237"/>
                </a:cubicBezTo>
                <a:cubicBezTo>
                  <a:pt x="11908" y="768570"/>
                  <a:pt x="23912" y="775733"/>
                  <a:pt x="29339" y="785812"/>
                </a:cubicBezTo>
                <a:cubicBezTo>
                  <a:pt x="35071" y="796457"/>
                  <a:pt x="39136" y="807925"/>
                  <a:pt x="43626" y="819150"/>
                </a:cubicBezTo>
                <a:cubicBezTo>
                  <a:pt x="50767" y="837002"/>
                  <a:pt x="46820" y="838751"/>
                  <a:pt x="62676" y="857250"/>
                </a:cubicBezTo>
                <a:cubicBezTo>
                  <a:pt x="66401" y="861596"/>
                  <a:pt x="72201" y="863600"/>
                  <a:pt x="76964" y="866775"/>
                </a:cubicBezTo>
                <a:cubicBezTo>
                  <a:pt x="81204" y="875255"/>
                  <a:pt x="102527" y="910899"/>
                  <a:pt x="96014" y="923925"/>
                </a:cubicBezTo>
                <a:cubicBezTo>
                  <a:pt x="93174" y="929605"/>
                  <a:pt x="83314" y="923925"/>
                  <a:pt x="76964" y="923925"/>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F2F85A75-A6F1-441D-8F5E-860CC5B05D52}"/>
              </a:ext>
            </a:extLst>
          </p:cNvPr>
          <p:cNvSpPr/>
          <p:nvPr/>
        </p:nvSpPr>
        <p:spPr>
          <a:xfrm>
            <a:off x="8200797" y="1454362"/>
            <a:ext cx="85725" cy="561975"/>
          </a:xfrm>
          <a:custGeom>
            <a:avLst/>
            <a:gdLst>
              <a:gd name="connsiteX0" fmla="*/ 0 w 85725"/>
              <a:gd name="connsiteY0" fmla="*/ 0 h 561975"/>
              <a:gd name="connsiteX1" fmla="*/ 14287 w 85725"/>
              <a:gd name="connsiteY1" fmla="*/ 23813 h 561975"/>
              <a:gd name="connsiteX2" fmla="*/ 33337 w 85725"/>
              <a:gd name="connsiteY2" fmla="*/ 204788 h 561975"/>
              <a:gd name="connsiteX3" fmla="*/ 42862 w 85725"/>
              <a:gd name="connsiteY3" fmla="*/ 314325 h 561975"/>
              <a:gd name="connsiteX4" fmla="*/ 52387 w 85725"/>
              <a:gd name="connsiteY4" fmla="*/ 371475 h 561975"/>
              <a:gd name="connsiteX5" fmla="*/ 61912 w 85725"/>
              <a:gd name="connsiteY5" fmla="*/ 495300 h 561975"/>
              <a:gd name="connsiteX6" fmla="*/ 76200 w 85725"/>
              <a:gd name="connsiteY6" fmla="*/ 538163 h 561975"/>
              <a:gd name="connsiteX7" fmla="*/ 85725 w 85725"/>
              <a:gd name="connsiteY7" fmla="*/ 561975 h 561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5" h="561975">
                <a:moveTo>
                  <a:pt x="0" y="0"/>
                </a:moveTo>
                <a:cubicBezTo>
                  <a:pt x="4762" y="7938"/>
                  <a:pt x="10849" y="15218"/>
                  <a:pt x="14287" y="23813"/>
                </a:cubicBezTo>
                <a:cubicBezTo>
                  <a:pt x="40892" y="90326"/>
                  <a:pt x="29229" y="118514"/>
                  <a:pt x="33337" y="204788"/>
                </a:cubicBezTo>
                <a:cubicBezTo>
                  <a:pt x="34630" y="231946"/>
                  <a:pt x="38539" y="284063"/>
                  <a:pt x="42862" y="314325"/>
                </a:cubicBezTo>
                <a:cubicBezTo>
                  <a:pt x="45593" y="333444"/>
                  <a:pt x="49889" y="352324"/>
                  <a:pt x="52387" y="371475"/>
                </a:cubicBezTo>
                <a:cubicBezTo>
                  <a:pt x="59796" y="428275"/>
                  <a:pt x="55324" y="432710"/>
                  <a:pt x="61912" y="495300"/>
                </a:cubicBezTo>
                <a:cubicBezTo>
                  <a:pt x="63469" y="510090"/>
                  <a:pt x="71140" y="524670"/>
                  <a:pt x="76200" y="538163"/>
                </a:cubicBezTo>
                <a:cubicBezTo>
                  <a:pt x="85026" y="561701"/>
                  <a:pt x="76636" y="543800"/>
                  <a:pt x="85725" y="561975"/>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Box 218">
            <a:extLst>
              <a:ext uri="{FF2B5EF4-FFF2-40B4-BE49-F238E27FC236}">
                <a16:creationId xmlns:a16="http://schemas.microsoft.com/office/drawing/2014/main" id="{77A93477-A9B8-4BD2-A2C7-FEF60963E106}"/>
              </a:ext>
            </a:extLst>
          </p:cNvPr>
          <p:cNvSpPr txBox="1"/>
          <p:nvPr/>
        </p:nvSpPr>
        <p:spPr>
          <a:xfrm>
            <a:off x="10738812" y="458727"/>
            <a:ext cx="821405" cy="215444"/>
          </a:xfrm>
          <a:prstGeom prst="rect">
            <a:avLst/>
          </a:prstGeom>
          <a:noFill/>
        </p:spPr>
        <p:txBody>
          <a:bodyPr wrap="square" rtlCol="0">
            <a:spAutoFit/>
          </a:bodyPr>
          <a:lstStyle/>
          <a:p>
            <a:r>
              <a:rPr lang="sv-SE" sz="800" dirty="0">
                <a:solidFill>
                  <a:srgbClr val="ED7D31"/>
                </a:solidFill>
              </a:rPr>
              <a:t>Snurra 1 varv</a:t>
            </a:r>
            <a:endParaRPr lang="en-US" sz="800" dirty="0">
              <a:solidFill>
                <a:srgbClr val="ED7D31"/>
              </a:solidFill>
            </a:endParaRPr>
          </a:p>
        </p:txBody>
      </p:sp>
      <p:sp>
        <p:nvSpPr>
          <p:cNvPr id="220" name="TextBox 219">
            <a:extLst>
              <a:ext uri="{FF2B5EF4-FFF2-40B4-BE49-F238E27FC236}">
                <a16:creationId xmlns:a16="http://schemas.microsoft.com/office/drawing/2014/main" id="{81D2F0C4-1CE7-4883-8899-9DE7E93177B8}"/>
              </a:ext>
            </a:extLst>
          </p:cNvPr>
          <p:cNvSpPr txBox="1"/>
          <p:nvPr/>
        </p:nvSpPr>
        <p:spPr>
          <a:xfrm>
            <a:off x="9240768" y="-6853"/>
            <a:ext cx="1181428" cy="215444"/>
          </a:xfrm>
          <a:prstGeom prst="rect">
            <a:avLst/>
          </a:prstGeom>
          <a:noFill/>
        </p:spPr>
        <p:txBody>
          <a:bodyPr wrap="square" rtlCol="0">
            <a:spAutoFit/>
          </a:bodyPr>
          <a:lstStyle/>
          <a:p>
            <a:r>
              <a:rPr lang="sv-SE" sz="800" dirty="0">
                <a:solidFill>
                  <a:srgbClr val="ED7D31"/>
                </a:solidFill>
              </a:rPr>
              <a:t>Passa sargen 10 gånger</a:t>
            </a:r>
            <a:endParaRPr lang="en-US" sz="800" dirty="0">
              <a:solidFill>
                <a:srgbClr val="ED7D31"/>
              </a:solidFill>
            </a:endParaRPr>
          </a:p>
        </p:txBody>
      </p:sp>
      <p:sp>
        <p:nvSpPr>
          <p:cNvPr id="222" name="TextBox 221">
            <a:extLst>
              <a:ext uri="{FF2B5EF4-FFF2-40B4-BE49-F238E27FC236}">
                <a16:creationId xmlns:a16="http://schemas.microsoft.com/office/drawing/2014/main" id="{3E8C6E07-B175-4C55-96E0-6E162B87A010}"/>
              </a:ext>
            </a:extLst>
          </p:cNvPr>
          <p:cNvSpPr txBox="1"/>
          <p:nvPr/>
        </p:nvSpPr>
        <p:spPr>
          <a:xfrm>
            <a:off x="9157331" y="3321278"/>
            <a:ext cx="1181428" cy="215444"/>
          </a:xfrm>
          <a:prstGeom prst="rect">
            <a:avLst/>
          </a:prstGeom>
          <a:noFill/>
        </p:spPr>
        <p:txBody>
          <a:bodyPr wrap="square" rtlCol="0">
            <a:spAutoFit/>
          </a:bodyPr>
          <a:lstStyle/>
          <a:p>
            <a:r>
              <a:rPr lang="sv-SE" sz="800" dirty="0">
                <a:solidFill>
                  <a:srgbClr val="ED7D31"/>
                </a:solidFill>
              </a:rPr>
              <a:t>Lyfta bollen över bänk</a:t>
            </a:r>
            <a:endParaRPr lang="en-US" sz="800" dirty="0">
              <a:solidFill>
                <a:srgbClr val="ED7D31"/>
              </a:solidFill>
            </a:endParaRPr>
          </a:p>
        </p:txBody>
      </p:sp>
      <p:sp>
        <p:nvSpPr>
          <p:cNvPr id="223" name="TextBox 222">
            <a:extLst>
              <a:ext uri="{FF2B5EF4-FFF2-40B4-BE49-F238E27FC236}">
                <a16:creationId xmlns:a16="http://schemas.microsoft.com/office/drawing/2014/main" id="{8C00AAC2-C76E-47C6-A3B8-6E1B2685EA1D}"/>
              </a:ext>
            </a:extLst>
          </p:cNvPr>
          <p:cNvSpPr txBox="1"/>
          <p:nvPr/>
        </p:nvSpPr>
        <p:spPr>
          <a:xfrm>
            <a:off x="10464871" y="3146581"/>
            <a:ext cx="1181428" cy="215444"/>
          </a:xfrm>
          <a:prstGeom prst="rect">
            <a:avLst/>
          </a:prstGeom>
          <a:noFill/>
        </p:spPr>
        <p:txBody>
          <a:bodyPr wrap="square" rtlCol="0">
            <a:spAutoFit/>
          </a:bodyPr>
          <a:lstStyle/>
          <a:p>
            <a:r>
              <a:rPr lang="sv-SE" sz="800" dirty="0">
                <a:solidFill>
                  <a:srgbClr val="ED7D31"/>
                </a:solidFill>
              </a:rPr>
              <a:t>Kö &amp; start</a:t>
            </a:r>
            <a:endParaRPr lang="en-US" sz="800" dirty="0">
              <a:solidFill>
                <a:srgbClr val="ED7D31"/>
              </a:solidFill>
            </a:endParaRPr>
          </a:p>
        </p:txBody>
      </p:sp>
      <p:sp>
        <p:nvSpPr>
          <p:cNvPr id="225" name="Multiplication Sign 224">
            <a:extLst>
              <a:ext uri="{FF2B5EF4-FFF2-40B4-BE49-F238E27FC236}">
                <a16:creationId xmlns:a16="http://schemas.microsoft.com/office/drawing/2014/main" id="{1273FD7A-04E9-46E3-BA83-2259D18B5943}"/>
              </a:ext>
            </a:extLst>
          </p:cNvPr>
          <p:cNvSpPr/>
          <p:nvPr/>
        </p:nvSpPr>
        <p:spPr>
          <a:xfrm>
            <a:off x="10825193" y="3344433"/>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Multiplication Sign 225">
            <a:extLst>
              <a:ext uri="{FF2B5EF4-FFF2-40B4-BE49-F238E27FC236}">
                <a16:creationId xmlns:a16="http://schemas.microsoft.com/office/drawing/2014/main" id="{931E4EE9-3938-4BC0-BAEB-0717487B736A}"/>
              </a:ext>
            </a:extLst>
          </p:cNvPr>
          <p:cNvSpPr/>
          <p:nvPr/>
        </p:nvSpPr>
        <p:spPr>
          <a:xfrm>
            <a:off x="10644087" y="3333082"/>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Arrow Connector 227">
            <a:extLst>
              <a:ext uri="{FF2B5EF4-FFF2-40B4-BE49-F238E27FC236}">
                <a16:creationId xmlns:a16="http://schemas.microsoft.com/office/drawing/2014/main" id="{AFB12C13-D8C4-4AC2-9FE6-1847A8EC0657}"/>
              </a:ext>
            </a:extLst>
          </p:cNvPr>
          <p:cNvCxnSpPr>
            <a:cxnSpLocks/>
          </p:cNvCxnSpPr>
          <p:nvPr/>
        </p:nvCxnSpPr>
        <p:spPr>
          <a:xfrm flipH="1">
            <a:off x="2602861" y="2473010"/>
            <a:ext cx="104979" cy="2294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9" name="TextBox 228">
            <a:extLst>
              <a:ext uri="{FF2B5EF4-FFF2-40B4-BE49-F238E27FC236}">
                <a16:creationId xmlns:a16="http://schemas.microsoft.com/office/drawing/2014/main" id="{A13A65AA-ECB4-48E3-9439-3BA2507147F8}"/>
              </a:ext>
            </a:extLst>
          </p:cNvPr>
          <p:cNvSpPr txBox="1"/>
          <p:nvPr/>
        </p:nvSpPr>
        <p:spPr>
          <a:xfrm>
            <a:off x="2474914" y="2281799"/>
            <a:ext cx="1181428" cy="215444"/>
          </a:xfrm>
          <a:prstGeom prst="rect">
            <a:avLst/>
          </a:prstGeom>
          <a:noFill/>
        </p:spPr>
        <p:txBody>
          <a:bodyPr wrap="square" rtlCol="0">
            <a:spAutoFit/>
          </a:bodyPr>
          <a:lstStyle/>
          <a:p>
            <a:r>
              <a:rPr lang="sv-SE" sz="800" dirty="0">
                <a:solidFill>
                  <a:srgbClr val="ED7D31"/>
                </a:solidFill>
              </a:rPr>
              <a:t>”Köra om” är ok! </a:t>
            </a:r>
          </a:p>
        </p:txBody>
      </p:sp>
      <p:cxnSp>
        <p:nvCxnSpPr>
          <p:cNvPr id="231" name="Straight Arrow Connector 230">
            <a:extLst>
              <a:ext uri="{FF2B5EF4-FFF2-40B4-BE49-F238E27FC236}">
                <a16:creationId xmlns:a16="http://schemas.microsoft.com/office/drawing/2014/main" id="{D7BA12C3-5CF4-4930-8A65-5D38D9A3A5EA}"/>
              </a:ext>
            </a:extLst>
          </p:cNvPr>
          <p:cNvCxnSpPr>
            <a:cxnSpLocks/>
            <a:stCxn id="229" idx="0"/>
          </p:cNvCxnSpPr>
          <p:nvPr/>
        </p:nvCxnSpPr>
        <p:spPr>
          <a:xfrm flipV="1">
            <a:off x="3065628" y="2114613"/>
            <a:ext cx="329534" cy="1671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34" name="Freeform: Shape 233">
            <a:extLst>
              <a:ext uri="{FF2B5EF4-FFF2-40B4-BE49-F238E27FC236}">
                <a16:creationId xmlns:a16="http://schemas.microsoft.com/office/drawing/2014/main" id="{8F2FC1AF-50CA-4299-80DE-78E23AC578A2}"/>
              </a:ext>
            </a:extLst>
          </p:cNvPr>
          <p:cNvSpPr/>
          <p:nvPr/>
        </p:nvSpPr>
        <p:spPr>
          <a:xfrm>
            <a:off x="8781702" y="2989519"/>
            <a:ext cx="1798320" cy="381091"/>
          </a:xfrm>
          <a:custGeom>
            <a:avLst/>
            <a:gdLst>
              <a:gd name="connsiteX0" fmla="*/ 0 w 1798320"/>
              <a:gd name="connsiteY0" fmla="*/ 304800 h 381091"/>
              <a:gd name="connsiteX1" fmla="*/ 182880 w 1798320"/>
              <a:gd name="connsiteY1" fmla="*/ 281940 h 381091"/>
              <a:gd name="connsiteX2" fmla="*/ 259080 w 1798320"/>
              <a:gd name="connsiteY2" fmla="*/ 243840 h 381091"/>
              <a:gd name="connsiteX3" fmla="*/ 297180 w 1798320"/>
              <a:gd name="connsiteY3" fmla="*/ 228600 h 381091"/>
              <a:gd name="connsiteX4" fmla="*/ 320040 w 1798320"/>
              <a:gd name="connsiteY4" fmla="*/ 205740 h 381091"/>
              <a:gd name="connsiteX5" fmla="*/ 388620 w 1798320"/>
              <a:gd name="connsiteY5" fmla="*/ 160020 h 381091"/>
              <a:gd name="connsiteX6" fmla="*/ 457200 w 1798320"/>
              <a:gd name="connsiteY6" fmla="*/ 99060 h 381091"/>
              <a:gd name="connsiteX7" fmla="*/ 510540 w 1798320"/>
              <a:gd name="connsiteY7" fmla="*/ 114300 h 381091"/>
              <a:gd name="connsiteX8" fmla="*/ 579120 w 1798320"/>
              <a:gd name="connsiteY8" fmla="*/ 175260 h 381091"/>
              <a:gd name="connsiteX9" fmla="*/ 624840 w 1798320"/>
              <a:gd name="connsiteY9" fmla="*/ 213360 h 381091"/>
              <a:gd name="connsiteX10" fmla="*/ 868680 w 1798320"/>
              <a:gd name="connsiteY10" fmla="*/ 205740 h 381091"/>
              <a:gd name="connsiteX11" fmla="*/ 876300 w 1798320"/>
              <a:gd name="connsiteY11" fmla="*/ 175260 h 381091"/>
              <a:gd name="connsiteX12" fmla="*/ 906780 w 1798320"/>
              <a:gd name="connsiteY12" fmla="*/ 144780 h 381091"/>
              <a:gd name="connsiteX13" fmla="*/ 929640 w 1798320"/>
              <a:gd name="connsiteY13" fmla="*/ 106680 h 381091"/>
              <a:gd name="connsiteX14" fmla="*/ 990600 w 1798320"/>
              <a:gd name="connsiteY14" fmla="*/ 68580 h 381091"/>
              <a:gd name="connsiteX15" fmla="*/ 1028700 w 1798320"/>
              <a:gd name="connsiteY15" fmla="*/ 76200 h 381091"/>
              <a:gd name="connsiteX16" fmla="*/ 1089660 w 1798320"/>
              <a:gd name="connsiteY16" fmla="*/ 137160 h 381091"/>
              <a:gd name="connsiteX17" fmla="*/ 1120140 w 1798320"/>
              <a:gd name="connsiteY17" fmla="*/ 160020 h 381091"/>
              <a:gd name="connsiteX18" fmla="*/ 1379220 w 1798320"/>
              <a:gd name="connsiteY18" fmla="*/ 144780 h 381091"/>
              <a:gd name="connsiteX19" fmla="*/ 1386840 w 1798320"/>
              <a:gd name="connsiteY19" fmla="*/ 68580 h 381091"/>
              <a:gd name="connsiteX20" fmla="*/ 1417320 w 1798320"/>
              <a:gd name="connsiteY20" fmla="*/ 15240 h 381091"/>
              <a:gd name="connsiteX21" fmla="*/ 1447800 w 1798320"/>
              <a:gd name="connsiteY21" fmla="*/ 0 h 381091"/>
              <a:gd name="connsiteX22" fmla="*/ 1539240 w 1798320"/>
              <a:gd name="connsiteY22" fmla="*/ 22860 h 381091"/>
              <a:gd name="connsiteX23" fmla="*/ 1562100 w 1798320"/>
              <a:gd name="connsiteY23" fmla="*/ 30480 h 381091"/>
              <a:gd name="connsiteX24" fmla="*/ 1638300 w 1798320"/>
              <a:gd name="connsiteY24" fmla="*/ 76200 h 381091"/>
              <a:gd name="connsiteX25" fmla="*/ 1645920 w 1798320"/>
              <a:gd name="connsiteY25" fmla="*/ 160020 h 381091"/>
              <a:gd name="connsiteX26" fmla="*/ 1661160 w 1798320"/>
              <a:gd name="connsiteY26" fmla="*/ 266700 h 381091"/>
              <a:gd name="connsiteX27" fmla="*/ 1668780 w 1798320"/>
              <a:gd name="connsiteY27" fmla="*/ 320040 h 381091"/>
              <a:gd name="connsiteX28" fmla="*/ 1676400 w 1798320"/>
              <a:gd name="connsiteY28" fmla="*/ 365760 h 381091"/>
              <a:gd name="connsiteX29" fmla="*/ 1737360 w 1798320"/>
              <a:gd name="connsiteY29" fmla="*/ 373380 h 381091"/>
              <a:gd name="connsiteX30" fmla="*/ 1798320 w 1798320"/>
              <a:gd name="connsiteY30" fmla="*/ 381000 h 38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8320" h="381091">
                <a:moveTo>
                  <a:pt x="0" y="304800"/>
                </a:moveTo>
                <a:cubicBezTo>
                  <a:pt x="60960" y="297180"/>
                  <a:pt x="123079" y="296011"/>
                  <a:pt x="182880" y="281940"/>
                </a:cubicBezTo>
                <a:cubicBezTo>
                  <a:pt x="210523" y="275436"/>
                  <a:pt x="232713" y="254387"/>
                  <a:pt x="259080" y="243840"/>
                </a:cubicBezTo>
                <a:lnTo>
                  <a:pt x="297180" y="228600"/>
                </a:lnTo>
                <a:cubicBezTo>
                  <a:pt x="304800" y="220980"/>
                  <a:pt x="311419" y="212206"/>
                  <a:pt x="320040" y="205740"/>
                </a:cubicBezTo>
                <a:cubicBezTo>
                  <a:pt x="342019" y="189255"/>
                  <a:pt x="369193" y="179447"/>
                  <a:pt x="388620" y="160020"/>
                </a:cubicBezTo>
                <a:cubicBezTo>
                  <a:pt x="435700" y="112940"/>
                  <a:pt x="412352" y="132696"/>
                  <a:pt x="457200" y="99060"/>
                </a:cubicBezTo>
                <a:cubicBezTo>
                  <a:pt x="474980" y="104140"/>
                  <a:pt x="493371" y="107432"/>
                  <a:pt x="510540" y="114300"/>
                </a:cubicBezTo>
                <a:cubicBezTo>
                  <a:pt x="533203" y="123365"/>
                  <a:pt x="569592" y="165732"/>
                  <a:pt x="579120" y="175260"/>
                </a:cubicBezTo>
                <a:cubicBezTo>
                  <a:pt x="608456" y="204596"/>
                  <a:pt x="593014" y="192142"/>
                  <a:pt x="624840" y="213360"/>
                </a:cubicBezTo>
                <a:lnTo>
                  <a:pt x="868680" y="205740"/>
                </a:lnTo>
                <a:cubicBezTo>
                  <a:pt x="879035" y="204171"/>
                  <a:pt x="870749" y="184141"/>
                  <a:pt x="876300" y="175260"/>
                </a:cubicBezTo>
                <a:cubicBezTo>
                  <a:pt x="883915" y="163076"/>
                  <a:pt x="897959" y="156122"/>
                  <a:pt x="906780" y="144780"/>
                </a:cubicBezTo>
                <a:cubicBezTo>
                  <a:pt x="915873" y="133089"/>
                  <a:pt x="919800" y="117750"/>
                  <a:pt x="929640" y="106680"/>
                </a:cubicBezTo>
                <a:cubicBezTo>
                  <a:pt x="955796" y="77254"/>
                  <a:pt x="961307" y="78344"/>
                  <a:pt x="990600" y="68580"/>
                </a:cubicBezTo>
                <a:cubicBezTo>
                  <a:pt x="1003300" y="71120"/>
                  <a:pt x="1018051" y="68828"/>
                  <a:pt x="1028700" y="76200"/>
                </a:cubicBezTo>
                <a:cubicBezTo>
                  <a:pt x="1052327" y="92557"/>
                  <a:pt x="1066671" y="119918"/>
                  <a:pt x="1089660" y="137160"/>
                </a:cubicBezTo>
                <a:lnTo>
                  <a:pt x="1120140" y="160020"/>
                </a:lnTo>
                <a:cubicBezTo>
                  <a:pt x="1206500" y="154940"/>
                  <a:pt x="1297387" y="172837"/>
                  <a:pt x="1379220" y="144780"/>
                </a:cubicBezTo>
                <a:cubicBezTo>
                  <a:pt x="1403367" y="136501"/>
                  <a:pt x="1382958" y="93810"/>
                  <a:pt x="1386840" y="68580"/>
                </a:cubicBezTo>
                <a:cubicBezTo>
                  <a:pt x="1389781" y="49460"/>
                  <a:pt x="1403388" y="27182"/>
                  <a:pt x="1417320" y="15240"/>
                </a:cubicBezTo>
                <a:cubicBezTo>
                  <a:pt x="1425945" y="7848"/>
                  <a:pt x="1437640" y="5080"/>
                  <a:pt x="1447800" y="0"/>
                </a:cubicBezTo>
                <a:lnTo>
                  <a:pt x="1539240" y="22860"/>
                </a:lnTo>
                <a:cubicBezTo>
                  <a:pt x="1547001" y="24930"/>
                  <a:pt x="1555028" y="26672"/>
                  <a:pt x="1562100" y="30480"/>
                </a:cubicBezTo>
                <a:cubicBezTo>
                  <a:pt x="1588181" y="44523"/>
                  <a:pt x="1638300" y="76200"/>
                  <a:pt x="1638300" y="76200"/>
                </a:cubicBezTo>
                <a:cubicBezTo>
                  <a:pt x="1640840" y="104140"/>
                  <a:pt x="1642983" y="132119"/>
                  <a:pt x="1645920" y="160020"/>
                </a:cubicBezTo>
                <a:cubicBezTo>
                  <a:pt x="1653115" y="228374"/>
                  <a:pt x="1651940" y="206769"/>
                  <a:pt x="1661160" y="266700"/>
                </a:cubicBezTo>
                <a:cubicBezTo>
                  <a:pt x="1663891" y="284452"/>
                  <a:pt x="1666049" y="302288"/>
                  <a:pt x="1668780" y="320040"/>
                </a:cubicBezTo>
                <a:cubicBezTo>
                  <a:pt x="1671129" y="335311"/>
                  <a:pt x="1664204" y="356274"/>
                  <a:pt x="1676400" y="365760"/>
                </a:cubicBezTo>
                <a:cubicBezTo>
                  <a:pt x="1692564" y="378332"/>
                  <a:pt x="1717120" y="370266"/>
                  <a:pt x="1737360" y="373380"/>
                </a:cubicBezTo>
                <a:cubicBezTo>
                  <a:pt x="1796604" y="382494"/>
                  <a:pt x="1754465" y="381000"/>
                  <a:pt x="1798320" y="381000"/>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C3C0E2AB-FDD9-46F6-888B-44387697BB80}"/>
              </a:ext>
            </a:extLst>
          </p:cNvPr>
          <p:cNvSpPr txBox="1"/>
          <p:nvPr/>
        </p:nvSpPr>
        <p:spPr>
          <a:xfrm>
            <a:off x="3272805" y="4135106"/>
            <a:ext cx="805438" cy="461665"/>
          </a:xfrm>
          <a:prstGeom prst="rect">
            <a:avLst/>
          </a:prstGeom>
          <a:noFill/>
        </p:spPr>
        <p:txBody>
          <a:bodyPr wrap="square" rtlCol="0">
            <a:spAutoFit/>
          </a:bodyPr>
          <a:lstStyle/>
          <a:p>
            <a:r>
              <a:rPr lang="sv-SE" sz="800" dirty="0">
                <a:solidFill>
                  <a:srgbClr val="ED7D31"/>
                </a:solidFill>
              </a:rPr>
              <a:t>Kö i den ordning man kommer in</a:t>
            </a:r>
          </a:p>
        </p:txBody>
      </p:sp>
      <p:sp>
        <p:nvSpPr>
          <p:cNvPr id="237" name="TextBox 236">
            <a:extLst>
              <a:ext uri="{FF2B5EF4-FFF2-40B4-BE49-F238E27FC236}">
                <a16:creationId xmlns:a16="http://schemas.microsoft.com/office/drawing/2014/main" id="{0AB89150-7056-4330-9943-A8654FC86D6B}"/>
              </a:ext>
            </a:extLst>
          </p:cNvPr>
          <p:cNvSpPr txBox="1"/>
          <p:nvPr/>
        </p:nvSpPr>
        <p:spPr>
          <a:xfrm>
            <a:off x="934318" y="1052834"/>
            <a:ext cx="1181428" cy="215444"/>
          </a:xfrm>
          <a:prstGeom prst="rect">
            <a:avLst/>
          </a:prstGeom>
          <a:noFill/>
        </p:spPr>
        <p:txBody>
          <a:bodyPr wrap="square" rtlCol="0">
            <a:spAutoFit/>
          </a:bodyPr>
          <a:lstStyle/>
          <a:p>
            <a:r>
              <a:rPr lang="sv-SE" sz="800" dirty="0">
                <a:solidFill>
                  <a:srgbClr val="ED7D31"/>
                </a:solidFill>
              </a:rPr>
              <a:t>Konhav</a:t>
            </a:r>
            <a:endParaRPr lang="en-US" sz="800" dirty="0">
              <a:solidFill>
                <a:srgbClr val="ED7D31"/>
              </a:solidFill>
            </a:endParaRPr>
          </a:p>
        </p:txBody>
      </p:sp>
      <p:sp>
        <p:nvSpPr>
          <p:cNvPr id="238" name="TextBox 237">
            <a:extLst>
              <a:ext uri="{FF2B5EF4-FFF2-40B4-BE49-F238E27FC236}">
                <a16:creationId xmlns:a16="http://schemas.microsoft.com/office/drawing/2014/main" id="{498A068A-28A2-4091-8538-A3764ECED518}"/>
              </a:ext>
            </a:extLst>
          </p:cNvPr>
          <p:cNvSpPr txBox="1"/>
          <p:nvPr/>
        </p:nvSpPr>
        <p:spPr>
          <a:xfrm>
            <a:off x="7806409" y="4772010"/>
            <a:ext cx="1181428" cy="215444"/>
          </a:xfrm>
          <a:prstGeom prst="rect">
            <a:avLst/>
          </a:prstGeom>
          <a:noFill/>
        </p:spPr>
        <p:txBody>
          <a:bodyPr wrap="square" rtlCol="0">
            <a:spAutoFit/>
          </a:bodyPr>
          <a:lstStyle/>
          <a:p>
            <a:r>
              <a:rPr lang="sv-SE" sz="800" dirty="0">
                <a:solidFill>
                  <a:srgbClr val="ED7D31"/>
                </a:solidFill>
              </a:rPr>
              <a:t>Mål</a:t>
            </a:r>
            <a:endParaRPr lang="en-US" sz="800" dirty="0">
              <a:solidFill>
                <a:srgbClr val="ED7D31"/>
              </a:solidFill>
            </a:endParaRPr>
          </a:p>
        </p:txBody>
      </p:sp>
      <p:sp>
        <p:nvSpPr>
          <p:cNvPr id="241" name="Left Bracket 240">
            <a:extLst>
              <a:ext uri="{FF2B5EF4-FFF2-40B4-BE49-F238E27FC236}">
                <a16:creationId xmlns:a16="http://schemas.microsoft.com/office/drawing/2014/main" id="{70BC440E-D80E-4C47-9B42-9EC1A73D5561}"/>
              </a:ext>
            </a:extLst>
          </p:cNvPr>
          <p:cNvSpPr/>
          <p:nvPr/>
        </p:nvSpPr>
        <p:spPr>
          <a:xfrm>
            <a:off x="8124034" y="4910146"/>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Left Bracket 241">
            <a:extLst>
              <a:ext uri="{FF2B5EF4-FFF2-40B4-BE49-F238E27FC236}">
                <a16:creationId xmlns:a16="http://schemas.microsoft.com/office/drawing/2014/main" id="{49600957-DF6E-420D-A47D-3A458B7FF5F7}"/>
              </a:ext>
            </a:extLst>
          </p:cNvPr>
          <p:cNvSpPr/>
          <p:nvPr/>
        </p:nvSpPr>
        <p:spPr>
          <a:xfrm rot="10800000">
            <a:off x="11290665" y="4910146"/>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4" name="Rectangle 243">
            <a:extLst>
              <a:ext uri="{FF2B5EF4-FFF2-40B4-BE49-F238E27FC236}">
                <a16:creationId xmlns:a16="http://schemas.microsoft.com/office/drawing/2014/main" id="{70434106-47CE-4E5C-8CCA-A0BC7DE6D75C}"/>
              </a:ext>
            </a:extLst>
          </p:cNvPr>
          <p:cNvSpPr/>
          <p:nvPr/>
        </p:nvSpPr>
        <p:spPr>
          <a:xfrm rot="16200000">
            <a:off x="9143746" y="3381225"/>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a:extLst>
              <a:ext uri="{FF2B5EF4-FFF2-40B4-BE49-F238E27FC236}">
                <a16:creationId xmlns:a16="http://schemas.microsoft.com/office/drawing/2014/main" id="{F1034CEC-D690-4F9E-833F-907C1CE9FF32}"/>
              </a:ext>
            </a:extLst>
          </p:cNvPr>
          <p:cNvSpPr/>
          <p:nvPr/>
        </p:nvSpPr>
        <p:spPr>
          <a:xfrm rot="16200000">
            <a:off x="10175265" y="3382235"/>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a:extLst>
              <a:ext uri="{FF2B5EF4-FFF2-40B4-BE49-F238E27FC236}">
                <a16:creationId xmlns:a16="http://schemas.microsoft.com/office/drawing/2014/main" id="{03CB1428-C9F5-495F-BA51-C4A9B999C46F}"/>
              </a:ext>
            </a:extLst>
          </p:cNvPr>
          <p:cNvSpPr/>
          <p:nvPr/>
        </p:nvSpPr>
        <p:spPr>
          <a:xfrm rot="16200000">
            <a:off x="11292391" y="3382236"/>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TextBox 246">
            <a:extLst>
              <a:ext uri="{FF2B5EF4-FFF2-40B4-BE49-F238E27FC236}">
                <a16:creationId xmlns:a16="http://schemas.microsoft.com/office/drawing/2014/main" id="{497AE1A2-9B91-4DD1-A1A6-9C655A0EC22E}"/>
              </a:ext>
            </a:extLst>
          </p:cNvPr>
          <p:cNvSpPr txBox="1"/>
          <p:nvPr/>
        </p:nvSpPr>
        <p:spPr>
          <a:xfrm>
            <a:off x="7794612" y="3725420"/>
            <a:ext cx="1181428" cy="215444"/>
          </a:xfrm>
          <a:prstGeom prst="rect">
            <a:avLst/>
          </a:prstGeom>
          <a:noFill/>
        </p:spPr>
        <p:txBody>
          <a:bodyPr wrap="square" rtlCol="0">
            <a:spAutoFit/>
          </a:bodyPr>
          <a:lstStyle/>
          <a:p>
            <a:r>
              <a:rPr lang="sv-SE" sz="800" dirty="0">
                <a:solidFill>
                  <a:srgbClr val="ED7D31"/>
                </a:solidFill>
              </a:rPr>
              <a:t>Bänk</a:t>
            </a:r>
            <a:endParaRPr lang="en-US" sz="800" dirty="0">
              <a:solidFill>
                <a:srgbClr val="ED7D31"/>
              </a:solidFill>
            </a:endParaRPr>
          </a:p>
        </p:txBody>
      </p:sp>
      <p:sp>
        <p:nvSpPr>
          <p:cNvPr id="248" name="TextBox 247">
            <a:extLst>
              <a:ext uri="{FF2B5EF4-FFF2-40B4-BE49-F238E27FC236}">
                <a16:creationId xmlns:a16="http://schemas.microsoft.com/office/drawing/2014/main" id="{5008F567-29A7-46D6-974B-DA7B31C500E7}"/>
              </a:ext>
            </a:extLst>
          </p:cNvPr>
          <p:cNvSpPr txBox="1"/>
          <p:nvPr/>
        </p:nvSpPr>
        <p:spPr>
          <a:xfrm>
            <a:off x="333633" y="3042721"/>
            <a:ext cx="1181428" cy="215444"/>
          </a:xfrm>
          <a:prstGeom prst="rect">
            <a:avLst/>
          </a:prstGeom>
          <a:noFill/>
        </p:spPr>
        <p:txBody>
          <a:bodyPr wrap="square" rtlCol="0">
            <a:spAutoFit/>
          </a:bodyPr>
          <a:lstStyle/>
          <a:p>
            <a:r>
              <a:rPr lang="sv-SE" sz="800" dirty="0">
                <a:solidFill>
                  <a:srgbClr val="ED7D31"/>
                </a:solidFill>
              </a:rPr>
              <a:t>Matchmål med hinder</a:t>
            </a:r>
            <a:endParaRPr lang="en-US" sz="800" dirty="0">
              <a:solidFill>
                <a:srgbClr val="ED7D31"/>
              </a:solidFill>
            </a:endParaRPr>
          </a:p>
        </p:txBody>
      </p:sp>
      <p:sp>
        <p:nvSpPr>
          <p:cNvPr id="249" name="TextBox 248">
            <a:extLst>
              <a:ext uri="{FF2B5EF4-FFF2-40B4-BE49-F238E27FC236}">
                <a16:creationId xmlns:a16="http://schemas.microsoft.com/office/drawing/2014/main" id="{7E48571A-A0DE-4E3F-A54A-22DC15AB397C}"/>
              </a:ext>
            </a:extLst>
          </p:cNvPr>
          <p:cNvSpPr txBox="1"/>
          <p:nvPr/>
        </p:nvSpPr>
        <p:spPr>
          <a:xfrm>
            <a:off x="4881271" y="3328479"/>
            <a:ext cx="2372345" cy="707886"/>
          </a:xfrm>
          <a:prstGeom prst="rect">
            <a:avLst/>
          </a:prstGeom>
          <a:noFill/>
        </p:spPr>
        <p:txBody>
          <a:bodyPr wrap="square" rtlCol="0">
            <a:spAutoFit/>
          </a:bodyPr>
          <a:lstStyle/>
          <a:p>
            <a:r>
              <a:rPr lang="sv-SE" sz="800" dirty="0">
                <a:solidFill>
                  <a:srgbClr val="ED7D31"/>
                </a:solidFill>
              </a:rPr>
              <a:t>Hinderbana kan köras med hela laget samtidigt eller delas upp där ena halvan kör 3 mot 3 spel med eller utan målvakter. Man spelar i 3-5 minuter och kör hinderbana i 3 minuter (inkl. vatten paus). Detta ger möjligheten att </a:t>
            </a:r>
            <a:endParaRPr lang="en-US" sz="800" dirty="0">
              <a:solidFill>
                <a:srgbClr val="ED7D31"/>
              </a:solidFill>
            </a:endParaRPr>
          </a:p>
        </p:txBody>
      </p:sp>
      <p:pic>
        <p:nvPicPr>
          <p:cNvPr id="250" name="Picture 249">
            <a:extLst>
              <a:ext uri="{FF2B5EF4-FFF2-40B4-BE49-F238E27FC236}">
                <a16:creationId xmlns:a16="http://schemas.microsoft.com/office/drawing/2014/main" id="{D5B6D3AB-844D-4E5D-BD55-CF520D0AEC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6902" y="4835551"/>
            <a:ext cx="1844040" cy="1758950"/>
          </a:xfrm>
          <a:prstGeom prst="rect">
            <a:avLst/>
          </a:prstGeom>
          <a:noFill/>
          <a:ln>
            <a:noFill/>
          </a:ln>
        </p:spPr>
      </p:pic>
      <p:sp>
        <p:nvSpPr>
          <p:cNvPr id="251" name="TextBox 250">
            <a:extLst>
              <a:ext uri="{FF2B5EF4-FFF2-40B4-BE49-F238E27FC236}">
                <a16:creationId xmlns:a16="http://schemas.microsoft.com/office/drawing/2014/main" id="{8758027D-7DCB-4F4F-BEAB-E5ED2B3BBE79}"/>
              </a:ext>
            </a:extLst>
          </p:cNvPr>
          <p:cNvSpPr txBox="1"/>
          <p:nvPr/>
        </p:nvSpPr>
        <p:spPr>
          <a:xfrm>
            <a:off x="8349844" y="2146269"/>
            <a:ext cx="1181428" cy="215444"/>
          </a:xfrm>
          <a:prstGeom prst="rect">
            <a:avLst/>
          </a:prstGeom>
          <a:noFill/>
        </p:spPr>
        <p:txBody>
          <a:bodyPr wrap="square" rtlCol="0">
            <a:spAutoFit/>
          </a:bodyPr>
          <a:lstStyle/>
          <a:p>
            <a:r>
              <a:rPr lang="sv-SE" sz="800" dirty="0">
                <a:solidFill>
                  <a:srgbClr val="ED7D31"/>
                </a:solidFill>
              </a:rPr>
              <a:t>Skott på mål</a:t>
            </a:r>
            <a:endParaRPr lang="en-US" sz="800" dirty="0">
              <a:solidFill>
                <a:srgbClr val="ED7D31"/>
              </a:solidFill>
            </a:endParaRPr>
          </a:p>
        </p:txBody>
      </p:sp>
      <p:cxnSp>
        <p:nvCxnSpPr>
          <p:cNvPr id="252" name="Straight Arrow Connector 251">
            <a:extLst>
              <a:ext uri="{FF2B5EF4-FFF2-40B4-BE49-F238E27FC236}">
                <a16:creationId xmlns:a16="http://schemas.microsoft.com/office/drawing/2014/main" id="{016288A1-8B37-4657-96E6-7ED01150F91E}"/>
              </a:ext>
            </a:extLst>
          </p:cNvPr>
          <p:cNvCxnSpPr>
            <a:cxnSpLocks/>
          </p:cNvCxnSpPr>
          <p:nvPr/>
        </p:nvCxnSpPr>
        <p:spPr>
          <a:xfrm flipH="1">
            <a:off x="10069324" y="2551005"/>
            <a:ext cx="104979" cy="22946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3" name="TextBox 252">
            <a:extLst>
              <a:ext uri="{FF2B5EF4-FFF2-40B4-BE49-F238E27FC236}">
                <a16:creationId xmlns:a16="http://schemas.microsoft.com/office/drawing/2014/main" id="{6F4EAD0F-F1E8-435E-8F41-2CFDC75C0B65}"/>
              </a:ext>
            </a:extLst>
          </p:cNvPr>
          <p:cNvSpPr txBox="1"/>
          <p:nvPr/>
        </p:nvSpPr>
        <p:spPr>
          <a:xfrm>
            <a:off x="9941377" y="2359794"/>
            <a:ext cx="1181428" cy="215444"/>
          </a:xfrm>
          <a:prstGeom prst="rect">
            <a:avLst/>
          </a:prstGeom>
          <a:noFill/>
        </p:spPr>
        <p:txBody>
          <a:bodyPr wrap="square" rtlCol="0">
            <a:spAutoFit/>
          </a:bodyPr>
          <a:lstStyle/>
          <a:p>
            <a:r>
              <a:rPr lang="sv-SE" sz="800" dirty="0">
                <a:solidFill>
                  <a:srgbClr val="ED7D31"/>
                </a:solidFill>
              </a:rPr>
              <a:t>”Köra om” är ok! </a:t>
            </a:r>
          </a:p>
        </p:txBody>
      </p:sp>
      <p:cxnSp>
        <p:nvCxnSpPr>
          <p:cNvPr id="254" name="Straight Arrow Connector 253">
            <a:extLst>
              <a:ext uri="{FF2B5EF4-FFF2-40B4-BE49-F238E27FC236}">
                <a16:creationId xmlns:a16="http://schemas.microsoft.com/office/drawing/2014/main" id="{3BBFD9C0-D5C5-427D-AA45-93B19F38A133}"/>
              </a:ext>
            </a:extLst>
          </p:cNvPr>
          <p:cNvCxnSpPr>
            <a:cxnSpLocks/>
            <a:stCxn id="253" idx="0"/>
          </p:cNvCxnSpPr>
          <p:nvPr/>
        </p:nvCxnSpPr>
        <p:spPr>
          <a:xfrm flipV="1">
            <a:off x="10532091" y="2192608"/>
            <a:ext cx="329534" cy="16718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5" name="TextBox 254">
            <a:extLst>
              <a:ext uri="{FF2B5EF4-FFF2-40B4-BE49-F238E27FC236}">
                <a16:creationId xmlns:a16="http://schemas.microsoft.com/office/drawing/2014/main" id="{2C55DA9B-7754-449C-AEB2-AE152D8659C4}"/>
              </a:ext>
            </a:extLst>
          </p:cNvPr>
          <p:cNvSpPr txBox="1"/>
          <p:nvPr/>
        </p:nvSpPr>
        <p:spPr>
          <a:xfrm>
            <a:off x="7778648" y="3061464"/>
            <a:ext cx="1181428" cy="215444"/>
          </a:xfrm>
          <a:prstGeom prst="rect">
            <a:avLst/>
          </a:prstGeom>
          <a:noFill/>
        </p:spPr>
        <p:txBody>
          <a:bodyPr wrap="square" rtlCol="0">
            <a:spAutoFit/>
          </a:bodyPr>
          <a:lstStyle/>
          <a:p>
            <a:r>
              <a:rPr lang="sv-SE" sz="800" dirty="0">
                <a:solidFill>
                  <a:srgbClr val="ED7D31"/>
                </a:solidFill>
              </a:rPr>
              <a:t>Matchmål med hinder</a:t>
            </a:r>
            <a:endParaRPr lang="en-US" sz="800" dirty="0">
              <a:solidFill>
                <a:srgbClr val="ED7D31"/>
              </a:solidFill>
            </a:endParaRPr>
          </a:p>
        </p:txBody>
      </p:sp>
      <p:sp>
        <p:nvSpPr>
          <p:cNvPr id="256" name="TextBox 255">
            <a:extLst>
              <a:ext uri="{FF2B5EF4-FFF2-40B4-BE49-F238E27FC236}">
                <a16:creationId xmlns:a16="http://schemas.microsoft.com/office/drawing/2014/main" id="{41BD145E-E69D-4D5F-BC94-22278EC8FCAD}"/>
              </a:ext>
            </a:extLst>
          </p:cNvPr>
          <p:cNvSpPr txBox="1"/>
          <p:nvPr/>
        </p:nvSpPr>
        <p:spPr>
          <a:xfrm>
            <a:off x="8370193" y="1146253"/>
            <a:ext cx="1181428" cy="215444"/>
          </a:xfrm>
          <a:prstGeom prst="rect">
            <a:avLst/>
          </a:prstGeom>
          <a:noFill/>
        </p:spPr>
        <p:txBody>
          <a:bodyPr wrap="square" rtlCol="0">
            <a:spAutoFit/>
          </a:bodyPr>
          <a:lstStyle/>
          <a:p>
            <a:r>
              <a:rPr lang="sv-SE" sz="800" dirty="0">
                <a:solidFill>
                  <a:srgbClr val="ED7D31"/>
                </a:solidFill>
              </a:rPr>
              <a:t>Konhav</a:t>
            </a:r>
            <a:endParaRPr lang="en-US" sz="800" dirty="0">
              <a:solidFill>
                <a:srgbClr val="ED7D31"/>
              </a:solidFill>
            </a:endParaRPr>
          </a:p>
        </p:txBody>
      </p:sp>
      <p:sp>
        <p:nvSpPr>
          <p:cNvPr id="258" name="Isosceles Triangle 257">
            <a:extLst>
              <a:ext uri="{FF2B5EF4-FFF2-40B4-BE49-F238E27FC236}">
                <a16:creationId xmlns:a16="http://schemas.microsoft.com/office/drawing/2014/main" id="{8B3F179A-FFB3-482C-A080-1A793D97EF6E}"/>
              </a:ext>
            </a:extLst>
          </p:cNvPr>
          <p:cNvSpPr/>
          <p:nvPr/>
        </p:nvSpPr>
        <p:spPr>
          <a:xfrm>
            <a:off x="9116669" y="1743623"/>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Isosceles Triangle 258">
            <a:extLst>
              <a:ext uri="{FF2B5EF4-FFF2-40B4-BE49-F238E27FC236}">
                <a16:creationId xmlns:a16="http://schemas.microsoft.com/office/drawing/2014/main" id="{56FC1D19-D58E-4A43-8AAC-F3532519D035}"/>
              </a:ext>
            </a:extLst>
          </p:cNvPr>
          <p:cNvSpPr/>
          <p:nvPr/>
        </p:nvSpPr>
        <p:spPr>
          <a:xfrm>
            <a:off x="9116669" y="150511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Isosceles Triangle 259">
            <a:extLst>
              <a:ext uri="{FF2B5EF4-FFF2-40B4-BE49-F238E27FC236}">
                <a16:creationId xmlns:a16="http://schemas.microsoft.com/office/drawing/2014/main" id="{D4DEBE56-6CCE-49FD-9B99-D8EB34675BE2}"/>
              </a:ext>
            </a:extLst>
          </p:cNvPr>
          <p:cNvSpPr/>
          <p:nvPr/>
        </p:nvSpPr>
        <p:spPr>
          <a:xfrm>
            <a:off x="9116669" y="198212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Isosceles Triangle 260">
            <a:extLst>
              <a:ext uri="{FF2B5EF4-FFF2-40B4-BE49-F238E27FC236}">
                <a16:creationId xmlns:a16="http://schemas.microsoft.com/office/drawing/2014/main" id="{14F23E2C-7F2C-4F97-9D54-3CAEE4306A66}"/>
              </a:ext>
            </a:extLst>
          </p:cNvPr>
          <p:cNvSpPr/>
          <p:nvPr/>
        </p:nvSpPr>
        <p:spPr>
          <a:xfrm>
            <a:off x="10300017" y="1743623"/>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Isosceles Triangle 261">
            <a:extLst>
              <a:ext uri="{FF2B5EF4-FFF2-40B4-BE49-F238E27FC236}">
                <a16:creationId xmlns:a16="http://schemas.microsoft.com/office/drawing/2014/main" id="{862235A2-9100-41B7-BFD8-F4BD31599A4B}"/>
              </a:ext>
            </a:extLst>
          </p:cNvPr>
          <p:cNvSpPr/>
          <p:nvPr/>
        </p:nvSpPr>
        <p:spPr>
          <a:xfrm>
            <a:off x="10300017" y="1505119"/>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Isosceles Triangle 262">
            <a:extLst>
              <a:ext uri="{FF2B5EF4-FFF2-40B4-BE49-F238E27FC236}">
                <a16:creationId xmlns:a16="http://schemas.microsoft.com/office/drawing/2014/main" id="{429D9E18-2874-4618-B80B-F96867419A35}"/>
              </a:ext>
            </a:extLst>
          </p:cNvPr>
          <p:cNvSpPr/>
          <p:nvPr/>
        </p:nvSpPr>
        <p:spPr>
          <a:xfrm>
            <a:off x="10300017" y="198212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5" name="Straight Connector 264">
            <a:extLst>
              <a:ext uri="{FF2B5EF4-FFF2-40B4-BE49-F238E27FC236}">
                <a16:creationId xmlns:a16="http://schemas.microsoft.com/office/drawing/2014/main" id="{7626AE26-75D4-4A6B-BFD1-AD369B09D34D}"/>
              </a:ext>
            </a:extLst>
          </p:cNvPr>
          <p:cNvCxnSpPr>
            <a:cxnSpLocks/>
          </p:cNvCxnSpPr>
          <p:nvPr/>
        </p:nvCxnSpPr>
        <p:spPr>
          <a:xfrm>
            <a:off x="9292177" y="1505119"/>
            <a:ext cx="925174" cy="0"/>
          </a:xfrm>
          <a:prstGeom prst="line">
            <a:avLst/>
          </a:prstGeom>
          <a:noFill/>
          <a:ln>
            <a:solidFill>
              <a:schemeClr val="tx1">
                <a:lumMod val="65000"/>
                <a:lumOff val="35000"/>
              </a:schemeClr>
            </a:solidFill>
            <a:prstDash val="sysDot"/>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268" name="Straight Connector 267">
            <a:extLst>
              <a:ext uri="{FF2B5EF4-FFF2-40B4-BE49-F238E27FC236}">
                <a16:creationId xmlns:a16="http://schemas.microsoft.com/office/drawing/2014/main" id="{760125CF-8209-4133-8884-44314B72F8C2}"/>
              </a:ext>
            </a:extLst>
          </p:cNvPr>
          <p:cNvCxnSpPr>
            <a:cxnSpLocks/>
          </p:cNvCxnSpPr>
          <p:nvPr/>
        </p:nvCxnSpPr>
        <p:spPr>
          <a:xfrm>
            <a:off x="5031540" y="1265440"/>
            <a:ext cx="341931" cy="0"/>
          </a:xfrm>
          <a:prstGeom prst="line">
            <a:avLst/>
          </a:prstGeom>
          <a:noFill/>
          <a:ln>
            <a:solidFill>
              <a:schemeClr val="tx1">
                <a:lumMod val="65000"/>
                <a:lumOff val="35000"/>
              </a:schemeClr>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69" name="Freeform: Shape 268">
            <a:extLst>
              <a:ext uri="{FF2B5EF4-FFF2-40B4-BE49-F238E27FC236}">
                <a16:creationId xmlns:a16="http://schemas.microsoft.com/office/drawing/2014/main" id="{FDE00D33-2686-4B5E-8046-77E7D5E272AD}"/>
              </a:ext>
            </a:extLst>
          </p:cNvPr>
          <p:cNvSpPr/>
          <p:nvPr/>
        </p:nvSpPr>
        <p:spPr>
          <a:xfrm>
            <a:off x="4992602" y="503927"/>
            <a:ext cx="390528" cy="608131"/>
          </a:xfrm>
          <a:custGeom>
            <a:avLst/>
            <a:gdLst>
              <a:gd name="connsiteX0" fmla="*/ 309565 w 390528"/>
              <a:gd name="connsiteY0" fmla="*/ 608131 h 608131"/>
              <a:gd name="connsiteX1" fmla="*/ 285753 w 390528"/>
              <a:gd name="connsiteY1" fmla="*/ 555743 h 608131"/>
              <a:gd name="connsiteX2" fmla="*/ 280990 w 390528"/>
              <a:gd name="connsiteY2" fmla="*/ 531931 h 608131"/>
              <a:gd name="connsiteX3" fmla="*/ 266703 w 390528"/>
              <a:gd name="connsiteY3" fmla="*/ 503356 h 608131"/>
              <a:gd name="connsiteX4" fmla="*/ 261940 w 390528"/>
              <a:gd name="connsiteY4" fmla="*/ 484306 h 608131"/>
              <a:gd name="connsiteX5" fmla="*/ 242890 w 390528"/>
              <a:gd name="connsiteY5" fmla="*/ 455731 h 608131"/>
              <a:gd name="connsiteX6" fmla="*/ 233365 w 390528"/>
              <a:gd name="connsiteY6" fmla="*/ 436681 h 608131"/>
              <a:gd name="connsiteX7" fmla="*/ 219078 w 390528"/>
              <a:gd name="connsiteY7" fmla="*/ 412868 h 608131"/>
              <a:gd name="connsiteX8" fmla="*/ 209553 w 390528"/>
              <a:gd name="connsiteY8" fmla="*/ 389056 h 608131"/>
              <a:gd name="connsiteX9" fmla="*/ 190503 w 390528"/>
              <a:gd name="connsiteY9" fmla="*/ 365243 h 608131"/>
              <a:gd name="connsiteX10" fmla="*/ 180978 w 390528"/>
              <a:gd name="connsiteY10" fmla="*/ 350956 h 608131"/>
              <a:gd name="connsiteX11" fmla="*/ 152403 w 390528"/>
              <a:gd name="connsiteY11" fmla="*/ 284281 h 608131"/>
              <a:gd name="connsiteX12" fmla="*/ 142878 w 390528"/>
              <a:gd name="connsiteY12" fmla="*/ 265231 h 608131"/>
              <a:gd name="connsiteX13" fmla="*/ 128590 w 390528"/>
              <a:gd name="connsiteY13" fmla="*/ 241418 h 608131"/>
              <a:gd name="connsiteX14" fmla="*/ 123828 w 390528"/>
              <a:gd name="connsiteY14" fmla="*/ 227131 h 608131"/>
              <a:gd name="connsiteX15" fmla="*/ 100015 w 390528"/>
              <a:gd name="connsiteY15" fmla="*/ 184268 h 608131"/>
              <a:gd name="connsiteX16" fmla="*/ 104778 w 390528"/>
              <a:gd name="connsiteY16" fmla="*/ 74731 h 608131"/>
              <a:gd name="connsiteX17" fmla="*/ 114303 w 390528"/>
              <a:gd name="connsiteY17" fmla="*/ 60443 h 608131"/>
              <a:gd name="connsiteX18" fmla="*/ 152403 w 390528"/>
              <a:gd name="connsiteY18" fmla="*/ 17581 h 608131"/>
              <a:gd name="connsiteX19" fmla="*/ 176215 w 390528"/>
              <a:gd name="connsiteY19" fmla="*/ 12818 h 608131"/>
              <a:gd name="connsiteX20" fmla="*/ 385765 w 390528"/>
              <a:gd name="connsiteY20" fmla="*/ 41393 h 608131"/>
              <a:gd name="connsiteX21" fmla="*/ 390528 w 390528"/>
              <a:gd name="connsiteY21" fmla="*/ 65206 h 608131"/>
              <a:gd name="connsiteX22" fmla="*/ 357190 w 390528"/>
              <a:gd name="connsiteY22" fmla="*/ 203318 h 608131"/>
              <a:gd name="connsiteX23" fmla="*/ 309565 w 390528"/>
              <a:gd name="connsiteY23" fmla="*/ 246181 h 608131"/>
              <a:gd name="connsiteX24" fmla="*/ 266703 w 390528"/>
              <a:gd name="connsiteY24" fmla="*/ 260468 h 608131"/>
              <a:gd name="connsiteX25" fmla="*/ 180978 w 390528"/>
              <a:gd name="connsiteY25" fmla="*/ 255706 h 608131"/>
              <a:gd name="connsiteX26" fmla="*/ 152403 w 390528"/>
              <a:gd name="connsiteY26" fmla="*/ 241418 h 608131"/>
              <a:gd name="connsiteX27" fmla="*/ 109540 w 390528"/>
              <a:gd name="connsiteY27" fmla="*/ 227131 h 608131"/>
              <a:gd name="connsiteX28" fmla="*/ 90490 w 390528"/>
              <a:gd name="connsiteY28" fmla="*/ 217606 h 608131"/>
              <a:gd name="connsiteX29" fmla="*/ 38103 w 390528"/>
              <a:gd name="connsiteY29" fmla="*/ 184268 h 608131"/>
              <a:gd name="connsiteX30" fmla="*/ 28578 w 390528"/>
              <a:gd name="connsiteY30" fmla="*/ 169981 h 608131"/>
              <a:gd name="connsiteX31" fmla="*/ 3 w 390528"/>
              <a:gd name="connsiteY31" fmla="*/ 127118 h 60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0528" h="608131">
                <a:moveTo>
                  <a:pt x="309565" y="608131"/>
                </a:moveTo>
                <a:cubicBezTo>
                  <a:pt x="298398" y="552290"/>
                  <a:pt x="315176" y="620472"/>
                  <a:pt x="285753" y="555743"/>
                </a:cubicBezTo>
                <a:cubicBezTo>
                  <a:pt x="282403" y="548374"/>
                  <a:pt x="283756" y="539538"/>
                  <a:pt x="280990" y="531931"/>
                </a:cubicBezTo>
                <a:cubicBezTo>
                  <a:pt x="277351" y="521923"/>
                  <a:pt x="270658" y="513244"/>
                  <a:pt x="266703" y="503356"/>
                </a:cubicBezTo>
                <a:cubicBezTo>
                  <a:pt x="264272" y="497279"/>
                  <a:pt x="264867" y="490160"/>
                  <a:pt x="261940" y="484306"/>
                </a:cubicBezTo>
                <a:cubicBezTo>
                  <a:pt x="256820" y="474067"/>
                  <a:pt x="248010" y="465970"/>
                  <a:pt x="242890" y="455731"/>
                </a:cubicBezTo>
                <a:cubicBezTo>
                  <a:pt x="239715" y="449381"/>
                  <a:pt x="236813" y="442887"/>
                  <a:pt x="233365" y="436681"/>
                </a:cubicBezTo>
                <a:cubicBezTo>
                  <a:pt x="228870" y="428589"/>
                  <a:pt x="223218" y="421147"/>
                  <a:pt x="219078" y="412868"/>
                </a:cubicBezTo>
                <a:cubicBezTo>
                  <a:pt x="215255" y="405222"/>
                  <a:pt x="213951" y="396387"/>
                  <a:pt x="209553" y="389056"/>
                </a:cubicBezTo>
                <a:cubicBezTo>
                  <a:pt x="204323" y="380340"/>
                  <a:pt x="196602" y="373375"/>
                  <a:pt x="190503" y="365243"/>
                </a:cubicBezTo>
                <a:cubicBezTo>
                  <a:pt x="187069" y="360664"/>
                  <a:pt x="184153" y="355718"/>
                  <a:pt x="180978" y="350956"/>
                </a:cubicBezTo>
                <a:cubicBezTo>
                  <a:pt x="166963" y="308911"/>
                  <a:pt x="175943" y="331361"/>
                  <a:pt x="152403" y="284281"/>
                </a:cubicBezTo>
                <a:cubicBezTo>
                  <a:pt x="149228" y="277931"/>
                  <a:pt x="146531" y="271319"/>
                  <a:pt x="142878" y="265231"/>
                </a:cubicBezTo>
                <a:cubicBezTo>
                  <a:pt x="138115" y="257293"/>
                  <a:pt x="132730" y="249698"/>
                  <a:pt x="128590" y="241418"/>
                </a:cubicBezTo>
                <a:cubicBezTo>
                  <a:pt x="126345" y="236928"/>
                  <a:pt x="126319" y="231489"/>
                  <a:pt x="123828" y="227131"/>
                </a:cubicBezTo>
                <a:cubicBezTo>
                  <a:pt x="93623" y="174274"/>
                  <a:pt x="124106" y="244496"/>
                  <a:pt x="100015" y="184268"/>
                </a:cubicBezTo>
                <a:cubicBezTo>
                  <a:pt x="101603" y="147756"/>
                  <a:pt x="100589" y="111037"/>
                  <a:pt x="104778" y="74731"/>
                </a:cubicBezTo>
                <a:cubicBezTo>
                  <a:pt x="105434" y="69045"/>
                  <a:pt x="111269" y="65297"/>
                  <a:pt x="114303" y="60443"/>
                </a:cubicBezTo>
                <a:cubicBezTo>
                  <a:pt x="127294" y="39656"/>
                  <a:pt x="128528" y="29519"/>
                  <a:pt x="152403" y="17581"/>
                </a:cubicBezTo>
                <a:cubicBezTo>
                  <a:pt x="159643" y="13961"/>
                  <a:pt x="168278" y="14406"/>
                  <a:pt x="176215" y="12818"/>
                </a:cubicBezTo>
                <a:cubicBezTo>
                  <a:pt x="237506" y="14350"/>
                  <a:pt x="349337" y="-31462"/>
                  <a:pt x="385765" y="41393"/>
                </a:cubicBezTo>
                <a:cubicBezTo>
                  <a:pt x="389385" y="48633"/>
                  <a:pt x="388940" y="57268"/>
                  <a:pt x="390528" y="65206"/>
                </a:cubicBezTo>
                <a:cubicBezTo>
                  <a:pt x="381512" y="164380"/>
                  <a:pt x="400707" y="148921"/>
                  <a:pt x="357190" y="203318"/>
                </a:cubicBezTo>
                <a:cubicBezTo>
                  <a:pt x="349093" y="213439"/>
                  <a:pt x="312076" y="244769"/>
                  <a:pt x="309565" y="246181"/>
                </a:cubicBezTo>
                <a:cubicBezTo>
                  <a:pt x="296439" y="253564"/>
                  <a:pt x="266703" y="260468"/>
                  <a:pt x="266703" y="260468"/>
                </a:cubicBezTo>
                <a:cubicBezTo>
                  <a:pt x="238128" y="258881"/>
                  <a:pt x="209208" y="260411"/>
                  <a:pt x="180978" y="255706"/>
                </a:cubicBezTo>
                <a:cubicBezTo>
                  <a:pt x="170474" y="253955"/>
                  <a:pt x="162291" y="245373"/>
                  <a:pt x="152403" y="241418"/>
                </a:cubicBezTo>
                <a:cubicBezTo>
                  <a:pt x="138420" y="235825"/>
                  <a:pt x="123597" y="232537"/>
                  <a:pt x="109540" y="227131"/>
                </a:cubicBezTo>
                <a:cubicBezTo>
                  <a:pt x="102914" y="224582"/>
                  <a:pt x="96696" y="221054"/>
                  <a:pt x="90490" y="217606"/>
                </a:cubicBezTo>
                <a:cubicBezTo>
                  <a:pt x="70320" y="206400"/>
                  <a:pt x="57736" y="197357"/>
                  <a:pt x="38103" y="184268"/>
                </a:cubicBezTo>
                <a:cubicBezTo>
                  <a:pt x="34928" y="179506"/>
                  <a:pt x="31945" y="174610"/>
                  <a:pt x="28578" y="169981"/>
                </a:cubicBezTo>
                <a:cubicBezTo>
                  <a:pt x="-950" y="129381"/>
                  <a:pt x="3" y="147879"/>
                  <a:pt x="3" y="127118"/>
                </a:cubicBezTo>
              </a:path>
            </a:pathLst>
          </a:custGeom>
          <a:noFill/>
          <a:ln>
            <a:solidFill>
              <a:schemeClr val="tx1">
                <a:lumMod val="65000"/>
                <a:lumOff val="35000"/>
              </a:schemeClr>
            </a:solidFill>
            <a:prstDash val="solid"/>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TextBox 270">
            <a:extLst>
              <a:ext uri="{FF2B5EF4-FFF2-40B4-BE49-F238E27FC236}">
                <a16:creationId xmlns:a16="http://schemas.microsoft.com/office/drawing/2014/main" id="{BAD95B65-DCF5-4FE6-A2BD-1705D8E20BBD}"/>
              </a:ext>
            </a:extLst>
          </p:cNvPr>
          <p:cNvSpPr txBox="1"/>
          <p:nvPr/>
        </p:nvSpPr>
        <p:spPr>
          <a:xfrm>
            <a:off x="5453374" y="667565"/>
            <a:ext cx="1815376" cy="338554"/>
          </a:xfrm>
          <a:prstGeom prst="rect">
            <a:avLst/>
          </a:prstGeom>
          <a:noFill/>
        </p:spPr>
        <p:txBody>
          <a:bodyPr wrap="square">
            <a:spAutoFit/>
          </a:bodyPr>
          <a:lstStyle/>
          <a:p>
            <a:r>
              <a:rPr lang="sv-SE" sz="800" dirty="0">
                <a:solidFill>
                  <a:srgbClr val="ED7D31"/>
                </a:solidFill>
              </a:rPr>
              <a:t>Heldragen linje betyder transport/dribbling/löpning med boll</a:t>
            </a:r>
            <a:endParaRPr lang="en-US" sz="800" dirty="0"/>
          </a:p>
        </p:txBody>
      </p:sp>
      <p:sp>
        <p:nvSpPr>
          <p:cNvPr id="273" name="TextBox 272">
            <a:extLst>
              <a:ext uri="{FF2B5EF4-FFF2-40B4-BE49-F238E27FC236}">
                <a16:creationId xmlns:a16="http://schemas.microsoft.com/office/drawing/2014/main" id="{92F0F411-3EBF-4B82-8608-8CD9B1F3C4B7}"/>
              </a:ext>
            </a:extLst>
          </p:cNvPr>
          <p:cNvSpPr txBox="1"/>
          <p:nvPr/>
        </p:nvSpPr>
        <p:spPr>
          <a:xfrm>
            <a:off x="5426741" y="1040177"/>
            <a:ext cx="1815376" cy="461665"/>
          </a:xfrm>
          <a:prstGeom prst="rect">
            <a:avLst/>
          </a:prstGeom>
          <a:noFill/>
        </p:spPr>
        <p:txBody>
          <a:bodyPr wrap="square">
            <a:spAutoFit/>
          </a:bodyPr>
          <a:lstStyle/>
          <a:p>
            <a:r>
              <a:rPr lang="sv-SE" sz="800" dirty="0">
                <a:solidFill>
                  <a:srgbClr val="ED7D31"/>
                </a:solidFill>
              </a:rPr>
              <a:t>Streckad linje betyder en ordentlig rak passning som går efter golvet med  tydlig mottagare.</a:t>
            </a:r>
            <a:endParaRPr lang="en-US" sz="800" dirty="0"/>
          </a:p>
        </p:txBody>
      </p:sp>
      <p:cxnSp>
        <p:nvCxnSpPr>
          <p:cNvPr id="274" name="Straight Connector 273">
            <a:extLst>
              <a:ext uri="{FF2B5EF4-FFF2-40B4-BE49-F238E27FC236}">
                <a16:creationId xmlns:a16="http://schemas.microsoft.com/office/drawing/2014/main" id="{B3183483-ABD4-494E-942B-A2B95CDCF704}"/>
              </a:ext>
            </a:extLst>
          </p:cNvPr>
          <p:cNvCxnSpPr>
            <a:cxnSpLocks/>
          </p:cNvCxnSpPr>
          <p:nvPr/>
        </p:nvCxnSpPr>
        <p:spPr>
          <a:xfrm>
            <a:off x="9292177" y="1580926"/>
            <a:ext cx="925174" cy="0"/>
          </a:xfrm>
          <a:prstGeom prst="line">
            <a:avLst/>
          </a:prstGeom>
          <a:noFill/>
          <a:ln>
            <a:solidFill>
              <a:schemeClr val="tx1">
                <a:lumMod val="65000"/>
                <a:lumOff val="35000"/>
              </a:schemeClr>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76" name="Straight Connector 275">
            <a:extLst>
              <a:ext uri="{FF2B5EF4-FFF2-40B4-BE49-F238E27FC236}">
                <a16:creationId xmlns:a16="http://schemas.microsoft.com/office/drawing/2014/main" id="{667B79F4-CAF9-4CE3-9A87-A679D41DB65C}"/>
              </a:ext>
            </a:extLst>
          </p:cNvPr>
          <p:cNvCxnSpPr>
            <a:cxnSpLocks/>
          </p:cNvCxnSpPr>
          <p:nvPr/>
        </p:nvCxnSpPr>
        <p:spPr>
          <a:xfrm>
            <a:off x="9315036" y="1732125"/>
            <a:ext cx="925174" cy="0"/>
          </a:xfrm>
          <a:prstGeom prst="line">
            <a:avLst/>
          </a:prstGeom>
          <a:noFill/>
          <a:ln>
            <a:solidFill>
              <a:schemeClr val="tx1">
                <a:lumMod val="65000"/>
                <a:lumOff val="35000"/>
              </a:schemeClr>
            </a:solidFill>
            <a:prstDash val="sysDot"/>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277" name="Straight Connector 276">
            <a:extLst>
              <a:ext uri="{FF2B5EF4-FFF2-40B4-BE49-F238E27FC236}">
                <a16:creationId xmlns:a16="http://schemas.microsoft.com/office/drawing/2014/main" id="{7E06E143-98AD-4932-AB59-4A1D7BB95E3A}"/>
              </a:ext>
            </a:extLst>
          </p:cNvPr>
          <p:cNvCxnSpPr>
            <a:cxnSpLocks/>
          </p:cNvCxnSpPr>
          <p:nvPr/>
        </p:nvCxnSpPr>
        <p:spPr>
          <a:xfrm>
            <a:off x="9315036" y="1807932"/>
            <a:ext cx="925174" cy="0"/>
          </a:xfrm>
          <a:prstGeom prst="line">
            <a:avLst/>
          </a:prstGeom>
          <a:noFill/>
          <a:ln>
            <a:solidFill>
              <a:schemeClr val="tx1">
                <a:lumMod val="65000"/>
                <a:lumOff val="35000"/>
              </a:schemeClr>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cxnSp>
        <p:nvCxnSpPr>
          <p:cNvPr id="278" name="Straight Connector 277">
            <a:extLst>
              <a:ext uri="{FF2B5EF4-FFF2-40B4-BE49-F238E27FC236}">
                <a16:creationId xmlns:a16="http://schemas.microsoft.com/office/drawing/2014/main" id="{E3CDA588-E241-45BE-A831-9182C7A0F999}"/>
              </a:ext>
            </a:extLst>
          </p:cNvPr>
          <p:cNvCxnSpPr>
            <a:cxnSpLocks/>
          </p:cNvCxnSpPr>
          <p:nvPr/>
        </p:nvCxnSpPr>
        <p:spPr>
          <a:xfrm>
            <a:off x="9292177" y="1985811"/>
            <a:ext cx="925174" cy="0"/>
          </a:xfrm>
          <a:prstGeom prst="line">
            <a:avLst/>
          </a:prstGeom>
          <a:noFill/>
          <a:ln>
            <a:solidFill>
              <a:schemeClr val="tx1">
                <a:lumMod val="65000"/>
                <a:lumOff val="35000"/>
              </a:schemeClr>
            </a:solidFill>
            <a:prstDash val="sysDot"/>
            <a:headEnd type="triangle"/>
            <a:tailEnd type="none"/>
          </a:ln>
        </p:spPr>
        <p:style>
          <a:lnRef idx="2">
            <a:schemeClr val="accent1">
              <a:shade val="50000"/>
            </a:schemeClr>
          </a:lnRef>
          <a:fillRef idx="1">
            <a:schemeClr val="accent1"/>
          </a:fillRef>
          <a:effectRef idx="0">
            <a:schemeClr val="accent1"/>
          </a:effectRef>
          <a:fontRef idx="minor">
            <a:schemeClr val="lt1"/>
          </a:fontRef>
        </p:style>
      </p:cxnSp>
      <p:cxnSp>
        <p:nvCxnSpPr>
          <p:cNvPr id="279" name="Straight Connector 278">
            <a:extLst>
              <a:ext uri="{FF2B5EF4-FFF2-40B4-BE49-F238E27FC236}">
                <a16:creationId xmlns:a16="http://schemas.microsoft.com/office/drawing/2014/main" id="{F042A6C2-006D-424C-A8AA-8EA05423777F}"/>
              </a:ext>
            </a:extLst>
          </p:cNvPr>
          <p:cNvCxnSpPr>
            <a:cxnSpLocks/>
          </p:cNvCxnSpPr>
          <p:nvPr/>
        </p:nvCxnSpPr>
        <p:spPr>
          <a:xfrm>
            <a:off x="9292177" y="2061618"/>
            <a:ext cx="925174" cy="0"/>
          </a:xfrm>
          <a:prstGeom prst="line">
            <a:avLst/>
          </a:prstGeom>
          <a:noFill/>
          <a:ln>
            <a:solidFill>
              <a:schemeClr val="tx1">
                <a:lumMod val="65000"/>
                <a:lumOff val="35000"/>
              </a:schemeClr>
            </a:solidFill>
            <a:prstDash val="sysDot"/>
            <a:headEnd type="none"/>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280" name="TextBox 279">
            <a:extLst>
              <a:ext uri="{FF2B5EF4-FFF2-40B4-BE49-F238E27FC236}">
                <a16:creationId xmlns:a16="http://schemas.microsoft.com/office/drawing/2014/main" id="{0A95E1A4-ECDE-4B35-99AF-39BE3D5B125B}"/>
              </a:ext>
            </a:extLst>
          </p:cNvPr>
          <p:cNvSpPr txBox="1"/>
          <p:nvPr/>
        </p:nvSpPr>
        <p:spPr>
          <a:xfrm>
            <a:off x="6044890" y="2359794"/>
            <a:ext cx="1626207" cy="707886"/>
          </a:xfrm>
          <a:prstGeom prst="rect">
            <a:avLst/>
          </a:prstGeom>
          <a:noFill/>
        </p:spPr>
        <p:txBody>
          <a:bodyPr wrap="square" rtlCol="0">
            <a:spAutoFit/>
          </a:bodyPr>
          <a:lstStyle/>
          <a:p>
            <a:r>
              <a:rPr lang="sv-SE" sz="800" dirty="0">
                <a:solidFill>
                  <a:srgbClr val="ED7D31"/>
                </a:solidFill>
              </a:rPr>
              <a:t>Om man tröttnar på hinderbana så kan man träna på slå passningar. Ready-postion med ”gummiarms”-mottagningar. Varierad bredd och  passningshinder.</a:t>
            </a:r>
          </a:p>
        </p:txBody>
      </p:sp>
      <p:cxnSp>
        <p:nvCxnSpPr>
          <p:cNvPr id="281" name="Straight Arrow Connector 280">
            <a:extLst>
              <a:ext uri="{FF2B5EF4-FFF2-40B4-BE49-F238E27FC236}">
                <a16:creationId xmlns:a16="http://schemas.microsoft.com/office/drawing/2014/main" id="{DDA0CCA6-7F4E-45B9-B120-76971FDD7C3C}"/>
              </a:ext>
            </a:extLst>
          </p:cNvPr>
          <p:cNvCxnSpPr>
            <a:cxnSpLocks/>
          </p:cNvCxnSpPr>
          <p:nvPr/>
        </p:nvCxnSpPr>
        <p:spPr>
          <a:xfrm flipV="1">
            <a:off x="7542551" y="1853720"/>
            <a:ext cx="1456110" cy="50607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286" name="Group 285">
            <a:extLst>
              <a:ext uri="{FF2B5EF4-FFF2-40B4-BE49-F238E27FC236}">
                <a16:creationId xmlns:a16="http://schemas.microsoft.com/office/drawing/2014/main" id="{A247E2C2-89D1-42F2-B0CA-7E195DE6D1D7}"/>
              </a:ext>
            </a:extLst>
          </p:cNvPr>
          <p:cNvGrpSpPr/>
          <p:nvPr/>
        </p:nvGrpSpPr>
        <p:grpSpPr>
          <a:xfrm>
            <a:off x="9662021" y="1436560"/>
            <a:ext cx="91462" cy="201236"/>
            <a:chOff x="9670281" y="1398872"/>
            <a:chExt cx="91462" cy="247708"/>
          </a:xfrm>
        </p:grpSpPr>
        <p:sp>
          <p:nvSpPr>
            <p:cNvPr id="283" name="Rectangle 282">
              <a:extLst>
                <a:ext uri="{FF2B5EF4-FFF2-40B4-BE49-F238E27FC236}">
                  <a16:creationId xmlns:a16="http://schemas.microsoft.com/office/drawing/2014/main" id="{14606863-657B-4898-9503-8EBB33A6728E}"/>
                </a:ext>
              </a:extLst>
            </p:cNvPr>
            <p:cNvSpPr/>
            <p:nvPr/>
          </p:nvSpPr>
          <p:spPr>
            <a:xfrm flipH="1">
              <a:off x="9670281" y="1398872"/>
              <a:ext cx="45719" cy="24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D4FC7A58-68C9-4CE0-9084-B55940DE344D}"/>
                </a:ext>
              </a:extLst>
            </p:cNvPr>
            <p:cNvSpPr/>
            <p:nvPr/>
          </p:nvSpPr>
          <p:spPr>
            <a:xfrm flipH="1">
              <a:off x="9716000" y="139887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a:extLst>
                <a:ext uri="{FF2B5EF4-FFF2-40B4-BE49-F238E27FC236}">
                  <a16:creationId xmlns:a16="http://schemas.microsoft.com/office/drawing/2014/main" id="{B325A18B-FCFC-436F-B12B-450225DD15F0}"/>
                </a:ext>
              </a:extLst>
            </p:cNvPr>
            <p:cNvSpPr/>
            <p:nvPr/>
          </p:nvSpPr>
          <p:spPr>
            <a:xfrm flipH="1">
              <a:off x="9716024" y="159937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7" name="Group 286">
            <a:extLst>
              <a:ext uri="{FF2B5EF4-FFF2-40B4-BE49-F238E27FC236}">
                <a16:creationId xmlns:a16="http://schemas.microsoft.com/office/drawing/2014/main" id="{AB5ECB8A-5FEA-46CF-9B4C-49574E627E0D}"/>
              </a:ext>
            </a:extLst>
          </p:cNvPr>
          <p:cNvGrpSpPr/>
          <p:nvPr/>
        </p:nvGrpSpPr>
        <p:grpSpPr>
          <a:xfrm>
            <a:off x="9712802" y="1676515"/>
            <a:ext cx="91462" cy="201236"/>
            <a:chOff x="9670281" y="1398872"/>
            <a:chExt cx="91462" cy="247708"/>
          </a:xfrm>
        </p:grpSpPr>
        <p:sp>
          <p:nvSpPr>
            <p:cNvPr id="288" name="Rectangle 287">
              <a:extLst>
                <a:ext uri="{FF2B5EF4-FFF2-40B4-BE49-F238E27FC236}">
                  <a16:creationId xmlns:a16="http://schemas.microsoft.com/office/drawing/2014/main" id="{559F618A-6AAE-4991-9ECE-BD880D900716}"/>
                </a:ext>
              </a:extLst>
            </p:cNvPr>
            <p:cNvSpPr/>
            <p:nvPr/>
          </p:nvSpPr>
          <p:spPr>
            <a:xfrm flipH="1">
              <a:off x="9670281" y="1398872"/>
              <a:ext cx="45719" cy="24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a:extLst>
                <a:ext uri="{FF2B5EF4-FFF2-40B4-BE49-F238E27FC236}">
                  <a16:creationId xmlns:a16="http://schemas.microsoft.com/office/drawing/2014/main" id="{B35AE2B1-8B2C-4434-94B4-B74ECFC23BEE}"/>
                </a:ext>
              </a:extLst>
            </p:cNvPr>
            <p:cNvSpPr/>
            <p:nvPr/>
          </p:nvSpPr>
          <p:spPr>
            <a:xfrm flipH="1">
              <a:off x="9716000" y="139887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2E0202A0-0DD7-4E27-AF85-EB73818FE426}"/>
                </a:ext>
              </a:extLst>
            </p:cNvPr>
            <p:cNvSpPr/>
            <p:nvPr/>
          </p:nvSpPr>
          <p:spPr>
            <a:xfrm flipH="1">
              <a:off x="9716024" y="159937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1" name="Group 290">
            <a:extLst>
              <a:ext uri="{FF2B5EF4-FFF2-40B4-BE49-F238E27FC236}">
                <a16:creationId xmlns:a16="http://schemas.microsoft.com/office/drawing/2014/main" id="{F1A37059-0E53-494A-99CE-6159AE55A76B}"/>
              </a:ext>
            </a:extLst>
          </p:cNvPr>
          <p:cNvGrpSpPr/>
          <p:nvPr/>
        </p:nvGrpSpPr>
        <p:grpSpPr>
          <a:xfrm>
            <a:off x="9686161" y="1925278"/>
            <a:ext cx="91462" cy="201236"/>
            <a:chOff x="9670281" y="1398872"/>
            <a:chExt cx="91462" cy="247708"/>
          </a:xfrm>
        </p:grpSpPr>
        <p:sp>
          <p:nvSpPr>
            <p:cNvPr id="292" name="Rectangle 291">
              <a:extLst>
                <a:ext uri="{FF2B5EF4-FFF2-40B4-BE49-F238E27FC236}">
                  <a16:creationId xmlns:a16="http://schemas.microsoft.com/office/drawing/2014/main" id="{54B82DB7-D087-4E7F-B440-018D9896F4EE}"/>
                </a:ext>
              </a:extLst>
            </p:cNvPr>
            <p:cNvSpPr/>
            <p:nvPr/>
          </p:nvSpPr>
          <p:spPr>
            <a:xfrm flipH="1">
              <a:off x="9670281" y="1398872"/>
              <a:ext cx="45719" cy="24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a:extLst>
                <a:ext uri="{FF2B5EF4-FFF2-40B4-BE49-F238E27FC236}">
                  <a16:creationId xmlns:a16="http://schemas.microsoft.com/office/drawing/2014/main" id="{AC15CFDB-4B98-40B7-8238-A382DA8B14FF}"/>
                </a:ext>
              </a:extLst>
            </p:cNvPr>
            <p:cNvSpPr/>
            <p:nvPr/>
          </p:nvSpPr>
          <p:spPr>
            <a:xfrm flipH="1">
              <a:off x="9716000" y="139887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931DD047-27C3-4D59-899B-769077AA0F87}"/>
                </a:ext>
              </a:extLst>
            </p:cNvPr>
            <p:cNvSpPr/>
            <p:nvPr/>
          </p:nvSpPr>
          <p:spPr>
            <a:xfrm flipH="1">
              <a:off x="9716024" y="159937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 name="TextBox 296">
            <a:extLst>
              <a:ext uri="{FF2B5EF4-FFF2-40B4-BE49-F238E27FC236}">
                <a16:creationId xmlns:a16="http://schemas.microsoft.com/office/drawing/2014/main" id="{4288DEC8-C004-4F2C-949E-7E95E69D19D5}"/>
              </a:ext>
            </a:extLst>
          </p:cNvPr>
          <p:cNvSpPr txBox="1"/>
          <p:nvPr/>
        </p:nvSpPr>
        <p:spPr>
          <a:xfrm>
            <a:off x="9007269" y="1225240"/>
            <a:ext cx="1936498" cy="215444"/>
          </a:xfrm>
          <a:prstGeom prst="rect">
            <a:avLst/>
          </a:prstGeom>
          <a:noFill/>
        </p:spPr>
        <p:txBody>
          <a:bodyPr wrap="square" rtlCol="0">
            <a:spAutoFit/>
          </a:bodyPr>
          <a:lstStyle/>
          <a:p>
            <a:r>
              <a:rPr lang="sv-SE" sz="800" dirty="0">
                <a:solidFill>
                  <a:srgbClr val="ED7D31"/>
                </a:solidFill>
              </a:rPr>
              <a:t>Alternativ passningsövning med hinder</a:t>
            </a:r>
            <a:endParaRPr lang="en-US" sz="800" dirty="0">
              <a:solidFill>
                <a:srgbClr val="ED7D31"/>
              </a:solidFill>
            </a:endParaRPr>
          </a:p>
        </p:txBody>
      </p:sp>
      <p:sp>
        <p:nvSpPr>
          <p:cNvPr id="298" name="TextBox 297">
            <a:extLst>
              <a:ext uri="{FF2B5EF4-FFF2-40B4-BE49-F238E27FC236}">
                <a16:creationId xmlns:a16="http://schemas.microsoft.com/office/drawing/2014/main" id="{056AEB3A-337F-4A2C-9607-E57876F3817B}"/>
              </a:ext>
            </a:extLst>
          </p:cNvPr>
          <p:cNvSpPr txBox="1"/>
          <p:nvPr/>
        </p:nvSpPr>
        <p:spPr>
          <a:xfrm>
            <a:off x="1169545" y="3362025"/>
            <a:ext cx="1181428" cy="215444"/>
          </a:xfrm>
          <a:prstGeom prst="rect">
            <a:avLst/>
          </a:prstGeom>
          <a:noFill/>
        </p:spPr>
        <p:txBody>
          <a:bodyPr wrap="square" rtlCol="0">
            <a:spAutoFit/>
          </a:bodyPr>
          <a:lstStyle/>
          <a:p>
            <a:r>
              <a:rPr lang="sv-SE" sz="800" dirty="0">
                <a:solidFill>
                  <a:srgbClr val="ED7D31"/>
                </a:solidFill>
              </a:rPr>
              <a:t>Bänk</a:t>
            </a:r>
            <a:endParaRPr lang="en-US" sz="800" dirty="0">
              <a:solidFill>
                <a:srgbClr val="ED7D31"/>
              </a:solidFill>
            </a:endParaRPr>
          </a:p>
        </p:txBody>
      </p:sp>
      <p:grpSp>
        <p:nvGrpSpPr>
          <p:cNvPr id="299" name="Group 298">
            <a:extLst>
              <a:ext uri="{FF2B5EF4-FFF2-40B4-BE49-F238E27FC236}">
                <a16:creationId xmlns:a16="http://schemas.microsoft.com/office/drawing/2014/main" id="{31ABA6AE-9044-4469-BE1B-FC6C087DA8B1}"/>
              </a:ext>
            </a:extLst>
          </p:cNvPr>
          <p:cNvGrpSpPr/>
          <p:nvPr/>
        </p:nvGrpSpPr>
        <p:grpSpPr>
          <a:xfrm rot="10800000">
            <a:off x="5133286" y="1485408"/>
            <a:ext cx="235201" cy="306380"/>
            <a:chOff x="10077450" y="1078706"/>
            <a:chExt cx="361950" cy="471488"/>
          </a:xfrm>
        </p:grpSpPr>
        <p:sp>
          <p:nvSpPr>
            <p:cNvPr id="300" name="Freeform: Shape 299">
              <a:extLst>
                <a:ext uri="{FF2B5EF4-FFF2-40B4-BE49-F238E27FC236}">
                  <a16:creationId xmlns:a16="http://schemas.microsoft.com/office/drawing/2014/main" id="{85B3E3EF-231F-4FC2-A28D-4399DB0C0AC6}"/>
                </a:ext>
              </a:extLst>
            </p:cNvPr>
            <p:cNvSpPr/>
            <p:nvPr/>
          </p:nvSpPr>
          <p:spPr>
            <a:xfrm>
              <a:off x="10077450" y="1078706"/>
              <a:ext cx="183356" cy="471488"/>
            </a:xfrm>
            <a:custGeom>
              <a:avLst/>
              <a:gdLst>
                <a:gd name="connsiteX0" fmla="*/ 183356 w 183356"/>
                <a:gd name="connsiteY0" fmla="*/ 0 h 471488"/>
                <a:gd name="connsiteX1" fmla="*/ 0 w 183356"/>
                <a:gd name="connsiteY1" fmla="*/ 183356 h 471488"/>
                <a:gd name="connsiteX2" fmla="*/ 100013 w 183356"/>
                <a:gd name="connsiteY2" fmla="*/ 183356 h 471488"/>
                <a:gd name="connsiteX3" fmla="*/ 100013 w 183356"/>
                <a:gd name="connsiteY3" fmla="*/ 471488 h 471488"/>
              </a:gdLst>
              <a:ahLst/>
              <a:cxnLst>
                <a:cxn ang="0">
                  <a:pos x="connsiteX0" y="connsiteY0"/>
                </a:cxn>
                <a:cxn ang="0">
                  <a:pos x="connsiteX1" y="connsiteY1"/>
                </a:cxn>
                <a:cxn ang="0">
                  <a:pos x="connsiteX2" y="connsiteY2"/>
                </a:cxn>
                <a:cxn ang="0">
                  <a:pos x="connsiteX3" y="connsiteY3"/>
                </a:cxn>
              </a:cxnLst>
              <a:rect l="l" t="t" r="r" b="b"/>
              <a:pathLst>
                <a:path w="183356" h="471488">
                  <a:moveTo>
                    <a:pt x="183356" y="0"/>
                  </a:moveTo>
                  <a:lnTo>
                    <a:pt x="0" y="183356"/>
                  </a:lnTo>
                  <a:lnTo>
                    <a:pt x="100013" y="183356"/>
                  </a:lnTo>
                  <a:lnTo>
                    <a:pt x="100013" y="4714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95772524-7268-4215-9D8C-ECBE1BC00BD4}"/>
                </a:ext>
              </a:extLst>
            </p:cNvPr>
            <p:cNvSpPr/>
            <p:nvPr/>
          </p:nvSpPr>
          <p:spPr>
            <a:xfrm flipH="1">
              <a:off x="10256044" y="1078706"/>
              <a:ext cx="183356" cy="471488"/>
            </a:xfrm>
            <a:custGeom>
              <a:avLst/>
              <a:gdLst>
                <a:gd name="connsiteX0" fmla="*/ 183356 w 183356"/>
                <a:gd name="connsiteY0" fmla="*/ 0 h 471488"/>
                <a:gd name="connsiteX1" fmla="*/ 0 w 183356"/>
                <a:gd name="connsiteY1" fmla="*/ 183356 h 471488"/>
                <a:gd name="connsiteX2" fmla="*/ 100013 w 183356"/>
                <a:gd name="connsiteY2" fmla="*/ 183356 h 471488"/>
                <a:gd name="connsiteX3" fmla="*/ 100013 w 183356"/>
                <a:gd name="connsiteY3" fmla="*/ 471488 h 471488"/>
              </a:gdLst>
              <a:ahLst/>
              <a:cxnLst>
                <a:cxn ang="0">
                  <a:pos x="connsiteX0" y="connsiteY0"/>
                </a:cxn>
                <a:cxn ang="0">
                  <a:pos x="connsiteX1" y="connsiteY1"/>
                </a:cxn>
                <a:cxn ang="0">
                  <a:pos x="connsiteX2" y="connsiteY2"/>
                </a:cxn>
                <a:cxn ang="0">
                  <a:pos x="connsiteX3" y="connsiteY3"/>
                </a:cxn>
              </a:cxnLst>
              <a:rect l="l" t="t" r="r" b="b"/>
              <a:pathLst>
                <a:path w="183356" h="471488">
                  <a:moveTo>
                    <a:pt x="183356" y="0"/>
                  </a:moveTo>
                  <a:lnTo>
                    <a:pt x="0" y="183356"/>
                  </a:lnTo>
                  <a:lnTo>
                    <a:pt x="100013" y="183356"/>
                  </a:lnTo>
                  <a:lnTo>
                    <a:pt x="100013" y="471488"/>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4" name="TextBox 303">
            <a:extLst>
              <a:ext uri="{FF2B5EF4-FFF2-40B4-BE49-F238E27FC236}">
                <a16:creationId xmlns:a16="http://schemas.microsoft.com/office/drawing/2014/main" id="{B67A4746-451F-4186-A020-0F88C4E29A01}"/>
              </a:ext>
            </a:extLst>
          </p:cNvPr>
          <p:cNvSpPr txBox="1"/>
          <p:nvPr/>
        </p:nvSpPr>
        <p:spPr>
          <a:xfrm>
            <a:off x="5416115" y="1490318"/>
            <a:ext cx="1815376" cy="215444"/>
          </a:xfrm>
          <a:prstGeom prst="rect">
            <a:avLst/>
          </a:prstGeom>
          <a:noFill/>
        </p:spPr>
        <p:txBody>
          <a:bodyPr wrap="square">
            <a:spAutoFit/>
          </a:bodyPr>
          <a:lstStyle/>
          <a:p>
            <a:r>
              <a:rPr lang="sv-SE" sz="800" dirty="0">
                <a:solidFill>
                  <a:srgbClr val="ED7D31"/>
                </a:solidFill>
              </a:rPr>
              <a:t>Skott med tydlig riktning.</a:t>
            </a:r>
            <a:endParaRPr lang="en-US" sz="800" dirty="0"/>
          </a:p>
        </p:txBody>
      </p:sp>
      <p:sp>
        <p:nvSpPr>
          <p:cNvPr id="305" name="Multiplication Sign 304">
            <a:extLst>
              <a:ext uri="{FF2B5EF4-FFF2-40B4-BE49-F238E27FC236}">
                <a16:creationId xmlns:a16="http://schemas.microsoft.com/office/drawing/2014/main" id="{C40B5303-6225-48BB-AAB2-E7A49D6FE271}"/>
              </a:ext>
            </a:extLst>
          </p:cNvPr>
          <p:cNvSpPr/>
          <p:nvPr/>
        </p:nvSpPr>
        <p:spPr>
          <a:xfrm>
            <a:off x="5163496" y="1889728"/>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TextBox 305">
            <a:extLst>
              <a:ext uri="{FF2B5EF4-FFF2-40B4-BE49-F238E27FC236}">
                <a16:creationId xmlns:a16="http://schemas.microsoft.com/office/drawing/2014/main" id="{60E50D00-69A6-478E-AA82-F8B74A9A9428}"/>
              </a:ext>
            </a:extLst>
          </p:cNvPr>
          <p:cNvSpPr txBox="1"/>
          <p:nvPr/>
        </p:nvSpPr>
        <p:spPr>
          <a:xfrm>
            <a:off x="3928455" y="3564598"/>
            <a:ext cx="1181428" cy="215444"/>
          </a:xfrm>
          <a:prstGeom prst="rect">
            <a:avLst/>
          </a:prstGeom>
          <a:noFill/>
        </p:spPr>
        <p:txBody>
          <a:bodyPr wrap="square" rtlCol="0">
            <a:spAutoFit/>
          </a:bodyPr>
          <a:lstStyle/>
          <a:p>
            <a:r>
              <a:rPr lang="sv-SE" sz="800" dirty="0">
                <a:solidFill>
                  <a:srgbClr val="ED7D31"/>
                </a:solidFill>
              </a:rPr>
              <a:t>Bollar</a:t>
            </a:r>
            <a:endParaRPr lang="en-US" sz="800" dirty="0">
              <a:solidFill>
                <a:srgbClr val="ED7D31"/>
              </a:solidFill>
            </a:endParaRPr>
          </a:p>
        </p:txBody>
      </p:sp>
      <p:sp>
        <p:nvSpPr>
          <p:cNvPr id="307" name="Oval 306">
            <a:extLst>
              <a:ext uri="{FF2B5EF4-FFF2-40B4-BE49-F238E27FC236}">
                <a16:creationId xmlns:a16="http://schemas.microsoft.com/office/drawing/2014/main" id="{615EFEB1-ABE9-41EE-97B0-7FCAA8E6B316}"/>
              </a:ext>
            </a:extLst>
          </p:cNvPr>
          <p:cNvSpPr/>
          <p:nvPr/>
        </p:nvSpPr>
        <p:spPr>
          <a:xfrm>
            <a:off x="5201738" y="2132034"/>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TextBox 307">
            <a:extLst>
              <a:ext uri="{FF2B5EF4-FFF2-40B4-BE49-F238E27FC236}">
                <a16:creationId xmlns:a16="http://schemas.microsoft.com/office/drawing/2014/main" id="{58A750C3-8B4F-4C0B-B14D-1BD1B7A3281D}"/>
              </a:ext>
            </a:extLst>
          </p:cNvPr>
          <p:cNvSpPr txBox="1"/>
          <p:nvPr/>
        </p:nvSpPr>
        <p:spPr>
          <a:xfrm>
            <a:off x="5407768" y="1854698"/>
            <a:ext cx="1815376" cy="215444"/>
          </a:xfrm>
          <a:prstGeom prst="rect">
            <a:avLst/>
          </a:prstGeom>
          <a:noFill/>
        </p:spPr>
        <p:txBody>
          <a:bodyPr wrap="square">
            <a:spAutoFit/>
          </a:bodyPr>
          <a:lstStyle/>
          <a:p>
            <a:r>
              <a:rPr lang="sv-SE" sz="800" dirty="0">
                <a:solidFill>
                  <a:srgbClr val="ED7D31"/>
                </a:solidFill>
              </a:rPr>
              <a:t>Spelare</a:t>
            </a:r>
            <a:endParaRPr lang="en-US" sz="800" dirty="0"/>
          </a:p>
        </p:txBody>
      </p:sp>
      <p:sp>
        <p:nvSpPr>
          <p:cNvPr id="309" name="TextBox 308">
            <a:extLst>
              <a:ext uri="{FF2B5EF4-FFF2-40B4-BE49-F238E27FC236}">
                <a16:creationId xmlns:a16="http://schemas.microsoft.com/office/drawing/2014/main" id="{01299F8A-479F-4558-B4CE-AAFD54B7383F}"/>
              </a:ext>
            </a:extLst>
          </p:cNvPr>
          <p:cNvSpPr txBox="1"/>
          <p:nvPr/>
        </p:nvSpPr>
        <p:spPr>
          <a:xfrm>
            <a:off x="5397930" y="2077474"/>
            <a:ext cx="1815376" cy="215444"/>
          </a:xfrm>
          <a:prstGeom prst="rect">
            <a:avLst/>
          </a:prstGeom>
          <a:noFill/>
        </p:spPr>
        <p:txBody>
          <a:bodyPr wrap="square">
            <a:spAutoFit/>
          </a:bodyPr>
          <a:lstStyle/>
          <a:p>
            <a:r>
              <a:rPr lang="sv-SE" sz="800" dirty="0">
                <a:solidFill>
                  <a:srgbClr val="ED7D31"/>
                </a:solidFill>
              </a:rPr>
              <a:t>Spelare, andra laget</a:t>
            </a:r>
            <a:endParaRPr lang="en-US" sz="800" dirty="0"/>
          </a:p>
        </p:txBody>
      </p:sp>
      <p:sp>
        <p:nvSpPr>
          <p:cNvPr id="310" name="TextBox 309">
            <a:extLst>
              <a:ext uri="{FF2B5EF4-FFF2-40B4-BE49-F238E27FC236}">
                <a16:creationId xmlns:a16="http://schemas.microsoft.com/office/drawing/2014/main" id="{97A2D61D-134D-43CA-8F48-43840514B4F0}"/>
              </a:ext>
            </a:extLst>
          </p:cNvPr>
          <p:cNvSpPr txBox="1"/>
          <p:nvPr/>
        </p:nvSpPr>
        <p:spPr>
          <a:xfrm>
            <a:off x="8100925" y="4987454"/>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311" name="TextBox 310">
            <a:extLst>
              <a:ext uri="{FF2B5EF4-FFF2-40B4-BE49-F238E27FC236}">
                <a16:creationId xmlns:a16="http://schemas.microsoft.com/office/drawing/2014/main" id="{4C986F2A-86E9-4520-B08A-F204D20EFC61}"/>
              </a:ext>
            </a:extLst>
          </p:cNvPr>
          <p:cNvSpPr txBox="1"/>
          <p:nvPr/>
        </p:nvSpPr>
        <p:spPr>
          <a:xfrm>
            <a:off x="11049688" y="4951267"/>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312" name="TextBox 311">
            <a:extLst>
              <a:ext uri="{FF2B5EF4-FFF2-40B4-BE49-F238E27FC236}">
                <a16:creationId xmlns:a16="http://schemas.microsoft.com/office/drawing/2014/main" id="{DCCB8F30-796B-4794-9D76-2537EAB0BF8E}"/>
              </a:ext>
            </a:extLst>
          </p:cNvPr>
          <p:cNvSpPr txBox="1"/>
          <p:nvPr/>
        </p:nvSpPr>
        <p:spPr>
          <a:xfrm>
            <a:off x="5077069" y="2281799"/>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313" name="TextBox 312">
            <a:extLst>
              <a:ext uri="{FF2B5EF4-FFF2-40B4-BE49-F238E27FC236}">
                <a16:creationId xmlns:a16="http://schemas.microsoft.com/office/drawing/2014/main" id="{BA8341C3-B6B8-4965-BD9D-17685A072ECF}"/>
              </a:ext>
            </a:extLst>
          </p:cNvPr>
          <p:cNvSpPr txBox="1"/>
          <p:nvPr/>
        </p:nvSpPr>
        <p:spPr>
          <a:xfrm>
            <a:off x="5391969" y="2281799"/>
            <a:ext cx="1815376" cy="215444"/>
          </a:xfrm>
          <a:prstGeom prst="rect">
            <a:avLst/>
          </a:prstGeom>
          <a:noFill/>
        </p:spPr>
        <p:txBody>
          <a:bodyPr wrap="square">
            <a:spAutoFit/>
          </a:bodyPr>
          <a:lstStyle/>
          <a:p>
            <a:r>
              <a:rPr lang="sv-SE" sz="800" dirty="0">
                <a:solidFill>
                  <a:srgbClr val="ED7D31"/>
                </a:solidFill>
              </a:rPr>
              <a:t>Målvakt</a:t>
            </a:r>
            <a:endParaRPr lang="en-US" sz="800" dirty="0"/>
          </a:p>
        </p:txBody>
      </p:sp>
      <p:sp>
        <p:nvSpPr>
          <p:cNvPr id="314" name="Isosceles Triangle 313">
            <a:extLst>
              <a:ext uri="{FF2B5EF4-FFF2-40B4-BE49-F238E27FC236}">
                <a16:creationId xmlns:a16="http://schemas.microsoft.com/office/drawing/2014/main" id="{91261980-FC4A-4D97-9B96-6CBA2295F9A9}"/>
              </a:ext>
            </a:extLst>
          </p:cNvPr>
          <p:cNvSpPr/>
          <p:nvPr/>
        </p:nvSpPr>
        <p:spPr>
          <a:xfrm>
            <a:off x="5200703" y="2645157"/>
            <a:ext cx="99060" cy="685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TextBox 314">
            <a:extLst>
              <a:ext uri="{FF2B5EF4-FFF2-40B4-BE49-F238E27FC236}">
                <a16:creationId xmlns:a16="http://schemas.microsoft.com/office/drawing/2014/main" id="{F3463682-F5BA-413A-A7B4-3F441AED4215}"/>
              </a:ext>
            </a:extLst>
          </p:cNvPr>
          <p:cNvSpPr txBox="1"/>
          <p:nvPr/>
        </p:nvSpPr>
        <p:spPr>
          <a:xfrm>
            <a:off x="5383258" y="2571451"/>
            <a:ext cx="1815376" cy="215444"/>
          </a:xfrm>
          <a:prstGeom prst="rect">
            <a:avLst/>
          </a:prstGeom>
          <a:noFill/>
        </p:spPr>
        <p:txBody>
          <a:bodyPr wrap="square">
            <a:spAutoFit/>
          </a:bodyPr>
          <a:lstStyle/>
          <a:p>
            <a:r>
              <a:rPr lang="sv-SE" sz="800" dirty="0">
                <a:solidFill>
                  <a:srgbClr val="ED7D31"/>
                </a:solidFill>
              </a:rPr>
              <a:t>Kon</a:t>
            </a:r>
            <a:endParaRPr lang="en-US" sz="800" dirty="0"/>
          </a:p>
        </p:txBody>
      </p:sp>
      <p:sp>
        <p:nvSpPr>
          <p:cNvPr id="317" name="TextBox 316">
            <a:extLst>
              <a:ext uri="{FF2B5EF4-FFF2-40B4-BE49-F238E27FC236}">
                <a16:creationId xmlns:a16="http://schemas.microsoft.com/office/drawing/2014/main" id="{7FBB3CB8-14D8-4087-A48C-A92CEACD5ED8}"/>
              </a:ext>
            </a:extLst>
          </p:cNvPr>
          <p:cNvSpPr txBox="1"/>
          <p:nvPr/>
        </p:nvSpPr>
        <p:spPr>
          <a:xfrm>
            <a:off x="5509935" y="39651"/>
            <a:ext cx="6096000" cy="369332"/>
          </a:xfrm>
          <a:prstGeom prst="rect">
            <a:avLst/>
          </a:prstGeom>
          <a:noFill/>
        </p:spPr>
        <p:txBody>
          <a:bodyPr wrap="square">
            <a:spAutoFit/>
          </a:bodyPr>
          <a:lstStyle/>
          <a:p>
            <a:r>
              <a:rPr lang="sv-SE" sz="1800" b="1" dirty="0">
                <a:solidFill>
                  <a:srgbClr val="ED7D31"/>
                </a:solidFill>
              </a:rPr>
              <a:t>Hinderbana</a:t>
            </a:r>
          </a:p>
        </p:txBody>
      </p:sp>
    </p:spTree>
    <p:extLst>
      <p:ext uri="{BB962C8B-B14F-4D97-AF65-F5344CB8AC3E}">
        <p14:creationId xmlns:p14="http://schemas.microsoft.com/office/powerpoint/2010/main" val="2286712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ar Träning F13/14 – Sarg ...">
            <a:extLst>
              <a:ext uri="{FF2B5EF4-FFF2-40B4-BE49-F238E27FC236}">
                <a16:creationId xmlns:a16="http://schemas.microsoft.com/office/drawing/2014/main" id="{4BE3ACF7-7052-4C5B-B412-56CA95675A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3" y="371475"/>
            <a:ext cx="5226517" cy="5543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isar Träning F13/14 – Sarg ...">
            <a:extLst>
              <a:ext uri="{FF2B5EF4-FFF2-40B4-BE49-F238E27FC236}">
                <a16:creationId xmlns:a16="http://schemas.microsoft.com/office/drawing/2014/main" id="{5FC21F34-D1CD-4A17-8EB1-4F3EFC8BF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1407" y="371475"/>
            <a:ext cx="5520882" cy="56149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86">
            <a:extLst>
              <a:ext uri="{FF2B5EF4-FFF2-40B4-BE49-F238E27FC236}">
                <a16:creationId xmlns:a16="http://schemas.microsoft.com/office/drawing/2014/main" id="{49F74EDC-C8E2-4ADA-92B7-00734D78A6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5419" y="5035550"/>
            <a:ext cx="1844040" cy="1758950"/>
          </a:xfrm>
          <a:prstGeom prst="rect">
            <a:avLst/>
          </a:prstGeom>
          <a:noFill/>
          <a:ln>
            <a:noFill/>
          </a:ln>
        </p:spPr>
      </p:pic>
      <p:sp>
        <p:nvSpPr>
          <p:cNvPr id="88" name="TextBox 87">
            <a:extLst>
              <a:ext uri="{FF2B5EF4-FFF2-40B4-BE49-F238E27FC236}">
                <a16:creationId xmlns:a16="http://schemas.microsoft.com/office/drawing/2014/main" id="{0D6D099C-216E-4817-838B-ECC2E3A4676F}"/>
              </a:ext>
            </a:extLst>
          </p:cNvPr>
          <p:cNvSpPr txBox="1"/>
          <p:nvPr/>
        </p:nvSpPr>
        <p:spPr>
          <a:xfrm>
            <a:off x="759711" y="3880035"/>
            <a:ext cx="2134800" cy="369332"/>
          </a:xfrm>
          <a:prstGeom prst="rect">
            <a:avLst/>
          </a:prstGeom>
          <a:noFill/>
        </p:spPr>
        <p:txBody>
          <a:bodyPr wrap="square">
            <a:spAutoFit/>
          </a:bodyPr>
          <a:lstStyle/>
          <a:p>
            <a:r>
              <a:rPr lang="sv-SE" b="1" dirty="0">
                <a:solidFill>
                  <a:srgbClr val="ED7D31"/>
                </a:solidFill>
              </a:rPr>
              <a:t>Enkel slalombana</a:t>
            </a:r>
            <a:endParaRPr lang="sv-SE" sz="1800" b="1" dirty="0">
              <a:solidFill>
                <a:srgbClr val="ED7D31"/>
              </a:solidFill>
            </a:endParaRPr>
          </a:p>
        </p:txBody>
      </p:sp>
      <p:sp>
        <p:nvSpPr>
          <p:cNvPr id="89" name="TextBox 88">
            <a:extLst>
              <a:ext uri="{FF2B5EF4-FFF2-40B4-BE49-F238E27FC236}">
                <a16:creationId xmlns:a16="http://schemas.microsoft.com/office/drawing/2014/main" id="{7DDE017A-A394-42AB-96A1-F29FA0071E19}"/>
              </a:ext>
            </a:extLst>
          </p:cNvPr>
          <p:cNvSpPr txBox="1"/>
          <p:nvPr/>
        </p:nvSpPr>
        <p:spPr>
          <a:xfrm>
            <a:off x="6201729" y="3741535"/>
            <a:ext cx="3084775" cy="646331"/>
          </a:xfrm>
          <a:prstGeom prst="rect">
            <a:avLst/>
          </a:prstGeom>
          <a:noFill/>
        </p:spPr>
        <p:txBody>
          <a:bodyPr wrap="square">
            <a:spAutoFit/>
          </a:bodyPr>
          <a:lstStyle/>
          <a:p>
            <a:r>
              <a:rPr lang="sv-SE" b="1" dirty="0">
                <a:solidFill>
                  <a:srgbClr val="ED7D31"/>
                </a:solidFill>
              </a:rPr>
              <a:t>Pass ner i hörn, dribbla bakom mål, pass och direktskott</a:t>
            </a:r>
            <a:endParaRPr lang="sv-SE" sz="1800" b="1" dirty="0">
              <a:solidFill>
                <a:srgbClr val="ED7D31"/>
              </a:solidFill>
            </a:endParaRPr>
          </a:p>
        </p:txBody>
      </p:sp>
    </p:spTree>
    <p:extLst>
      <p:ext uri="{BB962C8B-B14F-4D97-AF65-F5344CB8AC3E}">
        <p14:creationId xmlns:p14="http://schemas.microsoft.com/office/powerpoint/2010/main" val="3151861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isar Träning F13/14 – Sarg ...">
            <a:extLst>
              <a:ext uri="{FF2B5EF4-FFF2-40B4-BE49-F238E27FC236}">
                <a16:creationId xmlns:a16="http://schemas.microsoft.com/office/drawing/2014/main" id="{32E1C3EF-0EC7-4929-ABDA-7A67944DE6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68" y="323165"/>
            <a:ext cx="5657850" cy="58754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62F2D15-7FA1-460B-B3B4-8D865369DBD7}"/>
              </a:ext>
            </a:extLst>
          </p:cNvPr>
          <p:cNvSpPr txBox="1"/>
          <p:nvPr/>
        </p:nvSpPr>
        <p:spPr>
          <a:xfrm>
            <a:off x="318320" y="4073236"/>
            <a:ext cx="3363525" cy="646331"/>
          </a:xfrm>
          <a:prstGeom prst="rect">
            <a:avLst/>
          </a:prstGeom>
          <a:noFill/>
        </p:spPr>
        <p:txBody>
          <a:bodyPr wrap="square">
            <a:spAutoFit/>
          </a:bodyPr>
          <a:lstStyle/>
          <a:p>
            <a:r>
              <a:rPr lang="sv-SE" b="1" dirty="0">
                <a:solidFill>
                  <a:srgbClr val="ED7D31"/>
                </a:solidFill>
              </a:rPr>
              <a:t>Centralt pass, driva boll vid sarg och snett avslut</a:t>
            </a:r>
            <a:endParaRPr lang="sv-SE" sz="1800" b="1" dirty="0">
              <a:solidFill>
                <a:srgbClr val="ED7D31"/>
              </a:solidFill>
            </a:endParaRPr>
          </a:p>
        </p:txBody>
      </p:sp>
      <p:pic>
        <p:nvPicPr>
          <p:cNvPr id="3" name="Picture 2">
            <a:extLst>
              <a:ext uri="{FF2B5EF4-FFF2-40B4-BE49-F238E27FC236}">
                <a16:creationId xmlns:a16="http://schemas.microsoft.com/office/drawing/2014/main" id="{98479672-2477-455A-9D90-9345EC25E07F}"/>
              </a:ext>
            </a:extLst>
          </p:cNvPr>
          <p:cNvPicPr>
            <a:picLocks noChangeAspect="1"/>
          </p:cNvPicPr>
          <p:nvPr/>
        </p:nvPicPr>
        <p:blipFill>
          <a:blip r:embed="rId3"/>
          <a:stretch>
            <a:fillRect/>
          </a:stretch>
        </p:blipFill>
        <p:spPr>
          <a:xfrm>
            <a:off x="6406884" y="351542"/>
            <a:ext cx="5692578" cy="5818706"/>
          </a:xfrm>
          <a:prstGeom prst="rect">
            <a:avLst/>
          </a:prstGeom>
        </p:spPr>
      </p:pic>
      <p:pic>
        <p:nvPicPr>
          <p:cNvPr id="5" name="Picture 4">
            <a:extLst>
              <a:ext uri="{FF2B5EF4-FFF2-40B4-BE49-F238E27FC236}">
                <a16:creationId xmlns:a16="http://schemas.microsoft.com/office/drawing/2014/main" id="{A1892C55-A2FC-40DB-A5D8-005C7E6434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55419" y="5035550"/>
            <a:ext cx="1844040" cy="1758950"/>
          </a:xfrm>
          <a:prstGeom prst="rect">
            <a:avLst/>
          </a:prstGeom>
          <a:noFill/>
          <a:ln>
            <a:noFill/>
          </a:ln>
        </p:spPr>
      </p:pic>
      <p:sp>
        <p:nvSpPr>
          <p:cNvPr id="9" name="TextBox 8">
            <a:extLst>
              <a:ext uri="{FF2B5EF4-FFF2-40B4-BE49-F238E27FC236}">
                <a16:creationId xmlns:a16="http://schemas.microsoft.com/office/drawing/2014/main" id="{506D881B-0F32-45C4-A9B3-DFB061636C85}"/>
              </a:ext>
            </a:extLst>
          </p:cNvPr>
          <p:cNvSpPr txBox="1"/>
          <p:nvPr/>
        </p:nvSpPr>
        <p:spPr>
          <a:xfrm>
            <a:off x="6579012" y="4211735"/>
            <a:ext cx="3363525" cy="369332"/>
          </a:xfrm>
          <a:prstGeom prst="rect">
            <a:avLst/>
          </a:prstGeom>
          <a:noFill/>
        </p:spPr>
        <p:txBody>
          <a:bodyPr wrap="square">
            <a:spAutoFit/>
          </a:bodyPr>
          <a:lstStyle/>
          <a:p>
            <a:r>
              <a:rPr lang="sv-SE" b="1" dirty="0">
                <a:solidFill>
                  <a:srgbClr val="ED7D31"/>
                </a:solidFill>
              </a:rPr>
              <a:t>Slalombana med skott från sidan</a:t>
            </a:r>
            <a:endParaRPr lang="sv-SE" sz="1800" b="1" dirty="0">
              <a:solidFill>
                <a:srgbClr val="ED7D31"/>
              </a:solidFill>
            </a:endParaRPr>
          </a:p>
        </p:txBody>
      </p:sp>
    </p:spTree>
    <p:extLst>
      <p:ext uri="{BB962C8B-B14F-4D97-AF65-F5344CB8AC3E}">
        <p14:creationId xmlns:p14="http://schemas.microsoft.com/office/powerpoint/2010/main" val="1852949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37BE4EA-E1F4-437A-B5C0-59EE9617A63D}"/>
              </a:ext>
            </a:extLst>
          </p:cNvPr>
          <p:cNvPicPr>
            <a:picLocks noChangeAspect="1"/>
          </p:cNvPicPr>
          <p:nvPr/>
        </p:nvPicPr>
        <p:blipFill>
          <a:blip r:embed="rId2"/>
          <a:stretch>
            <a:fillRect/>
          </a:stretch>
        </p:blipFill>
        <p:spPr>
          <a:xfrm>
            <a:off x="8232233" y="3309917"/>
            <a:ext cx="3260160" cy="3408349"/>
          </a:xfrm>
          <a:prstGeom prst="rect">
            <a:avLst/>
          </a:prstGeom>
        </p:spPr>
      </p:pic>
      <p:pic>
        <p:nvPicPr>
          <p:cNvPr id="14" name="Picture 13">
            <a:extLst>
              <a:ext uri="{FF2B5EF4-FFF2-40B4-BE49-F238E27FC236}">
                <a16:creationId xmlns:a16="http://schemas.microsoft.com/office/drawing/2014/main" id="{4FD2A43A-CDBA-4BF8-98F7-E044BD6CF3CA}"/>
              </a:ext>
            </a:extLst>
          </p:cNvPr>
          <p:cNvPicPr>
            <a:picLocks noChangeAspect="1"/>
          </p:cNvPicPr>
          <p:nvPr/>
        </p:nvPicPr>
        <p:blipFill>
          <a:blip r:embed="rId3"/>
          <a:stretch>
            <a:fillRect/>
          </a:stretch>
        </p:blipFill>
        <p:spPr>
          <a:xfrm>
            <a:off x="389526" y="3321049"/>
            <a:ext cx="3299605" cy="3429001"/>
          </a:xfrm>
          <a:prstGeom prst="rect">
            <a:avLst/>
          </a:prstGeom>
        </p:spPr>
      </p:pic>
      <p:sp>
        <p:nvSpPr>
          <p:cNvPr id="6" name="TextBox 5">
            <a:extLst>
              <a:ext uri="{FF2B5EF4-FFF2-40B4-BE49-F238E27FC236}">
                <a16:creationId xmlns:a16="http://schemas.microsoft.com/office/drawing/2014/main" id="{D62F2D15-7FA1-460B-B3B4-8D865369DBD7}"/>
              </a:ext>
            </a:extLst>
          </p:cNvPr>
          <p:cNvSpPr txBox="1"/>
          <p:nvPr/>
        </p:nvSpPr>
        <p:spPr>
          <a:xfrm>
            <a:off x="484574" y="0"/>
            <a:ext cx="3363525" cy="646331"/>
          </a:xfrm>
          <a:prstGeom prst="rect">
            <a:avLst/>
          </a:prstGeom>
          <a:noFill/>
        </p:spPr>
        <p:txBody>
          <a:bodyPr wrap="square">
            <a:spAutoFit/>
          </a:bodyPr>
          <a:lstStyle/>
          <a:p>
            <a:r>
              <a:rPr lang="sv-SE" b="1" dirty="0">
                <a:solidFill>
                  <a:srgbClr val="ED7D31"/>
                </a:solidFill>
              </a:rPr>
              <a:t>Centralt pass, driva boll vid sarg och snett avslut</a:t>
            </a:r>
            <a:endParaRPr lang="sv-SE" sz="1800" b="1" dirty="0">
              <a:solidFill>
                <a:srgbClr val="ED7D31"/>
              </a:solidFill>
            </a:endParaRPr>
          </a:p>
        </p:txBody>
      </p:sp>
      <p:pic>
        <p:nvPicPr>
          <p:cNvPr id="5" name="Picture 4">
            <a:extLst>
              <a:ext uri="{FF2B5EF4-FFF2-40B4-BE49-F238E27FC236}">
                <a16:creationId xmlns:a16="http://schemas.microsoft.com/office/drawing/2014/main" id="{A1892C55-A2FC-40DB-A5D8-005C7E6434D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9253" y="5956300"/>
            <a:ext cx="832148" cy="793750"/>
          </a:xfrm>
          <a:prstGeom prst="rect">
            <a:avLst/>
          </a:prstGeom>
          <a:noFill/>
          <a:ln>
            <a:noFill/>
          </a:ln>
        </p:spPr>
      </p:pic>
      <p:sp>
        <p:nvSpPr>
          <p:cNvPr id="9" name="TextBox 8">
            <a:extLst>
              <a:ext uri="{FF2B5EF4-FFF2-40B4-BE49-F238E27FC236}">
                <a16:creationId xmlns:a16="http://schemas.microsoft.com/office/drawing/2014/main" id="{506D881B-0F32-45C4-A9B3-DFB061636C85}"/>
              </a:ext>
            </a:extLst>
          </p:cNvPr>
          <p:cNvSpPr txBox="1"/>
          <p:nvPr/>
        </p:nvSpPr>
        <p:spPr>
          <a:xfrm>
            <a:off x="6662140" y="55313"/>
            <a:ext cx="3363525" cy="369332"/>
          </a:xfrm>
          <a:prstGeom prst="rect">
            <a:avLst/>
          </a:prstGeom>
          <a:noFill/>
        </p:spPr>
        <p:txBody>
          <a:bodyPr wrap="square">
            <a:spAutoFit/>
          </a:bodyPr>
          <a:lstStyle/>
          <a:p>
            <a:r>
              <a:rPr lang="sv-SE" b="1" dirty="0">
                <a:solidFill>
                  <a:srgbClr val="ED7D31"/>
                </a:solidFill>
              </a:rPr>
              <a:t>Slalombana med skott från sidan</a:t>
            </a:r>
            <a:endParaRPr lang="sv-SE" sz="1800" b="1" dirty="0">
              <a:solidFill>
                <a:srgbClr val="ED7D31"/>
              </a:solidFill>
            </a:endParaRPr>
          </a:p>
        </p:txBody>
      </p:sp>
      <p:pic>
        <p:nvPicPr>
          <p:cNvPr id="7" name="Picture 6">
            <a:extLst>
              <a:ext uri="{FF2B5EF4-FFF2-40B4-BE49-F238E27FC236}">
                <a16:creationId xmlns:a16="http://schemas.microsoft.com/office/drawing/2014/main" id="{DEECB1E6-FE9D-4F2F-96AB-51EE0555D592}"/>
              </a:ext>
            </a:extLst>
          </p:cNvPr>
          <p:cNvPicPr>
            <a:picLocks noChangeAspect="1"/>
          </p:cNvPicPr>
          <p:nvPr/>
        </p:nvPicPr>
        <p:blipFill>
          <a:blip r:embed="rId5"/>
          <a:stretch>
            <a:fillRect/>
          </a:stretch>
        </p:blipFill>
        <p:spPr>
          <a:xfrm>
            <a:off x="418101" y="0"/>
            <a:ext cx="3220448" cy="3429000"/>
          </a:xfrm>
          <a:prstGeom prst="rect">
            <a:avLst/>
          </a:prstGeom>
        </p:spPr>
      </p:pic>
      <p:pic>
        <p:nvPicPr>
          <p:cNvPr id="12" name="Picture 11">
            <a:extLst>
              <a:ext uri="{FF2B5EF4-FFF2-40B4-BE49-F238E27FC236}">
                <a16:creationId xmlns:a16="http://schemas.microsoft.com/office/drawing/2014/main" id="{9D98B01A-8E75-403D-9B74-2E19B5EF18A0}"/>
              </a:ext>
            </a:extLst>
          </p:cNvPr>
          <p:cNvPicPr>
            <a:picLocks noChangeAspect="1"/>
          </p:cNvPicPr>
          <p:nvPr/>
        </p:nvPicPr>
        <p:blipFill>
          <a:blip r:embed="rId6"/>
          <a:stretch>
            <a:fillRect/>
          </a:stretch>
        </p:blipFill>
        <p:spPr>
          <a:xfrm>
            <a:off x="8187587" y="0"/>
            <a:ext cx="3260160" cy="3383464"/>
          </a:xfrm>
          <a:prstGeom prst="rect">
            <a:avLst/>
          </a:prstGeom>
        </p:spPr>
      </p:pic>
      <p:pic>
        <p:nvPicPr>
          <p:cNvPr id="22" name="Picture 21">
            <a:extLst>
              <a:ext uri="{FF2B5EF4-FFF2-40B4-BE49-F238E27FC236}">
                <a16:creationId xmlns:a16="http://schemas.microsoft.com/office/drawing/2014/main" id="{20D3D77C-8738-4E5F-912D-09790926D5D4}"/>
              </a:ext>
            </a:extLst>
          </p:cNvPr>
          <p:cNvPicPr>
            <a:picLocks noChangeAspect="1"/>
          </p:cNvPicPr>
          <p:nvPr/>
        </p:nvPicPr>
        <p:blipFill>
          <a:blip r:embed="rId7"/>
          <a:stretch>
            <a:fillRect/>
          </a:stretch>
        </p:blipFill>
        <p:spPr>
          <a:xfrm>
            <a:off x="4333620" y="3309917"/>
            <a:ext cx="3299605" cy="3484583"/>
          </a:xfrm>
          <a:prstGeom prst="rect">
            <a:avLst/>
          </a:prstGeom>
        </p:spPr>
      </p:pic>
      <p:pic>
        <p:nvPicPr>
          <p:cNvPr id="10" name="Picture 9">
            <a:extLst>
              <a:ext uri="{FF2B5EF4-FFF2-40B4-BE49-F238E27FC236}">
                <a16:creationId xmlns:a16="http://schemas.microsoft.com/office/drawing/2014/main" id="{A0213A08-9CF2-45B7-AA43-B6FA5142B426}"/>
              </a:ext>
            </a:extLst>
          </p:cNvPr>
          <p:cNvPicPr>
            <a:picLocks noChangeAspect="1"/>
          </p:cNvPicPr>
          <p:nvPr/>
        </p:nvPicPr>
        <p:blipFill>
          <a:blip r:embed="rId8"/>
          <a:stretch>
            <a:fillRect/>
          </a:stretch>
        </p:blipFill>
        <p:spPr>
          <a:xfrm>
            <a:off x="4283039" y="0"/>
            <a:ext cx="3260036" cy="3396685"/>
          </a:xfrm>
          <a:prstGeom prst="rect">
            <a:avLst/>
          </a:prstGeom>
        </p:spPr>
      </p:pic>
      <p:sp>
        <p:nvSpPr>
          <p:cNvPr id="11" name="TextBox 10">
            <a:extLst>
              <a:ext uri="{FF2B5EF4-FFF2-40B4-BE49-F238E27FC236}">
                <a16:creationId xmlns:a16="http://schemas.microsoft.com/office/drawing/2014/main" id="{5B5A9614-5D91-484A-ACB0-B0ECE30CB4F3}"/>
              </a:ext>
            </a:extLst>
          </p:cNvPr>
          <p:cNvSpPr txBox="1"/>
          <p:nvPr/>
        </p:nvSpPr>
        <p:spPr>
          <a:xfrm>
            <a:off x="8202702" y="2063065"/>
            <a:ext cx="2080895" cy="369332"/>
          </a:xfrm>
          <a:prstGeom prst="rect">
            <a:avLst/>
          </a:prstGeom>
          <a:noFill/>
        </p:spPr>
        <p:txBody>
          <a:bodyPr wrap="square">
            <a:spAutoFit/>
          </a:bodyPr>
          <a:lstStyle/>
          <a:p>
            <a:r>
              <a:rPr lang="sv-SE" b="1" dirty="0">
                <a:solidFill>
                  <a:srgbClr val="ED7D31"/>
                </a:solidFill>
              </a:rPr>
              <a:t>Skott i halvcirkel</a:t>
            </a:r>
            <a:endParaRPr lang="sv-SE" sz="1800" b="1" dirty="0">
              <a:solidFill>
                <a:srgbClr val="ED7D31"/>
              </a:solidFill>
            </a:endParaRPr>
          </a:p>
        </p:txBody>
      </p:sp>
      <p:sp>
        <p:nvSpPr>
          <p:cNvPr id="13" name="TextBox 12">
            <a:extLst>
              <a:ext uri="{FF2B5EF4-FFF2-40B4-BE49-F238E27FC236}">
                <a16:creationId xmlns:a16="http://schemas.microsoft.com/office/drawing/2014/main" id="{2EE6BBFA-5A07-4D8F-87CB-53FB642A428F}"/>
              </a:ext>
            </a:extLst>
          </p:cNvPr>
          <p:cNvSpPr txBox="1"/>
          <p:nvPr/>
        </p:nvSpPr>
        <p:spPr>
          <a:xfrm>
            <a:off x="4419419" y="2107515"/>
            <a:ext cx="2080895" cy="646331"/>
          </a:xfrm>
          <a:prstGeom prst="rect">
            <a:avLst/>
          </a:prstGeom>
          <a:noFill/>
        </p:spPr>
        <p:txBody>
          <a:bodyPr wrap="square">
            <a:spAutoFit/>
          </a:bodyPr>
          <a:lstStyle/>
          <a:p>
            <a:r>
              <a:rPr lang="sv-SE" b="1" dirty="0">
                <a:solidFill>
                  <a:srgbClr val="ED7D31"/>
                </a:solidFill>
              </a:rPr>
              <a:t>Ready-postion och pass</a:t>
            </a:r>
            <a:endParaRPr lang="sv-SE" sz="1800" b="1" dirty="0">
              <a:solidFill>
                <a:srgbClr val="ED7D31"/>
              </a:solidFill>
            </a:endParaRPr>
          </a:p>
        </p:txBody>
      </p:sp>
      <p:sp>
        <p:nvSpPr>
          <p:cNvPr id="15" name="TextBox 14">
            <a:extLst>
              <a:ext uri="{FF2B5EF4-FFF2-40B4-BE49-F238E27FC236}">
                <a16:creationId xmlns:a16="http://schemas.microsoft.com/office/drawing/2014/main" id="{DF786E4B-D9FD-40F3-8FDF-440BF8537C73}"/>
              </a:ext>
            </a:extLst>
          </p:cNvPr>
          <p:cNvSpPr txBox="1"/>
          <p:nvPr/>
        </p:nvSpPr>
        <p:spPr>
          <a:xfrm>
            <a:off x="8232233" y="5033495"/>
            <a:ext cx="2080895" cy="369332"/>
          </a:xfrm>
          <a:prstGeom prst="rect">
            <a:avLst/>
          </a:prstGeom>
          <a:noFill/>
        </p:spPr>
        <p:txBody>
          <a:bodyPr wrap="square">
            <a:spAutoFit/>
          </a:bodyPr>
          <a:lstStyle/>
          <a:p>
            <a:r>
              <a:rPr lang="sv-SE" b="1" dirty="0">
                <a:solidFill>
                  <a:srgbClr val="ED7D31"/>
                </a:solidFill>
              </a:rPr>
              <a:t>Golfpassningar</a:t>
            </a:r>
            <a:endParaRPr lang="sv-SE" sz="1800" b="1" dirty="0">
              <a:solidFill>
                <a:srgbClr val="ED7D31"/>
              </a:solidFill>
            </a:endParaRPr>
          </a:p>
        </p:txBody>
      </p:sp>
      <p:sp>
        <p:nvSpPr>
          <p:cNvPr id="16" name="TextBox 15">
            <a:extLst>
              <a:ext uri="{FF2B5EF4-FFF2-40B4-BE49-F238E27FC236}">
                <a16:creationId xmlns:a16="http://schemas.microsoft.com/office/drawing/2014/main" id="{7EEB82C2-E55A-4C14-82F9-837772A1C04F}"/>
              </a:ext>
            </a:extLst>
          </p:cNvPr>
          <p:cNvSpPr txBox="1"/>
          <p:nvPr/>
        </p:nvSpPr>
        <p:spPr>
          <a:xfrm>
            <a:off x="4461697" y="5269786"/>
            <a:ext cx="2080895" cy="646331"/>
          </a:xfrm>
          <a:prstGeom prst="rect">
            <a:avLst/>
          </a:prstGeom>
          <a:noFill/>
        </p:spPr>
        <p:txBody>
          <a:bodyPr wrap="square">
            <a:spAutoFit/>
          </a:bodyPr>
          <a:lstStyle/>
          <a:p>
            <a:r>
              <a:rPr lang="sv-SE" b="1" dirty="0">
                <a:solidFill>
                  <a:srgbClr val="ED7D31"/>
                </a:solidFill>
              </a:rPr>
              <a:t>Bolltricks studsa på bladet </a:t>
            </a:r>
            <a:endParaRPr lang="sv-SE" sz="1800" b="1" dirty="0">
              <a:solidFill>
                <a:srgbClr val="ED7D31"/>
              </a:solidFill>
            </a:endParaRPr>
          </a:p>
        </p:txBody>
      </p:sp>
      <p:sp>
        <p:nvSpPr>
          <p:cNvPr id="17" name="TextBox 16">
            <a:extLst>
              <a:ext uri="{FF2B5EF4-FFF2-40B4-BE49-F238E27FC236}">
                <a16:creationId xmlns:a16="http://schemas.microsoft.com/office/drawing/2014/main" id="{3A9422BE-87F2-4F77-A600-7814691ED0FD}"/>
              </a:ext>
            </a:extLst>
          </p:cNvPr>
          <p:cNvSpPr txBox="1"/>
          <p:nvPr/>
        </p:nvSpPr>
        <p:spPr>
          <a:xfrm>
            <a:off x="491108" y="5402827"/>
            <a:ext cx="2080895" cy="646331"/>
          </a:xfrm>
          <a:prstGeom prst="rect">
            <a:avLst/>
          </a:prstGeom>
          <a:noFill/>
        </p:spPr>
        <p:txBody>
          <a:bodyPr wrap="square">
            <a:spAutoFit/>
          </a:bodyPr>
          <a:lstStyle/>
          <a:p>
            <a:r>
              <a:rPr lang="sv-SE" b="1" dirty="0">
                <a:solidFill>
                  <a:srgbClr val="ED7D31"/>
                </a:solidFill>
              </a:rPr>
              <a:t>Bolltricks ta upp boll</a:t>
            </a:r>
            <a:endParaRPr lang="sv-SE" sz="1800" b="1" dirty="0">
              <a:solidFill>
                <a:srgbClr val="ED7D31"/>
              </a:solidFill>
            </a:endParaRPr>
          </a:p>
        </p:txBody>
      </p:sp>
      <p:sp>
        <p:nvSpPr>
          <p:cNvPr id="18" name="TextBox 17">
            <a:extLst>
              <a:ext uri="{FF2B5EF4-FFF2-40B4-BE49-F238E27FC236}">
                <a16:creationId xmlns:a16="http://schemas.microsoft.com/office/drawing/2014/main" id="{39BBEA7B-7BFD-4706-8D16-5836BFAB9904}"/>
              </a:ext>
            </a:extLst>
          </p:cNvPr>
          <p:cNvSpPr txBox="1"/>
          <p:nvPr/>
        </p:nvSpPr>
        <p:spPr>
          <a:xfrm>
            <a:off x="418101" y="2021559"/>
            <a:ext cx="2080895" cy="646331"/>
          </a:xfrm>
          <a:prstGeom prst="rect">
            <a:avLst/>
          </a:prstGeom>
          <a:noFill/>
        </p:spPr>
        <p:txBody>
          <a:bodyPr wrap="square">
            <a:spAutoFit/>
          </a:bodyPr>
          <a:lstStyle/>
          <a:p>
            <a:r>
              <a:rPr lang="sv-SE" sz="1800" b="1" dirty="0">
                <a:solidFill>
                  <a:srgbClr val="ED7D31"/>
                </a:solidFill>
              </a:rPr>
              <a:t>Bolldribbel över linje</a:t>
            </a:r>
            <a:r>
              <a:rPr lang="sv-SE" b="1" dirty="0">
                <a:solidFill>
                  <a:srgbClr val="ED7D31"/>
                </a:solidFill>
              </a:rPr>
              <a:t>r</a:t>
            </a:r>
            <a:endParaRPr lang="sv-SE" sz="1800" b="1" dirty="0">
              <a:solidFill>
                <a:srgbClr val="ED7D31"/>
              </a:solidFill>
            </a:endParaRPr>
          </a:p>
        </p:txBody>
      </p:sp>
    </p:spTree>
    <p:extLst>
      <p:ext uri="{BB962C8B-B14F-4D97-AF65-F5344CB8AC3E}">
        <p14:creationId xmlns:p14="http://schemas.microsoft.com/office/powerpoint/2010/main" val="2710514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892C55-A2FC-40DB-A5D8-005C7E6434D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9253" y="5956300"/>
            <a:ext cx="832148" cy="793750"/>
          </a:xfrm>
          <a:prstGeom prst="rect">
            <a:avLst/>
          </a:prstGeom>
          <a:noFill/>
          <a:ln>
            <a:noFill/>
          </a:ln>
        </p:spPr>
      </p:pic>
      <p:sp>
        <p:nvSpPr>
          <p:cNvPr id="9" name="TextBox 8">
            <a:extLst>
              <a:ext uri="{FF2B5EF4-FFF2-40B4-BE49-F238E27FC236}">
                <a16:creationId xmlns:a16="http://schemas.microsoft.com/office/drawing/2014/main" id="{506D881B-0F32-45C4-A9B3-DFB061636C85}"/>
              </a:ext>
            </a:extLst>
          </p:cNvPr>
          <p:cNvSpPr txBox="1"/>
          <p:nvPr/>
        </p:nvSpPr>
        <p:spPr>
          <a:xfrm>
            <a:off x="6662140" y="55313"/>
            <a:ext cx="3363525" cy="369332"/>
          </a:xfrm>
          <a:prstGeom prst="rect">
            <a:avLst/>
          </a:prstGeom>
          <a:noFill/>
        </p:spPr>
        <p:txBody>
          <a:bodyPr wrap="square">
            <a:spAutoFit/>
          </a:bodyPr>
          <a:lstStyle/>
          <a:p>
            <a:r>
              <a:rPr lang="sv-SE" b="1" dirty="0">
                <a:solidFill>
                  <a:srgbClr val="ED7D31"/>
                </a:solidFill>
              </a:rPr>
              <a:t>Slalombana med skott från sidan</a:t>
            </a:r>
            <a:endParaRPr lang="sv-SE" sz="1800" b="1" dirty="0">
              <a:solidFill>
                <a:srgbClr val="ED7D31"/>
              </a:solidFill>
            </a:endParaRPr>
          </a:p>
        </p:txBody>
      </p:sp>
      <p:pic>
        <p:nvPicPr>
          <p:cNvPr id="30" name="Picture 29">
            <a:extLst>
              <a:ext uri="{FF2B5EF4-FFF2-40B4-BE49-F238E27FC236}">
                <a16:creationId xmlns:a16="http://schemas.microsoft.com/office/drawing/2014/main" id="{B2D64124-F709-40CE-9164-09AF3DD55228}"/>
              </a:ext>
            </a:extLst>
          </p:cNvPr>
          <p:cNvPicPr>
            <a:picLocks noChangeAspect="1"/>
          </p:cNvPicPr>
          <p:nvPr/>
        </p:nvPicPr>
        <p:blipFill>
          <a:blip r:embed="rId3"/>
          <a:stretch>
            <a:fillRect/>
          </a:stretch>
        </p:blipFill>
        <p:spPr>
          <a:xfrm>
            <a:off x="7820995" y="0"/>
            <a:ext cx="3240923" cy="3435282"/>
          </a:xfrm>
          <a:prstGeom prst="rect">
            <a:avLst/>
          </a:prstGeom>
        </p:spPr>
      </p:pic>
      <p:pic>
        <p:nvPicPr>
          <p:cNvPr id="2048" name="Picture 2047">
            <a:extLst>
              <a:ext uri="{FF2B5EF4-FFF2-40B4-BE49-F238E27FC236}">
                <a16:creationId xmlns:a16="http://schemas.microsoft.com/office/drawing/2014/main" id="{33DF4E71-F5F9-4CA1-BB1D-A929B484181A}"/>
              </a:ext>
            </a:extLst>
          </p:cNvPr>
          <p:cNvPicPr>
            <a:picLocks noChangeAspect="1"/>
          </p:cNvPicPr>
          <p:nvPr/>
        </p:nvPicPr>
        <p:blipFill>
          <a:blip r:embed="rId4"/>
          <a:stretch>
            <a:fillRect/>
          </a:stretch>
        </p:blipFill>
        <p:spPr>
          <a:xfrm>
            <a:off x="159555" y="3365774"/>
            <a:ext cx="3237133" cy="3384276"/>
          </a:xfrm>
          <a:prstGeom prst="rect">
            <a:avLst/>
          </a:prstGeom>
        </p:spPr>
      </p:pic>
      <p:pic>
        <p:nvPicPr>
          <p:cNvPr id="26" name="Picture 25">
            <a:extLst>
              <a:ext uri="{FF2B5EF4-FFF2-40B4-BE49-F238E27FC236}">
                <a16:creationId xmlns:a16="http://schemas.microsoft.com/office/drawing/2014/main" id="{F188CF38-82FC-4705-9387-0866EB1CC2D9}"/>
              </a:ext>
            </a:extLst>
          </p:cNvPr>
          <p:cNvPicPr>
            <a:picLocks noChangeAspect="1"/>
          </p:cNvPicPr>
          <p:nvPr/>
        </p:nvPicPr>
        <p:blipFill>
          <a:blip r:embed="rId5"/>
          <a:stretch>
            <a:fillRect/>
          </a:stretch>
        </p:blipFill>
        <p:spPr>
          <a:xfrm>
            <a:off x="159555" y="0"/>
            <a:ext cx="3237133" cy="3429000"/>
          </a:xfrm>
          <a:prstGeom prst="rect">
            <a:avLst/>
          </a:prstGeom>
        </p:spPr>
      </p:pic>
      <p:pic>
        <p:nvPicPr>
          <p:cNvPr id="2051" name="Picture 2050">
            <a:extLst>
              <a:ext uri="{FF2B5EF4-FFF2-40B4-BE49-F238E27FC236}">
                <a16:creationId xmlns:a16="http://schemas.microsoft.com/office/drawing/2014/main" id="{402DE3A6-041F-48CC-AECE-0CA366DFE159}"/>
              </a:ext>
            </a:extLst>
          </p:cNvPr>
          <p:cNvPicPr>
            <a:picLocks noChangeAspect="1"/>
          </p:cNvPicPr>
          <p:nvPr/>
        </p:nvPicPr>
        <p:blipFill>
          <a:blip r:embed="rId6"/>
          <a:stretch>
            <a:fillRect/>
          </a:stretch>
        </p:blipFill>
        <p:spPr>
          <a:xfrm>
            <a:off x="4173118" y="3356439"/>
            <a:ext cx="3237133" cy="3393611"/>
          </a:xfrm>
          <a:prstGeom prst="rect">
            <a:avLst/>
          </a:prstGeom>
        </p:spPr>
      </p:pic>
      <p:pic>
        <p:nvPicPr>
          <p:cNvPr id="28" name="Picture 27">
            <a:extLst>
              <a:ext uri="{FF2B5EF4-FFF2-40B4-BE49-F238E27FC236}">
                <a16:creationId xmlns:a16="http://schemas.microsoft.com/office/drawing/2014/main" id="{CC9EE808-FE2D-44FD-8829-29861EF396DF}"/>
              </a:ext>
            </a:extLst>
          </p:cNvPr>
          <p:cNvPicPr>
            <a:picLocks noChangeAspect="1"/>
          </p:cNvPicPr>
          <p:nvPr/>
        </p:nvPicPr>
        <p:blipFill>
          <a:blip r:embed="rId7"/>
          <a:stretch>
            <a:fillRect/>
          </a:stretch>
        </p:blipFill>
        <p:spPr>
          <a:xfrm>
            <a:off x="4173118" y="0"/>
            <a:ext cx="3252898" cy="3390900"/>
          </a:xfrm>
          <a:prstGeom prst="rect">
            <a:avLst/>
          </a:prstGeom>
        </p:spPr>
      </p:pic>
      <p:pic>
        <p:nvPicPr>
          <p:cNvPr id="2053" name="Picture 2052">
            <a:extLst>
              <a:ext uri="{FF2B5EF4-FFF2-40B4-BE49-F238E27FC236}">
                <a16:creationId xmlns:a16="http://schemas.microsoft.com/office/drawing/2014/main" id="{F09CFF05-446C-4B88-B99F-C4C85BB9E838}"/>
              </a:ext>
            </a:extLst>
          </p:cNvPr>
          <p:cNvPicPr>
            <a:picLocks noChangeAspect="1"/>
          </p:cNvPicPr>
          <p:nvPr/>
        </p:nvPicPr>
        <p:blipFill>
          <a:blip r:embed="rId8"/>
          <a:stretch>
            <a:fillRect/>
          </a:stretch>
        </p:blipFill>
        <p:spPr>
          <a:xfrm>
            <a:off x="7812335" y="3356438"/>
            <a:ext cx="3240923" cy="3393611"/>
          </a:xfrm>
          <a:prstGeom prst="rect">
            <a:avLst/>
          </a:prstGeom>
        </p:spPr>
      </p:pic>
      <p:sp>
        <p:nvSpPr>
          <p:cNvPr id="6" name="TextBox 5">
            <a:extLst>
              <a:ext uri="{FF2B5EF4-FFF2-40B4-BE49-F238E27FC236}">
                <a16:creationId xmlns:a16="http://schemas.microsoft.com/office/drawing/2014/main" id="{D62F2D15-7FA1-460B-B3B4-8D865369DBD7}"/>
              </a:ext>
            </a:extLst>
          </p:cNvPr>
          <p:cNvSpPr txBox="1"/>
          <p:nvPr/>
        </p:nvSpPr>
        <p:spPr>
          <a:xfrm>
            <a:off x="141605" y="1790700"/>
            <a:ext cx="2080895" cy="923330"/>
          </a:xfrm>
          <a:prstGeom prst="rect">
            <a:avLst/>
          </a:prstGeom>
          <a:noFill/>
        </p:spPr>
        <p:txBody>
          <a:bodyPr wrap="square">
            <a:spAutoFit/>
          </a:bodyPr>
          <a:lstStyle/>
          <a:p>
            <a:r>
              <a:rPr lang="sv-SE" b="1" dirty="0">
                <a:solidFill>
                  <a:srgbClr val="ED7D31"/>
                </a:solidFill>
              </a:rPr>
              <a:t>Passning med stopp i triangel (ev. med skott)</a:t>
            </a:r>
            <a:endParaRPr lang="sv-SE" sz="1800" b="1" dirty="0">
              <a:solidFill>
                <a:srgbClr val="ED7D31"/>
              </a:solidFill>
            </a:endParaRPr>
          </a:p>
        </p:txBody>
      </p:sp>
      <p:sp>
        <p:nvSpPr>
          <p:cNvPr id="40" name="TextBox 39">
            <a:extLst>
              <a:ext uri="{FF2B5EF4-FFF2-40B4-BE49-F238E27FC236}">
                <a16:creationId xmlns:a16="http://schemas.microsoft.com/office/drawing/2014/main" id="{33E20393-11C7-4572-A75E-EF7CA452D506}"/>
              </a:ext>
            </a:extLst>
          </p:cNvPr>
          <p:cNvSpPr txBox="1"/>
          <p:nvPr/>
        </p:nvSpPr>
        <p:spPr>
          <a:xfrm>
            <a:off x="4173118" y="1790700"/>
            <a:ext cx="2080895" cy="646331"/>
          </a:xfrm>
          <a:prstGeom prst="rect">
            <a:avLst/>
          </a:prstGeom>
          <a:noFill/>
        </p:spPr>
        <p:txBody>
          <a:bodyPr wrap="square">
            <a:spAutoFit/>
          </a:bodyPr>
          <a:lstStyle/>
          <a:p>
            <a:r>
              <a:rPr lang="sv-SE" b="1" dirty="0">
                <a:solidFill>
                  <a:srgbClr val="ED7D31"/>
                </a:solidFill>
              </a:rPr>
              <a:t>Direktpassning i stjärna med fokus</a:t>
            </a:r>
            <a:endParaRPr lang="sv-SE" sz="1800" b="1" dirty="0">
              <a:solidFill>
                <a:srgbClr val="ED7D31"/>
              </a:solidFill>
            </a:endParaRPr>
          </a:p>
        </p:txBody>
      </p:sp>
      <p:sp>
        <p:nvSpPr>
          <p:cNvPr id="41" name="TextBox 40">
            <a:extLst>
              <a:ext uri="{FF2B5EF4-FFF2-40B4-BE49-F238E27FC236}">
                <a16:creationId xmlns:a16="http://schemas.microsoft.com/office/drawing/2014/main" id="{CE36A1FF-8FDF-4F4E-B6B8-2B46BB218023}"/>
              </a:ext>
            </a:extLst>
          </p:cNvPr>
          <p:cNvSpPr txBox="1"/>
          <p:nvPr/>
        </p:nvSpPr>
        <p:spPr>
          <a:xfrm>
            <a:off x="476388" y="5710472"/>
            <a:ext cx="2080895" cy="369332"/>
          </a:xfrm>
          <a:prstGeom prst="rect">
            <a:avLst/>
          </a:prstGeom>
          <a:noFill/>
        </p:spPr>
        <p:txBody>
          <a:bodyPr wrap="square">
            <a:spAutoFit/>
          </a:bodyPr>
          <a:lstStyle/>
          <a:p>
            <a:r>
              <a:rPr lang="sv-SE" b="1" dirty="0">
                <a:solidFill>
                  <a:srgbClr val="ED7D31"/>
                </a:solidFill>
              </a:rPr>
              <a:t>Skott på led</a:t>
            </a:r>
            <a:endParaRPr lang="sv-SE" sz="1800" b="1" dirty="0">
              <a:solidFill>
                <a:srgbClr val="ED7D31"/>
              </a:solidFill>
            </a:endParaRPr>
          </a:p>
        </p:txBody>
      </p:sp>
      <p:sp>
        <p:nvSpPr>
          <p:cNvPr id="42" name="TextBox 41">
            <a:extLst>
              <a:ext uri="{FF2B5EF4-FFF2-40B4-BE49-F238E27FC236}">
                <a16:creationId xmlns:a16="http://schemas.microsoft.com/office/drawing/2014/main" id="{F61197A6-F3F7-4845-B33F-CD28CE9AA3E4}"/>
              </a:ext>
            </a:extLst>
          </p:cNvPr>
          <p:cNvSpPr txBox="1"/>
          <p:nvPr/>
        </p:nvSpPr>
        <p:spPr>
          <a:xfrm>
            <a:off x="4144256" y="5525806"/>
            <a:ext cx="2080895" cy="369332"/>
          </a:xfrm>
          <a:prstGeom prst="rect">
            <a:avLst/>
          </a:prstGeom>
          <a:noFill/>
        </p:spPr>
        <p:txBody>
          <a:bodyPr wrap="square">
            <a:spAutoFit/>
          </a:bodyPr>
          <a:lstStyle/>
          <a:p>
            <a:r>
              <a:rPr lang="sv-SE" b="1" dirty="0">
                <a:solidFill>
                  <a:srgbClr val="ED7D31"/>
                </a:solidFill>
              </a:rPr>
              <a:t>Zick-zack direktpass</a:t>
            </a:r>
            <a:endParaRPr lang="sv-SE" sz="1800" b="1" dirty="0">
              <a:solidFill>
                <a:srgbClr val="ED7D31"/>
              </a:solidFill>
            </a:endParaRPr>
          </a:p>
        </p:txBody>
      </p:sp>
      <p:sp>
        <p:nvSpPr>
          <p:cNvPr id="43" name="TextBox 42">
            <a:extLst>
              <a:ext uri="{FF2B5EF4-FFF2-40B4-BE49-F238E27FC236}">
                <a16:creationId xmlns:a16="http://schemas.microsoft.com/office/drawing/2014/main" id="{208D32C4-7EBA-4D55-B2FD-12E5203A8FDB}"/>
              </a:ext>
            </a:extLst>
          </p:cNvPr>
          <p:cNvSpPr txBox="1"/>
          <p:nvPr/>
        </p:nvSpPr>
        <p:spPr>
          <a:xfrm>
            <a:off x="7882295" y="5304740"/>
            <a:ext cx="2080895" cy="923330"/>
          </a:xfrm>
          <a:prstGeom prst="rect">
            <a:avLst/>
          </a:prstGeom>
          <a:noFill/>
        </p:spPr>
        <p:txBody>
          <a:bodyPr wrap="square">
            <a:spAutoFit/>
          </a:bodyPr>
          <a:lstStyle/>
          <a:p>
            <a:r>
              <a:rPr lang="sv-SE" b="1" dirty="0">
                <a:solidFill>
                  <a:srgbClr val="ED7D31"/>
                </a:solidFill>
              </a:rPr>
              <a:t>Pass med mottagning och direkt dragskott</a:t>
            </a:r>
            <a:endParaRPr lang="sv-SE" sz="1800" b="1" dirty="0">
              <a:solidFill>
                <a:srgbClr val="ED7D31"/>
              </a:solidFill>
            </a:endParaRPr>
          </a:p>
        </p:txBody>
      </p:sp>
      <p:sp>
        <p:nvSpPr>
          <p:cNvPr id="44" name="TextBox 43">
            <a:extLst>
              <a:ext uri="{FF2B5EF4-FFF2-40B4-BE49-F238E27FC236}">
                <a16:creationId xmlns:a16="http://schemas.microsoft.com/office/drawing/2014/main" id="{0A138F55-962C-409B-87EA-30A1BCBF28A2}"/>
              </a:ext>
            </a:extLst>
          </p:cNvPr>
          <p:cNvSpPr txBox="1"/>
          <p:nvPr/>
        </p:nvSpPr>
        <p:spPr>
          <a:xfrm>
            <a:off x="7944770" y="1881188"/>
            <a:ext cx="2080895" cy="923330"/>
          </a:xfrm>
          <a:prstGeom prst="rect">
            <a:avLst/>
          </a:prstGeom>
          <a:noFill/>
        </p:spPr>
        <p:txBody>
          <a:bodyPr wrap="square">
            <a:spAutoFit/>
          </a:bodyPr>
          <a:lstStyle/>
          <a:p>
            <a:r>
              <a:rPr lang="sv-SE" b="1" dirty="0">
                <a:solidFill>
                  <a:srgbClr val="ED7D31"/>
                </a:solidFill>
              </a:rPr>
              <a:t>Direktpassning i stjärna med fokus med platsbyten</a:t>
            </a:r>
            <a:endParaRPr lang="sv-SE" sz="1800" b="1" dirty="0">
              <a:solidFill>
                <a:srgbClr val="ED7D31"/>
              </a:solidFill>
            </a:endParaRPr>
          </a:p>
        </p:txBody>
      </p:sp>
    </p:spTree>
    <p:extLst>
      <p:ext uri="{BB962C8B-B14F-4D97-AF65-F5344CB8AC3E}">
        <p14:creationId xmlns:p14="http://schemas.microsoft.com/office/powerpoint/2010/main" val="390449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 name="Picture 2047">
            <a:extLst>
              <a:ext uri="{FF2B5EF4-FFF2-40B4-BE49-F238E27FC236}">
                <a16:creationId xmlns:a16="http://schemas.microsoft.com/office/drawing/2014/main" id="{7AF64C9A-E31F-4AF5-9A82-B1AEA5BBF0D6}"/>
              </a:ext>
            </a:extLst>
          </p:cNvPr>
          <p:cNvPicPr>
            <a:picLocks noChangeAspect="1"/>
          </p:cNvPicPr>
          <p:nvPr/>
        </p:nvPicPr>
        <p:blipFill>
          <a:blip r:embed="rId2"/>
          <a:stretch>
            <a:fillRect/>
          </a:stretch>
        </p:blipFill>
        <p:spPr>
          <a:xfrm>
            <a:off x="4438256" y="3101911"/>
            <a:ext cx="1527038" cy="2575589"/>
          </a:xfrm>
          <a:prstGeom prst="rect">
            <a:avLst/>
          </a:prstGeom>
        </p:spPr>
      </p:pic>
      <p:sp>
        <p:nvSpPr>
          <p:cNvPr id="285" name="Rectangle: Rounded Corners 284">
            <a:extLst>
              <a:ext uri="{FF2B5EF4-FFF2-40B4-BE49-F238E27FC236}">
                <a16:creationId xmlns:a16="http://schemas.microsoft.com/office/drawing/2014/main" id="{E140371C-95DC-4164-8F43-22884DFF13B3}"/>
              </a:ext>
            </a:extLst>
          </p:cNvPr>
          <p:cNvSpPr/>
          <p:nvPr/>
        </p:nvSpPr>
        <p:spPr>
          <a:xfrm>
            <a:off x="4449689" y="4114607"/>
            <a:ext cx="1468927" cy="1497203"/>
          </a:xfrm>
          <a:prstGeom prst="round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C1DFA7D-08D0-43CC-BE4C-C7FFF495FC3F}"/>
              </a:ext>
            </a:extLst>
          </p:cNvPr>
          <p:cNvPicPr>
            <a:picLocks noChangeAspect="1"/>
          </p:cNvPicPr>
          <p:nvPr/>
        </p:nvPicPr>
        <p:blipFill>
          <a:blip r:embed="rId3"/>
          <a:stretch>
            <a:fillRect/>
          </a:stretch>
        </p:blipFill>
        <p:spPr>
          <a:xfrm>
            <a:off x="7954204" y="0"/>
            <a:ext cx="4065407" cy="6858000"/>
          </a:xfrm>
          <a:prstGeom prst="rect">
            <a:avLst/>
          </a:prstGeom>
        </p:spPr>
      </p:pic>
      <p:cxnSp>
        <p:nvCxnSpPr>
          <p:cNvPr id="5" name="Straight Arrow Connector 4">
            <a:extLst>
              <a:ext uri="{FF2B5EF4-FFF2-40B4-BE49-F238E27FC236}">
                <a16:creationId xmlns:a16="http://schemas.microsoft.com/office/drawing/2014/main" id="{188A059F-CF18-4618-937F-A3FBCB1293E0}"/>
              </a:ext>
            </a:extLst>
          </p:cNvPr>
          <p:cNvCxnSpPr>
            <a:cxnSpLocks/>
          </p:cNvCxnSpPr>
          <p:nvPr/>
        </p:nvCxnSpPr>
        <p:spPr>
          <a:xfrm>
            <a:off x="2707436" y="0"/>
            <a:ext cx="122986" cy="44938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06DD1215-C0D8-4DC0-85B6-7C43A3B961D9}"/>
              </a:ext>
            </a:extLst>
          </p:cNvPr>
          <p:cNvSpPr txBox="1"/>
          <p:nvPr/>
        </p:nvSpPr>
        <p:spPr>
          <a:xfrm>
            <a:off x="4285928" y="481177"/>
            <a:ext cx="3518008" cy="1815882"/>
          </a:xfrm>
          <a:prstGeom prst="rect">
            <a:avLst/>
          </a:prstGeom>
          <a:noFill/>
        </p:spPr>
        <p:txBody>
          <a:bodyPr wrap="square" rtlCol="0">
            <a:spAutoFit/>
          </a:bodyPr>
          <a:lstStyle/>
          <a:p>
            <a:r>
              <a:rPr lang="sv-SE" sz="800" dirty="0">
                <a:solidFill>
                  <a:srgbClr val="ED7D31"/>
                </a:solidFill>
              </a:rPr>
              <a:t>3 och 3 hel eller halvplan beroende på mängden barn. Man bör undvika avbytare vilket kräver tidtagning och hantering. Bättre med pauser för samtliga lag då och då. I yngre åldrar roteraras målvakter på frivillig basis.</a:t>
            </a:r>
          </a:p>
          <a:p>
            <a:endParaRPr lang="sv-SE" sz="800" dirty="0">
              <a:solidFill>
                <a:srgbClr val="ED7D31"/>
              </a:solidFill>
            </a:endParaRPr>
          </a:p>
          <a:p>
            <a:r>
              <a:rPr lang="sv-SE" sz="800" dirty="0">
                <a:solidFill>
                  <a:srgbClr val="ED7D31"/>
                </a:solidFill>
              </a:rPr>
              <a:t>Regelförklaring, positioner, frislag förklaras kontinuerligt. Avblåsning för extra förklaringar kan vara bra. Det är viktigt att få igång positionstänkandet och speluppfattningen. Matcher startas med tekning. Vid mål startas spelet snabbt genom att målvakten rullar ut bollen.</a:t>
            </a:r>
          </a:p>
          <a:p>
            <a:endParaRPr lang="sv-SE" sz="800" dirty="0">
              <a:solidFill>
                <a:srgbClr val="ED7D31"/>
              </a:solidFill>
            </a:endParaRPr>
          </a:p>
          <a:p>
            <a:r>
              <a:rPr lang="sv-SE" sz="800" dirty="0">
                <a:solidFill>
                  <a:srgbClr val="ED7D31"/>
                </a:solidFill>
              </a:rPr>
              <a:t>3 och 3 spel ger alla barnen möjligheter att få röra boll jämfört med 5 och 5. 2 mot 2 spel lär barnen att det är viktigt att hitta fria ytor och att vara spelbar.</a:t>
            </a:r>
          </a:p>
          <a:p>
            <a:endParaRPr lang="sv-SE" sz="800" dirty="0">
              <a:solidFill>
                <a:srgbClr val="ED7D31"/>
              </a:solidFill>
            </a:endParaRPr>
          </a:p>
          <a:p>
            <a:r>
              <a:rPr lang="sv-SE" sz="800" dirty="0">
                <a:solidFill>
                  <a:srgbClr val="ED7D31"/>
                </a:solidFill>
              </a:rPr>
              <a:t>Som ledare ska man vara med i spelet och ”hjälpa till”.</a:t>
            </a:r>
          </a:p>
          <a:p>
            <a:endParaRPr lang="sv-SE" sz="800" dirty="0">
              <a:solidFill>
                <a:srgbClr val="ED7D31"/>
              </a:solidFill>
            </a:endParaRPr>
          </a:p>
        </p:txBody>
      </p:sp>
      <p:pic>
        <p:nvPicPr>
          <p:cNvPr id="11" name="Picture 10">
            <a:extLst>
              <a:ext uri="{FF2B5EF4-FFF2-40B4-BE49-F238E27FC236}">
                <a16:creationId xmlns:a16="http://schemas.microsoft.com/office/drawing/2014/main" id="{20005930-D04E-410A-B5D1-04DD0978A19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9402" y="5706178"/>
            <a:ext cx="1097742" cy="1047089"/>
          </a:xfrm>
          <a:prstGeom prst="rect">
            <a:avLst/>
          </a:prstGeom>
          <a:noFill/>
          <a:ln>
            <a:noFill/>
          </a:ln>
        </p:spPr>
      </p:pic>
      <p:sp>
        <p:nvSpPr>
          <p:cNvPr id="16" name="Rectangle 15">
            <a:extLst>
              <a:ext uri="{FF2B5EF4-FFF2-40B4-BE49-F238E27FC236}">
                <a16:creationId xmlns:a16="http://schemas.microsoft.com/office/drawing/2014/main" id="{21E9045A-ECF9-4FDF-A1B1-E9C2300B1496}"/>
              </a:ext>
            </a:extLst>
          </p:cNvPr>
          <p:cNvSpPr/>
          <p:nvPr/>
        </p:nvSpPr>
        <p:spPr>
          <a:xfrm rot="16200000">
            <a:off x="8381871" y="3160391"/>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Left Bracket 86">
            <a:extLst>
              <a:ext uri="{FF2B5EF4-FFF2-40B4-BE49-F238E27FC236}">
                <a16:creationId xmlns:a16="http://schemas.microsoft.com/office/drawing/2014/main" id="{3D09E136-42FA-48F4-8248-389AA962AAB3}"/>
              </a:ext>
            </a:extLst>
          </p:cNvPr>
          <p:cNvSpPr/>
          <p:nvPr/>
        </p:nvSpPr>
        <p:spPr>
          <a:xfrm>
            <a:off x="8340015" y="4907667"/>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Left Bracket 87">
            <a:extLst>
              <a:ext uri="{FF2B5EF4-FFF2-40B4-BE49-F238E27FC236}">
                <a16:creationId xmlns:a16="http://schemas.microsoft.com/office/drawing/2014/main" id="{DCB047DA-E25B-4790-A38A-476639E08AEF}"/>
              </a:ext>
            </a:extLst>
          </p:cNvPr>
          <p:cNvSpPr/>
          <p:nvPr/>
        </p:nvSpPr>
        <p:spPr>
          <a:xfrm rot="10800000">
            <a:off x="11506646" y="4907667"/>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Rectangle 89">
            <a:extLst>
              <a:ext uri="{FF2B5EF4-FFF2-40B4-BE49-F238E27FC236}">
                <a16:creationId xmlns:a16="http://schemas.microsoft.com/office/drawing/2014/main" id="{5B75CAC2-3C7B-4617-B035-1FF01A9A16A3}"/>
              </a:ext>
            </a:extLst>
          </p:cNvPr>
          <p:cNvSpPr/>
          <p:nvPr/>
        </p:nvSpPr>
        <p:spPr>
          <a:xfrm rot="16200000">
            <a:off x="9373568" y="3176193"/>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AE4294B-44B7-4454-B1FC-92F2120AE359}"/>
              </a:ext>
            </a:extLst>
          </p:cNvPr>
          <p:cNvSpPr/>
          <p:nvPr/>
        </p:nvSpPr>
        <p:spPr>
          <a:xfrm rot="16200000">
            <a:off x="10405087" y="3177203"/>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8E968B2-15F6-4846-AA18-AB932A734A6B}"/>
              </a:ext>
            </a:extLst>
          </p:cNvPr>
          <p:cNvSpPr/>
          <p:nvPr/>
        </p:nvSpPr>
        <p:spPr>
          <a:xfrm rot="16200000">
            <a:off x="11522213" y="3177204"/>
            <a:ext cx="45719" cy="755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a:extLst>
              <a:ext uri="{FF2B5EF4-FFF2-40B4-BE49-F238E27FC236}">
                <a16:creationId xmlns:a16="http://schemas.microsoft.com/office/drawing/2014/main" id="{00C29A1D-A71D-49A3-83B4-F15B3527FF12}"/>
              </a:ext>
            </a:extLst>
          </p:cNvPr>
          <p:cNvSpPr txBox="1"/>
          <p:nvPr/>
        </p:nvSpPr>
        <p:spPr>
          <a:xfrm>
            <a:off x="8024434" y="3520388"/>
            <a:ext cx="1181428" cy="215444"/>
          </a:xfrm>
          <a:prstGeom prst="rect">
            <a:avLst/>
          </a:prstGeom>
          <a:noFill/>
        </p:spPr>
        <p:txBody>
          <a:bodyPr wrap="square" rtlCol="0">
            <a:spAutoFit/>
          </a:bodyPr>
          <a:lstStyle/>
          <a:p>
            <a:r>
              <a:rPr lang="sv-SE" sz="800" dirty="0">
                <a:solidFill>
                  <a:srgbClr val="ED7D31"/>
                </a:solidFill>
              </a:rPr>
              <a:t>Bänk</a:t>
            </a:r>
            <a:endParaRPr lang="en-US" sz="800" dirty="0">
              <a:solidFill>
                <a:srgbClr val="ED7D31"/>
              </a:solidFill>
            </a:endParaRPr>
          </a:p>
        </p:txBody>
      </p:sp>
      <p:sp>
        <p:nvSpPr>
          <p:cNvPr id="241" name="Left Bracket 240">
            <a:extLst>
              <a:ext uri="{FF2B5EF4-FFF2-40B4-BE49-F238E27FC236}">
                <a16:creationId xmlns:a16="http://schemas.microsoft.com/office/drawing/2014/main" id="{8A805AB0-6AE5-4A24-AC17-F4A581EA5F23}"/>
              </a:ext>
            </a:extLst>
          </p:cNvPr>
          <p:cNvSpPr/>
          <p:nvPr/>
        </p:nvSpPr>
        <p:spPr>
          <a:xfrm>
            <a:off x="8332258" y="1694353"/>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2" name="Left Bracket 241">
            <a:extLst>
              <a:ext uri="{FF2B5EF4-FFF2-40B4-BE49-F238E27FC236}">
                <a16:creationId xmlns:a16="http://schemas.microsoft.com/office/drawing/2014/main" id="{C1A68B59-9686-4AB5-A88A-5F63B56CBAA0}"/>
              </a:ext>
            </a:extLst>
          </p:cNvPr>
          <p:cNvSpPr/>
          <p:nvPr/>
        </p:nvSpPr>
        <p:spPr>
          <a:xfrm rot="10800000">
            <a:off x="11498889" y="1694353"/>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44" name="Picture 243">
            <a:extLst>
              <a:ext uri="{FF2B5EF4-FFF2-40B4-BE49-F238E27FC236}">
                <a16:creationId xmlns:a16="http://schemas.microsoft.com/office/drawing/2014/main" id="{98D935C0-DF91-4411-845C-6BF70B0F0C01}"/>
              </a:ext>
            </a:extLst>
          </p:cNvPr>
          <p:cNvPicPr>
            <a:picLocks noChangeAspect="1"/>
          </p:cNvPicPr>
          <p:nvPr/>
        </p:nvPicPr>
        <p:blipFill>
          <a:blip r:embed="rId3"/>
          <a:stretch>
            <a:fillRect/>
          </a:stretch>
        </p:blipFill>
        <p:spPr>
          <a:xfrm>
            <a:off x="206143" y="0"/>
            <a:ext cx="4065407" cy="6858000"/>
          </a:xfrm>
          <a:prstGeom prst="rect">
            <a:avLst/>
          </a:prstGeom>
        </p:spPr>
      </p:pic>
      <p:sp>
        <p:nvSpPr>
          <p:cNvPr id="254" name="TextBox 253">
            <a:extLst>
              <a:ext uri="{FF2B5EF4-FFF2-40B4-BE49-F238E27FC236}">
                <a16:creationId xmlns:a16="http://schemas.microsoft.com/office/drawing/2014/main" id="{E6162DAB-28E0-46FC-9E48-05A08FB855DD}"/>
              </a:ext>
            </a:extLst>
          </p:cNvPr>
          <p:cNvSpPr txBox="1"/>
          <p:nvPr/>
        </p:nvSpPr>
        <p:spPr>
          <a:xfrm>
            <a:off x="2049388" y="756460"/>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255" name="Left Bracket 254">
            <a:extLst>
              <a:ext uri="{FF2B5EF4-FFF2-40B4-BE49-F238E27FC236}">
                <a16:creationId xmlns:a16="http://schemas.microsoft.com/office/drawing/2014/main" id="{ED3DAFB2-0C2C-4049-9666-F86418B178E7}"/>
              </a:ext>
            </a:extLst>
          </p:cNvPr>
          <p:cNvSpPr/>
          <p:nvPr/>
        </p:nvSpPr>
        <p:spPr>
          <a:xfrm rot="5400000">
            <a:off x="2189768" y="545004"/>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9" name="Left Bracket 258">
            <a:extLst>
              <a:ext uri="{FF2B5EF4-FFF2-40B4-BE49-F238E27FC236}">
                <a16:creationId xmlns:a16="http://schemas.microsoft.com/office/drawing/2014/main" id="{1DC4F8A4-3789-40CB-9300-50B3A2006D64}"/>
              </a:ext>
            </a:extLst>
          </p:cNvPr>
          <p:cNvSpPr/>
          <p:nvPr/>
        </p:nvSpPr>
        <p:spPr>
          <a:xfrm rot="16200000">
            <a:off x="2189768" y="6018267"/>
            <a:ext cx="85454" cy="33745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0" name="Multiplication Sign 259">
            <a:extLst>
              <a:ext uri="{FF2B5EF4-FFF2-40B4-BE49-F238E27FC236}">
                <a16:creationId xmlns:a16="http://schemas.microsoft.com/office/drawing/2014/main" id="{C372B577-1FDC-4D5D-A203-A755390614C1}"/>
              </a:ext>
            </a:extLst>
          </p:cNvPr>
          <p:cNvSpPr/>
          <p:nvPr/>
        </p:nvSpPr>
        <p:spPr>
          <a:xfrm>
            <a:off x="1283620" y="2419510"/>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Multiplication Sign 260">
            <a:extLst>
              <a:ext uri="{FF2B5EF4-FFF2-40B4-BE49-F238E27FC236}">
                <a16:creationId xmlns:a16="http://schemas.microsoft.com/office/drawing/2014/main" id="{08F84EE6-E59E-48DA-8452-CC87464FEFA6}"/>
              </a:ext>
            </a:extLst>
          </p:cNvPr>
          <p:cNvSpPr/>
          <p:nvPr/>
        </p:nvSpPr>
        <p:spPr>
          <a:xfrm>
            <a:off x="2146652" y="1608510"/>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Multiplication Sign 261">
            <a:extLst>
              <a:ext uri="{FF2B5EF4-FFF2-40B4-BE49-F238E27FC236}">
                <a16:creationId xmlns:a16="http://schemas.microsoft.com/office/drawing/2014/main" id="{8FC9786C-2B58-4E6F-90E9-F43A69B39BFF}"/>
              </a:ext>
            </a:extLst>
          </p:cNvPr>
          <p:cNvSpPr/>
          <p:nvPr/>
        </p:nvSpPr>
        <p:spPr>
          <a:xfrm>
            <a:off x="3055030" y="2403904"/>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848C10B-4987-4EE0-9FAB-9773660F8E10}"/>
              </a:ext>
            </a:extLst>
          </p:cNvPr>
          <p:cNvSpPr/>
          <p:nvPr/>
        </p:nvSpPr>
        <p:spPr>
          <a:xfrm>
            <a:off x="10988993" y="1812385"/>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Oval 264">
            <a:extLst>
              <a:ext uri="{FF2B5EF4-FFF2-40B4-BE49-F238E27FC236}">
                <a16:creationId xmlns:a16="http://schemas.microsoft.com/office/drawing/2014/main" id="{F410330D-120F-4F8E-8A40-D723F1C504D8}"/>
              </a:ext>
            </a:extLst>
          </p:cNvPr>
          <p:cNvSpPr/>
          <p:nvPr/>
        </p:nvSpPr>
        <p:spPr>
          <a:xfrm>
            <a:off x="2157278" y="5189261"/>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Oval 265">
            <a:extLst>
              <a:ext uri="{FF2B5EF4-FFF2-40B4-BE49-F238E27FC236}">
                <a16:creationId xmlns:a16="http://schemas.microsoft.com/office/drawing/2014/main" id="{DDFADEBE-D710-4758-B99B-3C34312E9145}"/>
              </a:ext>
            </a:extLst>
          </p:cNvPr>
          <p:cNvSpPr/>
          <p:nvPr/>
        </p:nvSpPr>
        <p:spPr>
          <a:xfrm>
            <a:off x="3036733" y="4150814"/>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Oval 266">
            <a:extLst>
              <a:ext uri="{FF2B5EF4-FFF2-40B4-BE49-F238E27FC236}">
                <a16:creationId xmlns:a16="http://schemas.microsoft.com/office/drawing/2014/main" id="{05DDD9F2-774D-4DFA-B126-0ADB71DF429D}"/>
              </a:ext>
            </a:extLst>
          </p:cNvPr>
          <p:cNvSpPr/>
          <p:nvPr/>
        </p:nvSpPr>
        <p:spPr>
          <a:xfrm>
            <a:off x="1274653" y="4160145"/>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ication Sign 267">
            <a:extLst>
              <a:ext uri="{FF2B5EF4-FFF2-40B4-BE49-F238E27FC236}">
                <a16:creationId xmlns:a16="http://schemas.microsoft.com/office/drawing/2014/main" id="{22213A82-12C2-48F3-86C2-B12CE27E66AD}"/>
              </a:ext>
            </a:extLst>
          </p:cNvPr>
          <p:cNvSpPr/>
          <p:nvPr/>
        </p:nvSpPr>
        <p:spPr>
          <a:xfrm>
            <a:off x="9205862" y="2304337"/>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ultiplication Sign 268">
            <a:extLst>
              <a:ext uri="{FF2B5EF4-FFF2-40B4-BE49-F238E27FC236}">
                <a16:creationId xmlns:a16="http://schemas.microsoft.com/office/drawing/2014/main" id="{1402C69E-D04F-4941-A8A2-3B046BB810C0}"/>
              </a:ext>
            </a:extLst>
          </p:cNvPr>
          <p:cNvSpPr/>
          <p:nvPr/>
        </p:nvSpPr>
        <p:spPr>
          <a:xfrm>
            <a:off x="9214590" y="1329051"/>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Multiplication Sign 269">
            <a:extLst>
              <a:ext uri="{FF2B5EF4-FFF2-40B4-BE49-F238E27FC236}">
                <a16:creationId xmlns:a16="http://schemas.microsoft.com/office/drawing/2014/main" id="{1C403217-0404-4848-8C7D-822FCB54C920}"/>
              </a:ext>
            </a:extLst>
          </p:cNvPr>
          <p:cNvSpPr/>
          <p:nvPr/>
        </p:nvSpPr>
        <p:spPr>
          <a:xfrm>
            <a:off x="8765847" y="1760839"/>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Oval 270">
            <a:extLst>
              <a:ext uri="{FF2B5EF4-FFF2-40B4-BE49-F238E27FC236}">
                <a16:creationId xmlns:a16="http://schemas.microsoft.com/office/drawing/2014/main" id="{89B91480-A19F-4AB0-B316-54AC3354D631}"/>
              </a:ext>
            </a:extLst>
          </p:cNvPr>
          <p:cNvSpPr/>
          <p:nvPr/>
        </p:nvSpPr>
        <p:spPr>
          <a:xfrm>
            <a:off x="10193455" y="2390179"/>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Oval 271">
            <a:extLst>
              <a:ext uri="{FF2B5EF4-FFF2-40B4-BE49-F238E27FC236}">
                <a16:creationId xmlns:a16="http://schemas.microsoft.com/office/drawing/2014/main" id="{590E5FCB-B5C8-4612-800A-78B9CE83484F}"/>
              </a:ext>
            </a:extLst>
          </p:cNvPr>
          <p:cNvSpPr/>
          <p:nvPr/>
        </p:nvSpPr>
        <p:spPr>
          <a:xfrm>
            <a:off x="10209903" y="1510749"/>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32565B73-0070-430C-A5A6-93BA1BE720DA}"/>
              </a:ext>
            </a:extLst>
          </p:cNvPr>
          <p:cNvSpPr/>
          <p:nvPr/>
        </p:nvSpPr>
        <p:spPr>
          <a:xfrm>
            <a:off x="11040081" y="5027434"/>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Multiplication Sign 275">
            <a:extLst>
              <a:ext uri="{FF2B5EF4-FFF2-40B4-BE49-F238E27FC236}">
                <a16:creationId xmlns:a16="http://schemas.microsoft.com/office/drawing/2014/main" id="{ED815FF0-1E14-43F8-AB56-682648EBE139}"/>
              </a:ext>
            </a:extLst>
          </p:cNvPr>
          <p:cNvSpPr/>
          <p:nvPr/>
        </p:nvSpPr>
        <p:spPr>
          <a:xfrm>
            <a:off x="9256950" y="5519386"/>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Multiplication Sign 276">
            <a:extLst>
              <a:ext uri="{FF2B5EF4-FFF2-40B4-BE49-F238E27FC236}">
                <a16:creationId xmlns:a16="http://schemas.microsoft.com/office/drawing/2014/main" id="{58C33D18-C529-461E-AA42-76F69FF63858}"/>
              </a:ext>
            </a:extLst>
          </p:cNvPr>
          <p:cNvSpPr/>
          <p:nvPr/>
        </p:nvSpPr>
        <p:spPr>
          <a:xfrm>
            <a:off x="9265678" y="4544100"/>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Multiplication Sign 277">
            <a:extLst>
              <a:ext uri="{FF2B5EF4-FFF2-40B4-BE49-F238E27FC236}">
                <a16:creationId xmlns:a16="http://schemas.microsoft.com/office/drawing/2014/main" id="{916AFF5C-53A0-497F-9836-CA7DA416A2D7}"/>
              </a:ext>
            </a:extLst>
          </p:cNvPr>
          <p:cNvSpPr/>
          <p:nvPr/>
        </p:nvSpPr>
        <p:spPr>
          <a:xfrm>
            <a:off x="8816935" y="4975888"/>
            <a:ext cx="171685" cy="171685"/>
          </a:xfrm>
          <a:prstGeom prst="mathMultiply">
            <a:avLst>
              <a:gd name="adj1" fmla="val 15872"/>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Oval 278">
            <a:extLst>
              <a:ext uri="{FF2B5EF4-FFF2-40B4-BE49-F238E27FC236}">
                <a16:creationId xmlns:a16="http://schemas.microsoft.com/office/drawing/2014/main" id="{E0415BB5-059A-43C1-A84A-4723279CADC0}"/>
              </a:ext>
            </a:extLst>
          </p:cNvPr>
          <p:cNvSpPr/>
          <p:nvPr/>
        </p:nvSpPr>
        <p:spPr>
          <a:xfrm>
            <a:off x="10244543" y="5605228"/>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Oval 279">
            <a:extLst>
              <a:ext uri="{FF2B5EF4-FFF2-40B4-BE49-F238E27FC236}">
                <a16:creationId xmlns:a16="http://schemas.microsoft.com/office/drawing/2014/main" id="{A83697CD-B3CB-4575-9253-BC717142DFEC}"/>
              </a:ext>
            </a:extLst>
          </p:cNvPr>
          <p:cNvSpPr/>
          <p:nvPr/>
        </p:nvSpPr>
        <p:spPr>
          <a:xfrm>
            <a:off x="10260991" y="4725798"/>
            <a:ext cx="101392" cy="101392"/>
          </a:xfrm>
          <a:prstGeom prst="ellipse">
            <a:avLst/>
          </a:pr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 name="Rectangle: Rounded Corners 2048">
            <a:extLst>
              <a:ext uri="{FF2B5EF4-FFF2-40B4-BE49-F238E27FC236}">
                <a16:creationId xmlns:a16="http://schemas.microsoft.com/office/drawing/2014/main" id="{3681940C-3FE5-42B7-B8E6-348E72DF4688}"/>
              </a:ext>
            </a:extLst>
          </p:cNvPr>
          <p:cNvSpPr/>
          <p:nvPr/>
        </p:nvSpPr>
        <p:spPr>
          <a:xfrm>
            <a:off x="4449689" y="3193858"/>
            <a:ext cx="733316" cy="2026545"/>
          </a:xfrm>
          <a:prstGeom prst="roundRect">
            <a:avLst/>
          </a:prstGeom>
          <a:solidFill>
            <a:schemeClr val="accent2">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Rounded Corners 283">
            <a:extLst>
              <a:ext uri="{FF2B5EF4-FFF2-40B4-BE49-F238E27FC236}">
                <a16:creationId xmlns:a16="http://schemas.microsoft.com/office/drawing/2014/main" id="{9FBDA0BA-50AA-4051-A6F2-2AAFF8A6BDC2}"/>
              </a:ext>
            </a:extLst>
          </p:cNvPr>
          <p:cNvSpPr/>
          <p:nvPr/>
        </p:nvSpPr>
        <p:spPr>
          <a:xfrm>
            <a:off x="5185300" y="3184527"/>
            <a:ext cx="733316" cy="2026545"/>
          </a:xfrm>
          <a:prstGeom prst="roundRect">
            <a:avLst/>
          </a:prstGeom>
          <a:solidFill>
            <a:schemeClr val="accent6">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a:extLst>
              <a:ext uri="{FF2B5EF4-FFF2-40B4-BE49-F238E27FC236}">
                <a16:creationId xmlns:a16="http://schemas.microsoft.com/office/drawing/2014/main" id="{7441292D-5AEB-4145-825E-2E228AB300FC}"/>
              </a:ext>
            </a:extLst>
          </p:cNvPr>
          <p:cNvSpPr txBox="1"/>
          <p:nvPr/>
        </p:nvSpPr>
        <p:spPr>
          <a:xfrm>
            <a:off x="2023731" y="5938673"/>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290" name="TextBox 289">
            <a:extLst>
              <a:ext uri="{FF2B5EF4-FFF2-40B4-BE49-F238E27FC236}">
                <a16:creationId xmlns:a16="http://schemas.microsoft.com/office/drawing/2014/main" id="{3BD6DEE9-FDF4-45AA-BD4B-774B4D73391D}"/>
              </a:ext>
            </a:extLst>
          </p:cNvPr>
          <p:cNvSpPr txBox="1"/>
          <p:nvPr/>
        </p:nvSpPr>
        <p:spPr>
          <a:xfrm>
            <a:off x="8307038" y="4975888"/>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291" name="TextBox 290">
            <a:extLst>
              <a:ext uri="{FF2B5EF4-FFF2-40B4-BE49-F238E27FC236}">
                <a16:creationId xmlns:a16="http://schemas.microsoft.com/office/drawing/2014/main" id="{98403F24-9851-4F00-9DFC-A75526E9ADF0}"/>
              </a:ext>
            </a:extLst>
          </p:cNvPr>
          <p:cNvSpPr txBox="1"/>
          <p:nvPr/>
        </p:nvSpPr>
        <p:spPr>
          <a:xfrm>
            <a:off x="11306677" y="4975888"/>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292" name="TextBox 291">
            <a:extLst>
              <a:ext uri="{FF2B5EF4-FFF2-40B4-BE49-F238E27FC236}">
                <a16:creationId xmlns:a16="http://schemas.microsoft.com/office/drawing/2014/main" id="{916AB124-E3DF-4C96-BF6B-AC2FD508487A}"/>
              </a:ext>
            </a:extLst>
          </p:cNvPr>
          <p:cNvSpPr txBox="1"/>
          <p:nvPr/>
        </p:nvSpPr>
        <p:spPr>
          <a:xfrm>
            <a:off x="11306676" y="1772841"/>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293" name="TextBox 292">
            <a:extLst>
              <a:ext uri="{FF2B5EF4-FFF2-40B4-BE49-F238E27FC236}">
                <a16:creationId xmlns:a16="http://schemas.microsoft.com/office/drawing/2014/main" id="{0AD1119A-EB00-495B-915A-45FEDB9F33D0}"/>
              </a:ext>
            </a:extLst>
          </p:cNvPr>
          <p:cNvSpPr txBox="1"/>
          <p:nvPr/>
        </p:nvSpPr>
        <p:spPr>
          <a:xfrm>
            <a:off x="8287850" y="1760839"/>
            <a:ext cx="469877" cy="215444"/>
          </a:xfrm>
          <a:prstGeom prst="rect">
            <a:avLst/>
          </a:prstGeom>
          <a:noFill/>
        </p:spPr>
        <p:txBody>
          <a:bodyPr wrap="square" rtlCol="0">
            <a:spAutoFit/>
          </a:bodyPr>
          <a:lstStyle/>
          <a:p>
            <a:r>
              <a:rPr lang="sv-SE" sz="800" b="1" dirty="0">
                <a:solidFill>
                  <a:schemeClr val="tx1">
                    <a:lumMod val="65000"/>
                    <a:lumOff val="35000"/>
                  </a:schemeClr>
                </a:solidFill>
              </a:rPr>
              <a:t>MV</a:t>
            </a:r>
            <a:endParaRPr lang="en-US" sz="800" b="1" dirty="0">
              <a:solidFill>
                <a:schemeClr val="tx1">
                  <a:lumMod val="65000"/>
                  <a:lumOff val="35000"/>
                </a:schemeClr>
              </a:solidFill>
            </a:endParaRPr>
          </a:p>
        </p:txBody>
      </p:sp>
      <p:sp>
        <p:nvSpPr>
          <p:cNvPr id="294" name="TextBox 293">
            <a:extLst>
              <a:ext uri="{FF2B5EF4-FFF2-40B4-BE49-F238E27FC236}">
                <a16:creationId xmlns:a16="http://schemas.microsoft.com/office/drawing/2014/main" id="{3370CDB2-D548-4FA5-92F9-F325165CD4A0}"/>
              </a:ext>
            </a:extLst>
          </p:cNvPr>
          <p:cNvSpPr txBox="1"/>
          <p:nvPr/>
        </p:nvSpPr>
        <p:spPr>
          <a:xfrm>
            <a:off x="4432811" y="3686726"/>
            <a:ext cx="469877" cy="215444"/>
          </a:xfrm>
          <a:prstGeom prst="rect">
            <a:avLst/>
          </a:prstGeom>
          <a:noFill/>
        </p:spPr>
        <p:txBody>
          <a:bodyPr wrap="square" rtlCol="0">
            <a:spAutoFit/>
          </a:bodyPr>
          <a:lstStyle/>
          <a:p>
            <a:r>
              <a:rPr lang="sv-SE" sz="800" b="1" dirty="0">
                <a:solidFill>
                  <a:srgbClr val="F29454"/>
                </a:solidFill>
              </a:rPr>
              <a:t>Vä FW</a:t>
            </a:r>
            <a:endParaRPr lang="en-US" sz="800" b="1" dirty="0">
              <a:solidFill>
                <a:srgbClr val="F29454"/>
              </a:solidFill>
            </a:endParaRPr>
          </a:p>
        </p:txBody>
      </p:sp>
      <p:sp>
        <p:nvSpPr>
          <p:cNvPr id="295" name="TextBox 294">
            <a:extLst>
              <a:ext uri="{FF2B5EF4-FFF2-40B4-BE49-F238E27FC236}">
                <a16:creationId xmlns:a16="http://schemas.microsoft.com/office/drawing/2014/main" id="{8E212C7D-6215-42F9-9EC5-2986C8B9D137}"/>
              </a:ext>
            </a:extLst>
          </p:cNvPr>
          <p:cNvSpPr txBox="1"/>
          <p:nvPr/>
        </p:nvSpPr>
        <p:spPr>
          <a:xfrm>
            <a:off x="5430367" y="3672631"/>
            <a:ext cx="469877" cy="215444"/>
          </a:xfrm>
          <a:prstGeom prst="rect">
            <a:avLst/>
          </a:prstGeom>
          <a:noFill/>
        </p:spPr>
        <p:txBody>
          <a:bodyPr wrap="square" rtlCol="0">
            <a:spAutoFit/>
          </a:bodyPr>
          <a:lstStyle/>
          <a:p>
            <a:r>
              <a:rPr lang="sv-SE" sz="800" b="1" dirty="0">
                <a:solidFill>
                  <a:srgbClr val="97C876"/>
                </a:solidFill>
              </a:rPr>
              <a:t>Hö FW</a:t>
            </a:r>
            <a:endParaRPr lang="en-US" sz="800" b="1" dirty="0">
              <a:solidFill>
                <a:srgbClr val="97C876"/>
              </a:solidFill>
            </a:endParaRPr>
          </a:p>
        </p:txBody>
      </p:sp>
      <p:sp>
        <p:nvSpPr>
          <p:cNvPr id="296" name="TextBox 295">
            <a:extLst>
              <a:ext uri="{FF2B5EF4-FFF2-40B4-BE49-F238E27FC236}">
                <a16:creationId xmlns:a16="http://schemas.microsoft.com/office/drawing/2014/main" id="{2991E06E-7D0F-4992-9CCE-FE9442B2D27C}"/>
              </a:ext>
            </a:extLst>
          </p:cNvPr>
          <p:cNvSpPr txBox="1"/>
          <p:nvPr/>
        </p:nvSpPr>
        <p:spPr>
          <a:xfrm>
            <a:off x="4456053" y="5183563"/>
            <a:ext cx="787915" cy="215444"/>
          </a:xfrm>
          <a:prstGeom prst="rect">
            <a:avLst/>
          </a:prstGeom>
          <a:noFill/>
        </p:spPr>
        <p:txBody>
          <a:bodyPr wrap="square" rtlCol="0">
            <a:spAutoFit/>
          </a:bodyPr>
          <a:lstStyle/>
          <a:p>
            <a:r>
              <a:rPr lang="sv-SE" sz="800" b="1" dirty="0">
                <a:solidFill>
                  <a:srgbClr val="4A76C6"/>
                </a:solidFill>
              </a:rPr>
              <a:t>Back / Center</a:t>
            </a:r>
            <a:endParaRPr lang="en-US" sz="800" b="1" dirty="0">
              <a:solidFill>
                <a:srgbClr val="4A76C6"/>
              </a:solidFill>
            </a:endParaRPr>
          </a:p>
        </p:txBody>
      </p:sp>
      <p:sp>
        <p:nvSpPr>
          <p:cNvPr id="297" name="TextBox 296">
            <a:extLst>
              <a:ext uri="{FF2B5EF4-FFF2-40B4-BE49-F238E27FC236}">
                <a16:creationId xmlns:a16="http://schemas.microsoft.com/office/drawing/2014/main" id="{464363E9-9CBF-4B0A-9B64-3A4C94583194}"/>
              </a:ext>
            </a:extLst>
          </p:cNvPr>
          <p:cNvSpPr txBox="1"/>
          <p:nvPr/>
        </p:nvSpPr>
        <p:spPr>
          <a:xfrm>
            <a:off x="4289223" y="2576133"/>
            <a:ext cx="1917866" cy="584775"/>
          </a:xfrm>
          <a:prstGeom prst="rect">
            <a:avLst/>
          </a:prstGeom>
          <a:noFill/>
        </p:spPr>
        <p:txBody>
          <a:bodyPr wrap="square" rtlCol="0">
            <a:spAutoFit/>
          </a:bodyPr>
          <a:lstStyle/>
          <a:p>
            <a:r>
              <a:rPr lang="sv-SE" sz="800" dirty="0">
                <a:solidFill>
                  <a:srgbClr val="ED7D31"/>
                </a:solidFill>
              </a:rPr>
              <a:t>Positioner på plan för nedre lagets vänster forward, höger forward och back / center (anfall sker uppåt på bilden nedan).</a:t>
            </a:r>
            <a:endParaRPr lang="en-US" sz="800" dirty="0">
              <a:solidFill>
                <a:srgbClr val="ED7D31"/>
              </a:solidFill>
            </a:endParaRPr>
          </a:p>
        </p:txBody>
      </p:sp>
      <p:sp>
        <p:nvSpPr>
          <p:cNvPr id="298" name="Rectangle: Rounded Corners 297">
            <a:extLst>
              <a:ext uri="{FF2B5EF4-FFF2-40B4-BE49-F238E27FC236}">
                <a16:creationId xmlns:a16="http://schemas.microsoft.com/office/drawing/2014/main" id="{387A4483-BC70-42EA-8047-416F05E29E84}"/>
              </a:ext>
            </a:extLst>
          </p:cNvPr>
          <p:cNvSpPr/>
          <p:nvPr/>
        </p:nvSpPr>
        <p:spPr>
          <a:xfrm>
            <a:off x="8978290" y="5031960"/>
            <a:ext cx="2944672" cy="1642908"/>
          </a:xfrm>
          <a:prstGeom prst="roundRect">
            <a:avLst/>
          </a:prstGeom>
          <a:solidFill>
            <a:schemeClr val="accent6">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Rounded Corners 298">
            <a:extLst>
              <a:ext uri="{FF2B5EF4-FFF2-40B4-BE49-F238E27FC236}">
                <a16:creationId xmlns:a16="http://schemas.microsoft.com/office/drawing/2014/main" id="{6D5E967E-7ACC-4D34-A75B-28482A376188}"/>
              </a:ext>
            </a:extLst>
          </p:cNvPr>
          <p:cNvSpPr/>
          <p:nvPr/>
        </p:nvSpPr>
        <p:spPr>
          <a:xfrm>
            <a:off x="8981311" y="3532765"/>
            <a:ext cx="2906524" cy="1488359"/>
          </a:xfrm>
          <a:prstGeom prst="roundRect">
            <a:avLst/>
          </a:prstGeom>
          <a:solidFill>
            <a:schemeClr val="accent2">
              <a:lumMod val="60000"/>
              <a:lumOff val="4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Rounded Corners 299">
            <a:extLst>
              <a:ext uri="{FF2B5EF4-FFF2-40B4-BE49-F238E27FC236}">
                <a16:creationId xmlns:a16="http://schemas.microsoft.com/office/drawing/2014/main" id="{0D895E25-70A1-4285-BB97-754FB9CA5FC2}"/>
              </a:ext>
            </a:extLst>
          </p:cNvPr>
          <p:cNvSpPr/>
          <p:nvPr/>
        </p:nvSpPr>
        <p:spPr>
          <a:xfrm>
            <a:off x="7991920" y="3530231"/>
            <a:ext cx="2548747" cy="3144637"/>
          </a:xfrm>
          <a:prstGeom prst="roundRect">
            <a:avLst/>
          </a:prstGeom>
          <a:solidFill>
            <a:schemeClr val="accent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TextBox 300">
            <a:extLst>
              <a:ext uri="{FF2B5EF4-FFF2-40B4-BE49-F238E27FC236}">
                <a16:creationId xmlns:a16="http://schemas.microsoft.com/office/drawing/2014/main" id="{961A4FC3-34DD-4454-8126-F97AB2119EBC}"/>
              </a:ext>
            </a:extLst>
          </p:cNvPr>
          <p:cNvSpPr txBox="1"/>
          <p:nvPr/>
        </p:nvSpPr>
        <p:spPr>
          <a:xfrm>
            <a:off x="8148018" y="6307355"/>
            <a:ext cx="787915" cy="215444"/>
          </a:xfrm>
          <a:prstGeom prst="rect">
            <a:avLst/>
          </a:prstGeom>
          <a:noFill/>
        </p:spPr>
        <p:txBody>
          <a:bodyPr wrap="square" rtlCol="0">
            <a:spAutoFit/>
          </a:bodyPr>
          <a:lstStyle/>
          <a:p>
            <a:r>
              <a:rPr lang="sv-SE" sz="800" b="1" dirty="0">
                <a:solidFill>
                  <a:srgbClr val="4A76C6"/>
                </a:solidFill>
              </a:rPr>
              <a:t>Back / Center</a:t>
            </a:r>
            <a:endParaRPr lang="en-US" sz="800" b="1" dirty="0">
              <a:solidFill>
                <a:srgbClr val="4A76C6"/>
              </a:solidFill>
            </a:endParaRPr>
          </a:p>
        </p:txBody>
      </p:sp>
      <p:sp>
        <p:nvSpPr>
          <p:cNvPr id="302" name="TextBox 301">
            <a:extLst>
              <a:ext uri="{FF2B5EF4-FFF2-40B4-BE49-F238E27FC236}">
                <a16:creationId xmlns:a16="http://schemas.microsoft.com/office/drawing/2014/main" id="{3301E8A7-1C2B-4309-B576-1E9BB667BB68}"/>
              </a:ext>
            </a:extLst>
          </p:cNvPr>
          <p:cNvSpPr txBox="1"/>
          <p:nvPr/>
        </p:nvSpPr>
        <p:spPr>
          <a:xfrm>
            <a:off x="10968301" y="3779523"/>
            <a:ext cx="469877" cy="215444"/>
          </a:xfrm>
          <a:prstGeom prst="rect">
            <a:avLst/>
          </a:prstGeom>
          <a:noFill/>
        </p:spPr>
        <p:txBody>
          <a:bodyPr wrap="square" rtlCol="0">
            <a:spAutoFit/>
          </a:bodyPr>
          <a:lstStyle/>
          <a:p>
            <a:r>
              <a:rPr lang="sv-SE" sz="800" b="1" dirty="0">
                <a:solidFill>
                  <a:srgbClr val="F29454"/>
                </a:solidFill>
              </a:rPr>
              <a:t>Vä FW</a:t>
            </a:r>
            <a:endParaRPr lang="en-US" sz="800" b="1" dirty="0">
              <a:solidFill>
                <a:srgbClr val="F29454"/>
              </a:solidFill>
            </a:endParaRPr>
          </a:p>
        </p:txBody>
      </p:sp>
      <p:sp>
        <p:nvSpPr>
          <p:cNvPr id="303" name="TextBox 302">
            <a:extLst>
              <a:ext uri="{FF2B5EF4-FFF2-40B4-BE49-F238E27FC236}">
                <a16:creationId xmlns:a16="http://schemas.microsoft.com/office/drawing/2014/main" id="{7C3DD49A-1241-4A1B-92D4-ABE99223B6D1}"/>
              </a:ext>
            </a:extLst>
          </p:cNvPr>
          <p:cNvSpPr txBox="1"/>
          <p:nvPr/>
        </p:nvSpPr>
        <p:spPr>
          <a:xfrm>
            <a:off x="10926904" y="5701855"/>
            <a:ext cx="469877" cy="215444"/>
          </a:xfrm>
          <a:prstGeom prst="rect">
            <a:avLst/>
          </a:prstGeom>
          <a:noFill/>
        </p:spPr>
        <p:txBody>
          <a:bodyPr wrap="square" rtlCol="0">
            <a:spAutoFit/>
          </a:bodyPr>
          <a:lstStyle/>
          <a:p>
            <a:r>
              <a:rPr lang="sv-SE" sz="800" b="1" dirty="0">
                <a:solidFill>
                  <a:srgbClr val="97C876"/>
                </a:solidFill>
              </a:rPr>
              <a:t>Hö FW</a:t>
            </a:r>
            <a:endParaRPr lang="en-US" sz="800" b="1" dirty="0">
              <a:solidFill>
                <a:srgbClr val="97C876"/>
              </a:solidFill>
            </a:endParaRPr>
          </a:p>
        </p:txBody>
      </p:sp>
      <p:sp>
        <p:nvSpPr>
          <p:cNvPr id="304" name="TextBox 303">
            <a:extLst>
              <a:ext uri="{FF2B5EF4-FFF2-40B4-BE49-F238E27FC236}">
                <a16:creationId xmlns:a16="http://schemas.microsoft.com/office/drawing/2014/main" id="{29877D27-2003-4C8E-8C6E-508152C4404B}"/>
              </a:ext>
            </a:extLst>
          </p:cNvPr>
          <p:cNvSpPr txBox="1"/>
          <p:nvPr/>
        </p:nvSpPr>
        <p:spPr>
          <a:xfrm>
            <a:off x="7169373" y="5290653"/>
            <a:ext cx="787881" cy="1446550"/>
          </a:xfrm>
          <a:prstGeom prst="rect">
            <a:avLst/>
          </a:prstGeom>
          <a:noFill/>
        </p:spPr>
        <p:txBody>
          <a:bodyPr wrap="square" rtlCol="0">
            <a:spAutoFit/>
          </a:bodyPr>
          <a:lstStyle/>
          <a:p>
            <a:r>
              <a:rPr lang="sv-SE" sz="800" dirty="0">
                <a:solidFill>
                  <a:srgbClr val="ED7D31"/>
                </a:solidFill>
              </a:rPr>
              <a:t>Positioner på plan för vänstra lagets vänster forward, höger forward och back / center (anfall sker åt höger på bilden brevid).</a:t>
            </a:r>
            <a:endParaRPr lang="en-US" sz="800" dirty="0">
              <a:solidFill>
                <a:srgbClr val="ED7D31"/>
              </a:solidFill>
            </a:endParaRPr>
          </a:p>
        </p:txBody>
      </p:sp>
      <p:sp>
        <p:nvSpPr>
          <p:cNvPr id="312" name="TextBox 311">
            <a:extLst>
              <a:ext uri="{FF2B5EF4-FFF2-40B4-BE49-F238E27FC236}">
                <a16:creationId xmlns:a16="http://schemas.microsoft.com/office/drawing/2014/main" id="{2305FC52-C04B-465C-B498-302067CCB4F8}"/>
              </a:ext>
            </a:extLst>
          </p:cNvPr>
          <p:cNvSpPr txBox="1"/>
          <p:nvPr/>
        </p:nvSpPr>
        <p:spPr>
          <a:xfrm>
            <a:off x="6116430" y="2174556"/>
            <a:ext cx="1928434" cy="584775"/>
          </a:xfrm>
          <a:prstGeom prst="rect">
            <a:avLst/>
          </a:prstGeom>
          <a:noFill/>
        </p:spPr>
        <p:txBody>
          <a:bodyPr wrap="square" rtlCol="0">
            <a:spAutoFit/>
          </a:bodyPr>
          <a:lstStyle/>
          <a:p>
            <a:r>
              <a:rPr lang="sv-SE" sz="800" dirty="0">
                <a:solidFill>
                  <a:srgbClr val="ED7D31"/>
                </a:solidFill>
              </a:rPr>
              <a:t>Om antalet barn blir högt så kan man med fördel dela av planen i mindre delar där man spelar 3 och 3 eller 2 och 2 med eller utan målvakter. </a:t>
            </a:r>
            <a:endParaRPr lang="en-US" sz="800" dirty="0">
              <a:solidFill>
                <a:srgbClr val="ED7D31"/>
              </a:solidFill>
            </a:endParaRPr>
          </a:p>
        </p:txBody>
      </p:sp>
      <p:pic>
        <p:nvPicPr>
          <p:cNvPr id="2054" name="Picture 2053">
            <a:extLst>
              <a:ext uri="{FF2B5EF4-FFF2-40B4-BE49-F238E27FC236}">
                <a16:creationId xmlns:a16="http://schemas.microsoft.com/office/drawing/2014/main" id="{17E7C2EA-D3E3-470E-AC5D-212C0A2393AC}"/>
              </a:ext>
            </a:extLst>
          </p:cNvPr>
          <p:cNvPicPr>
            <a:picLocks noChangeAspect="1"/>
          </p:cNvPicPr>
          <p:nvPr/>
        </p:nvPicPr>
        <p:blipFill>
          <a:blip r:embed="rId5"/>
          <a:stretch>
            <a:fillRect/>
          </a:stretch>
        </p:blipFill>
        <p:spPr>
          <a:xfrm>
            <a:off x="6272382" y="2676982"/>
            <a:ext cx="1525240" cy="2557221"/>
          </a:xfrm>
          <a:prstGeom prst="rect">
            <a:avLst/>
          </a:prstGeom>
        </p:spPr>
      </p:pic>
      <p:sp>
        <p:nvSpPr>
          <p:cNvPr id="395" name="TextBox 394">
            <a:extLst>
              <a:ext uri="{FF2B5EF4-FFF2-40B4-BE49-F238E27FC236}">
                <a16:creationId xmlns:a16="http://schemas.microsoft.com/office/drawing/2014/main" id="{B847E720-D41D-4F30-85C5-3DCC17FAD4BD}"/>
              </a:ext>
            </a:extLst>
          </p:cNvPr>
          <p:cNvSpPr txBox="1"/>
          <p:nvPr/>
        </p:nvSpPr>
        <p:spPr>
          <a:xfrm>
            <a:off x="5228025" y="30863"/>
            <a:ext cx="1633814" cy="369332"/>
          </a:xfrm>
          <a:prstGeom prst="rect">
            <a:avLst/>
          </a:prstGeom>
          <a:noFill/>
        </p:spPr>
        <p:txBody>
          <a:bodyPr wrap="square">
            <a:spAutoFit/>
          </a:bodyPr>
          <a:lstStyle/>
          <a:p>
            <a:r>
              <a:rPr lang="sv-SE" b="1" dirty="0">
                <a:solidFill>
                  <a:srgbClr val="ED7D31"/>
                </a:solidFill>
              </a:rPr>
              <a:t>2-målsträning</a:t>
            </a:r>
            <a:endParaRPr lang="sv-SE" sz="1800" b="1" dirty="0">
              <a:solidFill>
                <a:srgbClr val="ED7D31"/>
              </a:solidFill>
            </a:endParaRPr>
          </a:p>
        </p:txBody>
      </p:sp>
    </p:spTree>
    <p:extLst>
      <p:ext uri="{BB962C8B-B14F-4D97-AF65-F5344CB8AC3E}">
        <p14:creationId xmlns:p14="http://schemas.microsoft.com/office/powerpoint/2010/main" val="632100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513</Words>
  <Application>Microsoft Office PowerPoint</Application>
  <PresentationFormat>Widescreen</PresentationFormat>
  <Paragraphs>78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Mäkiperä Kai</dc:creator>
  <cp:lastModifiedBy>Mäkiperä Kai</cp:lastModifiedBy>
  <cp:revision>5</cp:revision>
  <dcterms:created xsi:type="dcterms:W3CDTF">2022-04-24T11:10:25Z</dcterms:created>
  <dcterms:modified xsi:type="dcterms:W3CDTF">2022-04-24T16:10:39Z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9540963-e559-4020-8a90-fe8a502c2801_Enabled">
    <vt:lpwstr>true</vt:lpwstr>
  </property>
  <property fmtid="{D5CDD505-2E9C-101B-9397-08002B2CF9AE}" pid="3" name="MSIP_Label_19540963-e559-4020-8a90-fe8a502c2801_SetDate">
    <vt:lpwstr>2022-04-24T11:10:25Z</vt:lpwstr>
  </property>
  <property fmtid="{D5CDD505-2E9C-101B-9397-08002B2CF9AE}" pid="4" name="MSIP_Label_19540963-e559-4020-8a90-fe8a502c2801_Method">
    <vt:lpwstr>Standard</vt:lpwstr>
  </property>
  <property fmtid="{D5CDD505-2E9C-101B-9397-08002B2CF9AE}" pid="5" name="MSIP_Label_19540963-e559-4020-8a90-fe8a502c2801_Name">
    <vt:lpwstr>19540963-e559-4020-8a90-fe8a502c2801</vt:lpwstr>
  </property>
  <property fmtid="{D5CDD505-2E9C-101B-9397-08002B2CF9AE}" pid="6" name="MSIP_Label_19540963-e559-4020-8a90-fe8a502c2801_SiteId">
    <vt:lpwstr>f25493ae-1c98-41d7-8a33-0be75f5fe603</vt:lpwstr>
  </property>
  <property fmtid="{D5CDD505-2E9C-101B-9397-08002B2CF9AE}" pid="7" name="MSIP_Label_19540963-e559-4020-8a90-fe8a502c2801_ActionId">
    <vt:lpwstr>46508e1f-6f53-43a0-8a22-7ec726f01bcf</vt:lpwstr>
  </property>
  <property fmtid="{D5CDD505-2E9C-101B-9397-08002B2CF9AE}" pid="8" name="MSIP_Label_19540963-e559-4020-8a90-fe8a502c2801_ContentBits">
    <vt:lpwstr>0</vt:lpwstr>
  </property>
</Properties>
</file>