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6C6"/>
    <a:srgbClr val="D6E0F2"/>
    <a:srgbClr val="97C876"/>
    <a:srgbClr val="ECF5E6"/>
    <a:srgbClr val="F29454"/>
    <a:srgbClr val="FDEEE4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EBD044-E331-4700-B0A0-474C9ABBB352}" v="52" dt="2022-05-06T10:49:03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947" autoAdjust="0"/>
    <p:restoredTop sz="96224" autoAdjust="0"/>
  </p:normalViewPr>
  <p:slideViewPr>
    <p:cSldViewPr snapToGrid="0">
      <p:cViewPr varScale="1">
        <p:scale>
          <a:sx n="104" d="100"/>
          <a:sy n="104" d="100"/>
        </p:scale>
        <p:origin x="13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59686-4B55-41D2-891A-7DFC02A59E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607A7F-5896-47F2-9B2A-FC45D8BF5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A3FF8-D704-470F-82B5-5938EF11E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78385-D7B2-4321-B669-2684075AB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324D9-C91B-413A-B7B7-3A9C2EEB7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9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55C59-4973-49E9-8026-ED89F5445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F6D812-009B-495F-A15F-9C6AE12CC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3440D-0239-4DAC-94A5-D6AA63AA4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9F46A-93FC-49A7-B9F8-031F6B10D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0C667-CEE9-46B5-AB7F-A760A312E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13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605B4C-0AE1-4D74-B3A2-2A84145A6F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4BA16-C2E1-4F82-9A92-4C4FCFE26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6CFE9-3A03-4B33-9E06-F8EAB9004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09CF5-16E2-4FF5-9D86-45145D102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1E6FE-0B5A-44E9-845C-0FEC3B501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0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530C2-501C-4491-8AF8-794B4AEF3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ED047-E7AD-4EB5-969C-B91BE0703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1F3E3-1B16-4DA9-870F-36BA06C25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0F8DA-1EBB-4E10-A59E-CD9D9AFB6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D316B-2FBB-45A1-93BE-C6AC07BA6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9D288-8450-4763-B14B-029166A9A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A6DF66-CC35-47C8-9045-F7A0A143B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51E8A-0D8B-466E-B182-EF17D8572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76CF7-D5B8-47C8-9EF9-34C20CA77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62E53-45D2-4773-8767-917F9B0DA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5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DD6EE-D5A2-41B1-B44E-5EA6875E0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A248B-7466-4AC6-98E3-46EAF930D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82871D-82DD-4F2F-8E51-4BACF6E37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939304-DBF0-4E2C-9EA6-8674FB549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F8F922-A91C-4BC3-BBE2-E24D59CAF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F71653-2654-4DDB-BF26-BDD4796C1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5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6E104-89B6-411A-8946-E4FAEE78C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4887D-A771-474B-9F8B-035560926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F9B33-BFA9-4C8C-84D5-2E78EBD29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560977-78FF-471A-BD8C-E24384EC90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ED08AA-18DD-4140-BE30-13304FF021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899A01-EC34-46CB-BE14-8CAC295AF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D6682C-CD08-4EDA-B7EC-B8EA61D79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4ABADD-79AF-455A-9F98-351B2853D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38436-FD2D-4E0C-B3FD-6F956D119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FFCD2D-9035-4BDB-A1E3-EE53A2313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9B52D0-9631-49C8-A6D7-28738E559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384435-5B23-4EE2-AF9B-29A297DE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78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D5F630-DA81-473B-8591-44604451D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198D86-BBE7-46B3-AAC8-83D8637E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586BCD-86FB-409E-8FF1-CBF80339B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63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E9FA9-F789-4AD0-A065-66183696C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911D2-8C9B-4796-8994-525F6F43C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F0DAA3-A8E8-4CD3-B1DC-A17C1DD1B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23B0CA-D752-4F98-98FC-21D3FD737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4F8B4-6B8E-44B9-8C37-51681B5A7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F02E5E-952A-476B-B9DB-C10950E5A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71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43C7C-9D8D-4DA0-B5BE-6DECBFD65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5912B7-2FA8-457A-98E7-EB9B27CD7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1C472D-E787-4842-AEC8-22ECDFBC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D5B82B-DBF8-4408-B96B-F97073BFD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8B186F-569D-4025-AB9C-2769ECF67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40BE97-1014-41C1-9DC8-E63AB4AE4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F9DA63-7D13-4DCE-8CDF-B499A87D0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612BA-670C-440C-96A4-6DA4DFE65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17402-9340-40B1-A004-B1093CE8EA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38E0B-E9AB-4E42-97B3-6926822D993C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E98F7-06D3-4735-80EB-77701539C4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14547-36C3-4B72-88E3-8E527D6D7A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223EA-674B-4466-B348-FB1E4DB3F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41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763B945-C24F-45A7-BB20-8CBDFE1E90CE}"/>
              </a:ext>
            </a:extLst>
          </p:cNvPr>
          <p:cNvSpPr/>
          <p:nvPr/>
        </p:nvSpPr>
        <p:spPr>
          <a:xfrm>
            <a:off x="8225973" y="93688"/>
            <a:ext cx="3400288" cy="6719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7E48571A-A0DE-4E3F-A54A-22DC15AB397C}"/>
              </a:ext>
            </a:extLst>
          </p:cNvPr>
          <p:cNvSpPr txBox="1"/>
          <p:nvPr/>
        </p:nvSpPr>
        <p:spPr>
          <a:xfrm>
            <a:off x="156971" y="570168"/>
            <a:ext cx="538785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>
                <a:solidFill>
                  <a:srgbClr val="ED7D31"/>
                </a:solidFill>
              </a:rPr>
              <a:t>Se detta som en handledning ni kan utgå irån.</a:t>
            </a:r>
          </a:p>
          <a:p>
            <a:endParaRPr lang="sv-SE" sz="1600" dirty="0">
              <a:solidFill>
                <a:srgbClr val="ED7D31"/>
              </a:solidFill>
            </a:endParaRPr>
          </a:p>
          <a:p>
            <a:r>
              <a:rPr lang="sv-SE" sz="1600" dirty="0">
                <a:solidFill>
                  <a:srgbClr val="ED7D31"/>
                </a:solidFill>
              </a:rPr>
              <a:t>Under den öppna träningen så är det viktigaste att umgås och ha roligt. Vi delar upp hallen i ett spelområde (ca 2/3 av hallen) samt ett teknikområde (ca 1/3 av hallen). Sargen och teknikbanor byggs upp av ungdomarna med hjälp av ledarna. Även städning sköts av ungdomarna. </a:t>
            </a:r>
          </a:p>
          <a:p>
            <a:endParaRPr lang="sv-SE" sz="1600" dirty="0">
              <a:solidFill>
                <a:srgbClr val="ED7D31"/>
              </a:solidFill>
            </a:endParaRPr>
          </a:p>
          <a:p>
            <a:r>
              <a:rPr lang="sv-SE" sz="1600" dirty="0">
                <a:solidFill>
                  <a:srgbClr val="ED7D31"/>
                </a:solidFill>
              </a:rPr>
              <a:t>Den öppna träningen är öppen för alla mellan 12-16 år och vi uppmuntrar att ungdomarna tar med kompisar. Klubbor finns att låna vid hissrummet.</a:t>
            </a:r>
          </a:p>
          <a:p>
            <a:endParaRPr lang="sv-SE" sz="1600" dirty="0">
              <a:solidFill>
                <a:srgbClr val="ED7D31"/>
              </a:solidFill>
            </a:endParaRPr>
          </a:p>
          <a:p>
            <a:r>
              <a:rPr lang="sv-SE" sz="1600" dirty="0">
                <a:solidFill>
                  <a:srgbClr val="ED7D31"/>
                </a:solidFill>
              </a:rPr>
              <a:t>Spelområde</a:t>
            </a:r>
          </a:p>
          <a:p>
            <a:pPr marL="171450" indent="-171450">
              <a:buFontTx/>
              <a:buChar char="-"/>
            </a:pPr>
            <a:r>
              <a:rPr lang="sv-SE" sz="1600" dirty="0">
                <a:solidFill>
                  <a:srgbClr val="ED7D31"/>
                </a:solidFill>
              </a:rPr>
              <a:t>Här hjälper ledaren till med att dela upp i lag. Sedan körs matchspel 3 mot 3 eller 4 mot 4. Även målvakt om detta finns. </a:t>
            </a:r>
          </a:p>
          <a:p>
            <a:pPr marL="171450" indent="-171450">
              <a:buFontTx/>
              <a:buChar char="-"/>
            </a:pPr>
            <a:endParaRPr lang="sv-SE" sz="1600" dirty="0">
              <a:solidFill>
                <a:srgbClr val="ED7D31"/>
              </a:solidFill>
            </a:endParaRPr>
          </a:p>
          <a:p>
            <a:r>
              <a:rPr lang="sv-SE" sz="1600" dirty="0">
                <a:solidFill>
                  <a:srgbClr val="ED7D31"/>
                </a:solidFill>
              </a:rPr>
              <a:t>Teknikområde</a:t>
            </a:r>
          </a:p>
          <a:p>
            <a:pPr marL="171450" indent="-171450">
              <a:buFontTx/>
              <a:buChar char="-"/>
            </a:pPr>
            <a:r>
              <a:rPr lang="sv-SE" sz="1600" dirty="0">
                <a:solidFill>
                  <a:srgbClr val="ED7D31"/>
                </a:solidFill>
              </a:rPr>
              <a:t>Denna del av planen är fri att använda som man vill. Man kan bygga teknikbanor eller bara skjuta om det är detta man vill göra.</a:t>
            </a:r>
          </a:p>
          <a:p>
            <a:pPr marL="171450" indent="-171450">
              <a:buFontTx/>
              <a:buChar char="-"/>
            </a:pPr>
            <a:endParaRPr lang="sv-SE" sz="1600" dirty="0">
              <a:solidFill>
                <a:srgbClr val="ED7D31"/>
              </a:solidFill>
            </a:endParaRPr>
          </a:p>
          <a:p>
            <a:r>
              <a:rPr lang="sv-SE" sz="1600" dirty="0">
                <a:solidFill>
                  <a:srgbClr val="ED7D31"/>
                </a:solidFill>
              </a:rPr>
              <a:t>Närvarorapportera!</a:t>
            </a:r>
          </a:p>
          <a:p>
            <a:endParaRPr lang="sv-SE" sz="1600" dirty="0">
              <a:solidFill>
                <a:srgbClr val="ED7D31"/>
              </a:solidFill>
            </a:endParaRPr>
          </a:p>
        </p:txBody>
      </p:sp>
      <p:pic>
        <p:nvPicPr>
          <p:cNvPr id="250" name="Picture 249">
            <a:extLst>
              <a:ext uri="{FF2B5EF4-FFF2-40B4-BE49-F238E27FC236}">
                <a16:creationId xmlns:a16="http://schemas.microsoft.com/office/drawing/2014/main" id="{D5B6D3AB-844D-4E5D-BD55-CF520D0AECF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0054" y="4953024"/>
            <a:ext cx="1844040" cy="1758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760125CF-8209-4133-8884-44314B72F8C2}"/>
              </a:ext>
            </a:extLst>
          </p:cNvPr>
          <p:cNvCxnSpPr>
            <a:cxnSpLocks/>
          </p:cNvCxnSpPr>
          <p:nvPr/>
        </p:nvCxnSpPr>
        <p:spPr>
          <a:xfrm>
            <a:off x="5768165" y="892534"/>
            <a:ext cx="341931" cy="0"/>
          </a:xfrm>
          <a:prstGeom prst="lin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  <a:prstDash val="sysDot"/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69" name="Freeform: Shape 268">
            <a:extLst>
              <a:ext uri="{FF2B5EF4-FFF2-40B4-BE49-F238E27FC236}">
                <a16:creationId xmlns:a16="http://schemas.microsoft.com/office/drawing/2014/main" id="{FDE00D33-2686-4B5E-8046-77E7D5E272AD}"/>
              </a:ext>
            </a:extLst>
          </p:cNvPr>
          <p:cNvSpPr/>
          <p:nvPr/>
        </p:nvSpPr>
        <p:spPr>
          <a:xfrm>
            <a:off x="5729227" y="131021"/>
            <a:ext cx="390528" cy="608131"/>
          </a:xfrm>
          <a:custGeom>
            <a:avLst/>
            <a:gdLst>
              <a:gd name="connsiteX0" fmla="*/ 309565 w 390528"/>
              <a:gd name="connsiteY0" fmla="*/ 608131 h 608131"/>
              <a:gd name="connsiteX1" fmla="*/ 285753 w 390528"/>
              <a:gd name="connsiteY1" fmla="*/ 555743 h 608131"/>
              <a:gd name="connsiteX2" fmla="*/ 280990 w 390528"/>
              <a:gd name="connsiteY2" fmla="*/ 531931 h 608131"/>
              <a:gd name="connsiteX3" fmla="*/ 266703 w 390528"/>
              <a:gd name="connsiteY3" fmla="*/ 503356 h 608131"/>
              <a:gd name="connsiteX4" fmla="*/ 261940 w 390528"/>
              <a:gd name="connsiteY4" fmla="*/ 484306 h 608131"/>
              <a:gd name="connsiteX5" fmla="*/ 242890 w 390528"/>
              <a:gd name="connsiteY5" fmla="*/ 455731 h 608131"/>
              <a:gd name="connsiteX6" fmla="*/ 233365 w 390528"/>
              <a:gd name="connsiteY6" fmla="*/ 436681 h 608131"/>
              <a:gd name="connsiteX7" fmla="*/ 219078 w 390528"/>
              <a:gd name="connsiteY7" fmla="*/ 412868 h 608131"/>
              <a:gd name="connsiteX8" fmla="*/ 209553 w 390528"/>
              <a:gd name="connsiteY8" fmla="*/ 389056 h 608131"/>
              <a:gd name="connsiteX9" fmla="*/ 190503 w 390528"/>
              <a:gd name="connsiteY9" fmla="*/ 365243 h 608131"/>
              <a:gd name="connsiteX10" fmla="*/ 180978 w 390528"/>
              <a:gd name="connsiteY10" fmla="*/ 350956 h 608131"/>
              <a:gd name="connsiteX11" fmla="*/ 152403 w 390528"/>
              <a:gd name="connsiteY11" fmla="*/ 284281 h 608131"/>
              <a:gd name="connsiteX12" fmla="*/ 142878 w 390528"/>
              <a:gd name="connsiteY12" fmla="*/ 265231 h 608131"/>
              <a:gd name="connsiteX13" fmla="*/ 128590 w 390528"/>
              <a:gd name="connsiteY13" fmla="*/ 241418 h 608131"/>
              <a:gd name="connsiteX14" fmla="*/ 123828 w 390528"/>
              <a:gd name="connsiteY14" fmla="*/ 227131 h 608131"/>
              <a:gd name="connsiteX15" fmla="*/ 100015 w 390528"/>
              <a:gd name="connsiteY15" fmla="*/ 184268 h 608131"/>
              <a:gd name="connsiteX16" fmla="*/ 104778 w 390528"/>
              <a:gd name="connsiteY16" fmla="*/ 74731 h 608131"/>
              <a:gd name="connsiteX17" fmla="*/ 114303 w 390528"/>
              <a:gd name="connsiteY17" fmla="*/ 60443 h 608131"/>
              <a:gd name="connsiteX18" fmla="*/ 152403 w 390528"/>
              <a:gd name="connsiteY18" fmla="*/ 17581 h 608131"/>
              <a:gd name="connsiteX19" fmla="*/ 176215 w 390528"/>
              <a:gd name="connsiteY19" fmla="*/ 12818 h 608131"/>
              <a:gd name="connsiteX20" fmla="*/ 385765 w 390528"/>
              <a:gd name="connsiteY20" fmla="*/ 41393 h 608131"/>
              <a:gd name="connsiteX21" fmla="*/ 390528 w 390528"/>
              <a:gd name="connsiteY21" fmla="*/ 65206 h 608131"/>
              <a:gd name="connsiteX22" fmla="*/ 357190 w 390528"/>
              <a:gd name="connsiteY22" fmla="*/ 203318 h 608131"/>
              <a:gd name="connsiteX23" fmla="*/ 309565 w 390528"/>
              <a:gd name="connsiteY23" fmla="*/ 246181 h 608131"/>
              <a:gd name="connsiteX24" fmla="*/ 266703 w 390528"/>
              <a:gd name="connsiteY24" fmla="*/ 260468 h 608131"/>
              <a:gd name="connsiteX25" fmla="*/ 180978 w 390528"/>
              <a:gd name="connsiteY25" fmla="*/ 255706 h 608131"/>
              <a:gd name="connsiteX26" fmla="*/ 152403 w 390528"/>
              <a:gd name="connsiteY26" fmla="*/ 241418 h 608131"/>
              <a:gd name="connsiteX27" fmla="*/ 109540 w 390528"/>
              <a:gd name="connsiteY27" fmla="*/ 227131 h 608131"/>
              <a:gd name="connsiteX28" fmla="*/ 90490 w 390528"/>
              <a:gd name="connsiteY28" fmla="*/ 217606 h 608131"/>
              <a:gd name="connsiteX29" fmla="*/ 38103 w 390528"/>
              <a:gd name="connsiteY29" fmla="*/ 184268 h 608131"/>
              <a:gd name="connsiteX30" fmla="*/ 28578 w 390528"/>
              <a:gd name="connsiteY30" fmla="*/ 169981 h 608131"/>
              <a:gd name="connsiteX31" fmla="*/ 3 w 390528"/>
              <a:gd name="connsiteY31" fmla="*/ 127118 h 608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90528" h="608131">
                <a:moveTo>
                  <a:pt x="309565" y="608131"/>
                </a:moveTo>
                <a:cubicBezTo>
                  <a:pt x="298398" y="552290"/>
                  <a:pt x="315176" y="620472"/>
                  <a:pt x="285753" y="555743"/>
                </a:cubicBezTo>
                <a:cubicBezTo>
                  <a:pt x="282403" y="548374"/>
                  <a:pt x="283756" y="539538"/>
                  <a:pt x="280990" y="531931"/>
                </a:cubicBezTo>
                <a:cubicBezTo>
                  <a:pt x="277351" y="521923"/>
                  <a:pt x="270658" y="513244"/>
                  <a:pt x="266703" y="503356"/>
                </a:cubicBezTo>
                <a:cubicBezTo>
                  <a:pt x="264272" y="497279"/>
                  <a:pt x="264867" y="490160"/>
                  <a:pt x="261940" y="484306"/>
                </a:cubicBezTo>
                <a:cubicBezTo>
                  <a:pt x="256820" y="474067"/>
                  <a:pt x="248010" y="465970"/>
                  <a:pt x="242890" y="455731"/>
                </a:cubicBezTo>
                <a:cubicBezTo>
                  <a:pt x="239715" y="449381"/>
                  <a:pt x="236813" y="442887"/>
                  <a:pt x="233365" y="436681"/>
                </a:cubicBezTo>
                <a:cubicBezTo>
                  <a:pt x="228870" y="428589"/>
                  <a:pt x="223218" y="421147"/>
                  <a:pt x="219078" y="412868"/>
                </a:cubicBezTo>
                <a:cubicBezTo>
                  <a:pt x="215255" y="405222"/>
                  <a:pt x="213951" y="396387"/>
                  <a:pt x="209553" y="389056"/>
                </a:cubicBezTo>
                <a:cubicBezTo>
                  <a:pt x="204323" y="380340"/>
                  <a:pt x="196602" y="373375"/>
                  <a:pt x="190503" y="365243"/>
                </a:cubicBezTo>
                <a:cubicBezTo>
                  <a:pt x="187069" y="360664"/>
                  <a:pt x="184153" y="355718"/>
                  <a:pt x="180978" y="350956"/>
                </a:cubicBezTo>
                <a:cubicBezTo>
                  <a:pt x="166963" y="308911"/>
                  <a:pt x="175943" y="331361"/>
                  <a:pt x="152403" y="284281"/>
                </a:cubicBezTo>
                <a:cubicBezTo>
                  <a:pt x="149228" y="277931"/>
                  <a:pt x="146531" y="271319"/>
                  <a:pt x="142878" y="265231"/>
                </a:cubicBezTo>
                <a:cubicBezTo>
                  <a:pt x="138115" y="257293"/>
                  <a:pt x="132730" y="249698"/>
                  <a:pt x="128590" y="241418"/>
                </a:cubicBezTo>
                <a:cubicBezTo>
                  <a:pt x="126345" y="236928"/>
                  <a:pt x="126319" y="231489"/>
                  <a:pt x="123828" y="227131"/>
                </a:cubicBezTo>
                <a:cubicBezTo>
                  <a:pt x="93623" y="174274"/>
                  <a:pt x="124106" y="244496"/>
                  <a:pt x="100015" y="184268"/>
                </a:cubicBezTo>
                <a:cubicBezTo>
                  <a:pt x="101603" y="147756"/>
                  <a:pt x="100589" y="111037"/>
                  <a:pt x="104778" y="74731"/>
                </a:cubicBezTo>
                <a:cubicBezTo>
                  <a:pt x="105434" y="69045"/>
                  <a:pt x="111269" y="65297"/>
                  <a:pt x="114303" y="60443"/>
                </a:cubicBezTo>
                <a:cubicBezTo>
                  <a:pt x="127294" y="39656"/>
                  <a:pt x="128528" y="29519"/>
                  <a:pt x="152403" y="17581"/>
                </a:cubicBezTo>
                <a:cubicBezTo>
                  <a:pt x="159643" y="13961"/>
                  <a:pt x="168278" y="14406"/>
                  <a:pt x="176215" y="12818"/>
                </a:cubicBezTo>
                <a:cubicBezTo>
                  <a:pt x="237506" y="14350"/>
                  <a:pt x="349337" y="-31462"/>
                  <a:pt x="385765" y="41393"/>
                </a:cubicBezTo>
                <a:cubicBezTo>
                  <a:pt x="389385" y="48633"/>
                  <a:pt x="388940" y="57268"/>
                  <a:pt x="390528" y="65206"/>
                </a:cubicBezTo>
                <a:cubicBezTo>
                  <a:pt x="381512" y="164380"/>
                  <a:pt x="400707" y="148921"/>
                  <a:pt x="357190" y="203318"/>
                </a:cubicBezTo>
                <a:cubicBezTo>
                  <a:pt x="349093" y="213439"/>
                  <a:pt x="312076" y="244769"/>
                  <a:pt x="309565" y="246181"/>
                </a:cubicBezTo>
                <a:cubicBezTo>
                  <a:pt x="296439" y="253564"/>
                  <a:pt x="266703" y="260468"/>
                  <a:pt x="266703" y="260468"/>
                </a:cubicBezTo>
                <a:cubicBezTo>
                  <a:pt x="238128" y="258881"/>
                  <a:pt x="209208" y="260411"/>
                  <a:pt x="180978" y="255706"/>
                </a:cubicBezTo>
                <a:cubicBezTo>
                  <a:pt x="170474" y="253955"/>
                  <a:pt x="162291" y="245373"/>
                  <a:pt x="152403" y="241418"/>
                </a:cubicBezTo>
                <a:cubicBezTo>
                  <a:pt x="138420" y="235825"/>
                  <a:pt x="123597" y="232537"/>
                  <a:pt x="109540" y="227131"/>
                </a:cubicBezTo>
                <a:cubicBezTo>
                  <a:pt x="102914" y="224582"/>
                  <a:pt x="96696" y="221054"/>
                  <a:pt x="90490" y="217606"/>
                </a:cubicBezTo>
                <a:cubicBezTo>
                  <a:pt x="70320" y="206400"/>
                  <a:pt x="57736" y="197357"/>
                  <a:pt x="38103" y="184268"/>
                </a:cubicBezTo>
                <a:cubicBezTo>
                  <a:pt x="34928" y="179506"/>
                  <a:pt x="31945" y="174610"/>
                  <a:pt x="28578" y="169981"/>
                </a:cubicBezTo>
                <a:cubicBezTo>
                  <a:pt x="-950" y="129381"/>
                  <a:pt x="3" y="147879"/>
                  <a:pt x="3" y="127118"/>
                </a:cubicBezTo>
              </a:path>
            </a:pathLst>
          </a:custGeom>
          <a:noFill/>
          <a:ln>
            <a:solidFill>
              <a:schemeClr val="tx1">
                <a:lumMod val="65000"/>
                <a:lumOff val="35000"/>
              </a:schemeClr>
            </a:solidFill>
            <a:prstDash val="solid"/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BAD95B65-DCF5-4FE6-A2BD-1705D8E20BBD}"/>
              </a:ext>
            </a:extLst>
          </p:cNvPr>
          <p:cNvSpPr txBox="1"/>
          <p:nvPr/>
        </p:nvSpPr>
        <p:spPr>
          <a:xfrm>
            <a:off x="6189999" y="294659"/>
            <a:ext cx="18153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Heldragen linje betyder transport/dribbling/löpning med boll</a:t>
            </a:r>
            <a:endParaRPr lang="en-US" sz="800" dirty="0"/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92F0F411-3EBF-4B82-8608-8CD9B1F3C4B7}"/>
              </a:ext>
            </a:extLst>
          </p:cNvPr>
          <p:cNvSpPr txBox="1"/>
          <p:nvPr/>
        </p:nvSpPr>
        <p:spPr>
          <a:xfrm>
            <a:off x="6163366" y="667271"/>
            <a:ext cx="18153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Streckad linje betyder en ordentlig rak passning som går efter golvet med  tydlig mottagare.</a:t>
            </a:r>
            <a:endParaRPr lang="en-US" sz="800" dirty="0"/>
          </a:p>
        </p:txBody>
      </p: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31ABA6AE-9044-4469-BE1B-FC6C087DA8B1}"/>
              </a:ext>
            </a:extLst>
          </p:cNvPr>
          <p:cNvGrpSpPr/>
          <p:nvPr/>
        </p:nvGrpSpPr>
        <p:grpSpPr>
          <a:xfrm rot="10800000">
            <a:off x="5869911" y="1112502"/>
            <a:ext cx="235201" cy="306380"/>
            <a:chOff x="10077450" y="1078706"/>
            <a:chExt cx="361950" cy="471488"/>
          </a:xfrm>
        </p:grpSpPr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85B3E3EF-231F-4FC2-A28D-4399DB0C0AC6}"/>
                </a:ext>
              </a:extLst>
            </p:cNvPr>
            <p:cNvSpPr/>
            <p:nvPr/>
          </p:nvSpPr>
          <p:spPr>
            <a:xfrm>
              <a:off x="10077450" y="1078706"/>
              <a:ext cx="183356" cy="471488"/>
            </a:xfrm>
            <a:custGeom>
              <a:avLst/>
              <a:gdLst>
                <a:gd name="connsiteX0" fmla="*/ 183356 w 183356"/>
                <a:gd name="connsiteY0" fmla="*/ 0 h 471488"/>
                <a:gd name="connsiteX1" fmla="*/ 0 w 183356"/>
                <a:gd name="connsiteY1" fmla="*/ 183356 h 471488"/>
                <a:gd name="connsiteX2" fmla="*/ 100013 w 183356"/>
                <a:gd name="connsiteY2" fmla="*/ 183356 h 471488"/>
                <a:gd name="connsiteX3" fmla="*/ 100013 w 183356"/>
                <a:gd name="connsiteY3" fmla="*/ 471488 h 471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356" h="471488">
                  <a:moveTo>
                    <a:pt x="183356" y="0"/>
                  </a:moveTo>
                  <a:lnTo>
                    <a:pt x="0" y="183356"/>
                  </a:lnTo>
                  <a:lnTo>
                    <a:pt x="100013" y="183356"/>
                  </a:lnTo>
                  <a:lnTo>
                    <a:pt x="100013" y="47148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id="{95772524-7268-4215-9D8C-ECBE1BC00BD4}"/>
                </a:ext>
              </a:extLst>
            </p:cNvPr>
            <p:cNvSpPr/>
            <p:nvPr/>
          </p:nvSpPr>
          <p:spPr>
            <a:xfrm flipH="1">
              <a:off x="10256044" y="1078706"/>
              <a:ext cx="183356" cy="471488"/>
            </a:xfrm>
            <a:custGeom>
              <a:avLst/>
              <a:gdLst>
                <a:gd name="connsiteX0" fmla="*/ 183356 w 183356"/>
                <a:gd name="connsiteY0" fmla="*/ 0 h 471488"/>
                <a:gd name="connsiteX1" fmla="*/ 0 w 183356"/>
                <a:gd name="connsiteY1" fmla="*/ 183356 h 471488"/>
                <a:gd name="connsiteX2" fmla="*/ 100013 w 183356"/>
                <a:gd name="connsiteY2" fmla="*/ 183356 h 471488"/>
                <a:gd name="connsiteX3" fmla="*/ 100013 w 183356"/>
                <a:gd name="connsiteY3" fmla="*/ 471488 h 471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356" h="471488">
                  <a:moveTo>
                    <a:pt x="183356" y="0"/>
                  </a:moveTo>
                  <a:lnTo>
                    <a:pt x="0" y="183356"/>
                  </a:lnTo>
                  <a:lnTo>
                    <a:pt x="100013" y="183356"/>
                  </a:lnTo>
                  <a:lnTo>
                    <a:pt x="100013" y="47148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4" name="TextBox 303">
            <a:extLst>
              <a:ext uri="{FF2B5EF4-FFF2-40B4-BE49-F238E27FC236}">
                <a16:creationId xmlns:a16="http://schemas.microsoft.com/office/drawing/2014/main" id="{B67A4746-451F-4186-A020-0F88C4E29A01}"/>
              </a:ext>
            </a:extLst>
          </p:cNvPr>
          <p:cNvSpPr txBox="1"/>
          <p:nvPr/>
        </p:nvSpPr>
        <p:spPr>
          <a:xfrm>
            <a:off x="6152740" y="1117412"/>
            <a:ext cx="18153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Skott med tydlig riktning.</a:t>
            </a:r>
            <a:endParaRPr lang="en-US" sz="800" dirty="0"/>
          </a:p>
        </p:txBody>
      </p:sp>
      <p:sp>
        <p:nvSpPr>
          <p:cNvPr id="305" name="Multiplication Sign 304">
            <a:extLst>
              <a:ext uri="{FF2B5EF4-FFF2-40B4-BE49-F238E27FC236}">
                <a16:creationId xmlns:a16="http://schemas.microsoft.com/office/drawing/2014/main" id="{C40B5303-6225-48BB-AAB2-E7A49D6FE271}"/>
              </a:ext>
            </a:extLst>
          </p:cNvPr>
          <p:cNvSpPr/>
          <p:nvPr/>
        </p:nvSpPr>
        <p:spPr>
          <a:xfrm>
            <a:off x="5900121" y="1516822"/>
            <a:ext cx="171685" cy="171685"/>
          </a:xfrm>
          <a:prstGeom prst="mathMultiply">
            <a:avLst>
              <a:gd name="adj1" fmla="val 1587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Oval 306">
            <a:extLst>
              <a:ext uri="{FF2B5EF4-FFF2-40B4-BE49-F238E27FC236}">
                <a16:creationId xmlns:a16="http://schemas.microsoft.com/office/drawing/2014/main" id="{615EFEB1-ABE9-41EE-97B0-7FCAA8E6B316}"/>
              </a:ext>
            </a:extLst>
          </p:cNvPr>
          <p:cNvSpPr/>
          <p:nvPr/>
        </p:nvSpPr>
        <p:spPr>
          <a:xfrm>
            <a:off x="5938363" y="1759128"/>
            <a:ext cx="101392" cy="101392"/>
          </a:xfrm>
          <a:prstGeom prst="ellipse">
            <a:avLst/>
          </a:prstGeom>
          <a:noFill/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58A750C3-8B4F-4C0B-B14D-1BD1B7A3281D}"/>
              </a:ext>
            </a:extLst>
          </p:cNvPr>
          <p:cNvSpPr txBox="1"/>
          <p:nvPr/>
        </p:nvSpPr>
        <p:spPr>
          <a:xfrm>
            <a:off x="6144393" y="1481792"/>
            <a:ext cx="18153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Spelare</a:t>
            </a:r>
            <a:endParaRPr lang="en-US" sz="800" dirty="0"/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01299F8A-479F-4558-B4CE-AAFD54B7383F}"/>
              </a:ext>
            </a:extLst>
          </p:cNvPr>
          <p:cNvSpPr txBox="1"/>
          <p:nvPr/>
        </p:nvSpPr>
        <p:spPr>
          <a:xfrm>
            <a:off x="6134555" y="1704568"/>
            <a:ext cx="18153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Spelare, andra laget</a:t>
            </a:r>
            <a:endParaRPr lang="en-US" sz="800" dirty="0"/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DCCB8F30-796B-4794-9D76-2537EAB0BF8E}"/>
              </a:ext>
            </a:extLst>
          </p:cNvPr>
          <p:cNvSpPr txBox="1"/>
          <p:nvPr/>
        </p:nvSpPr>
        <p:spPr>
          <a:xfrm>
            <a:off x="5813694" y="1908893"/>
            <a:ext cx="4698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MV</a:t>
            </a:r>
            <a:endParaRPr lang="en-US" sz="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BA8341C3-B6B8-4965-BD9D-17685A072ECF}"/>
              </a:ext>
            </a:extLst>
          </p:cNvPr>
          <p:cNvSpPr txBox="1"/>
          <p:nvPr/>
        </p:nvSpPr>
        <p:spPr>
          <a:xfrm>
            <a:off x="6128594" y="1908893"/>
            <a:ext cx="18153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Målvakt</a:t>
            </a:r>
            <a:endParaRPr lang="en-US" sz="800" dirty="0"/>
          </a:p>
        </p:txBody>
      </p:sp>
      <p:sp>
        <p:nvSpPr>
          <p:cNvPr id="314" name="Isosceles Triangle 313">
            <a:extLst>
              <a:ext uri="{FF2B5EF4-FFF2-40B4-BE49-F238E27FC236}">
                <a16:creationId xmlns:a16="http://schemas.microsoft.com/office/drawing/2014/main" id="{91261980-FC4A-4D97-9B96-6CBA2295F9A9}"/>
              </a:ext>
            </a:extLst>
          </p:cNvPr>
          <p:cNvSpPr/>
          <p:nvPr/>
        </p:nvSpPr>
        <p:spPr>
          <a:xfrm>
            <a:off x="5937328" y="2272251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F3463682-F5BA-413A-A7B4-3F441AED4215}"/>
              </a:ext>
            </a:extLst>
          </p:cNvPr>
          <p:cNvSpPr txBox="1"/>
          <p:nvPr/>
        </p:nvSpPr>
        <p:spPr>
          <a:xfrm>
            <a:off x="6119883" y="2198545"/>
            <a:ext cx="18153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Kon</a:t>
            </a:r>
            <a:endParaRPr lang="en-US" sz="800" dirty="0"/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7FBB3CB8-14D8-4087-A48C-A92CEACD5ED8}"/>
              </a:ext>
            </a:extLst>
          </p:cNvPr>
          <p:cNvSpPr txBox="1"/>
          <p:nvPr/>
        </p:nvSpPr>
        <p:spPr>
          <a:xfrm>
            <a:off x="136679" y="-10773"/>
            <a:ext cx="65204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4000" b="1" dirty="0">
                <a:solidFill>
                  <a:srgbClr val="ED7D31"/>
                </a:solidFill>
              </a:rPr>
              <a:t>Lathund - öppen träning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FE4A32-88DF-4A13-B624-5849B29EB563}"/>
              </a:ext>
            </a:extLst>
          </p:cNvPr>
          <p:cNvGrpSpPr/>
          <p:nvPr/>
        </p:nvGrpSpPr>
        <p:grpSpPr>
          <a:xfrm>
            <a:off x="1779110" y="8621023"/>
            <a:ext cx="3224536" cy="5439521"/>
            <a:chOff x="6633581" y="1352931"/>
            <a:chExt cx="3224536" cy="5439521"/>
          </a:xfrm>
        </p:grpSpPr>
        <p:pic>
          <p:nvPicPr>
            <p:cNvPr id="239" name="Picture 238">
              <a:extLst>
                <a:ext uri="{FF2B5EF4-FFF2-40B4-BE49-F238E27FC236}">
                  <a16:creationId xmlns:a16="http://schemas.microsoft.com/office/drawing/2014/main" id="{A99F0201-42D1-4D9C-9B0D-7AFE97E022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33581" y="1352931"/>
              <a:ext cx="3224536" cy="5439521"/>
            </a:xfrm>
            <a:prstGeom prst="rect">
              <a:avLst/>
            </a:prstGeom>
          </p:spPr>
        </p:pic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53DDB01C-0C15-408E-9E10-6F06F27DCCF3}"/>
                </a:ext>
              </a:extLst>
            </p:cNvPr>
            <p:cNvSpPr/>
            <p:nvPr/>
          </p:nvSpPr>
          <p:spPr>
            <a:xfrm>
              <a:off x="6921500" y="1732846"/>
              <a:ext cx="332950" cy="4114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2EFF5C95-ABBA-4FB1-AE54-95FCF57E7DCC}"/>
                </a:ext>
              </a:extLst>
            </p:cNvPr>
            <p:cNvSpPr/>
            <p:nvPr/>
          </p:nvSpPr>
          <p:spPr>
            <a:xfrm>
              <a:off x="9255296" y="1808030"/>
              <a:ext cx="332950" cy="4114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0BAE33CC-C7E9-4D18-A311-19B73F063476}"/>
                </a:ext>
              </a:extLst>
            </p:cNvPr>
            <p:cNvSpPr/>
            <p:nvPr/>
          </p:nvSpPr>
          <p:spPr>
            <a:xfrm>
              <a:off x="6921500" y="5996626"/>
              <a:ext cx="332950" cy="4114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AF86DF28-5F0D-4750-A261-A93B983B5D5E}"/>
                </a:ext>
              </a:extLst>
            </p:cNvPr>
            <p:cNvSpPr/>
            <p:nvPr/>
          </p:nvSpPr>
          <p:spPr>
            <a:xfrm>
              <a:off x="9255296" y="5975916"/>
              <a:ext cx="332950" cy="4114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DA23F010-C0A7-429D-9A55-7885DC411FF5}"/>
                </a:ext>
              </a:extLst>
            </p:cNvPr>
            <p:cNvSpPr/>
            <p:nvPr/>
          </p:nvSpPr>
          <p:spPr>
            <a:xfrm>
              <a:off x="7692950" y="1758065"/>
              <a:ext cx="1165439" cy="8917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6601C0C7-28FA-4182-86F8-00530A8256E7}"/>
                </a:ext>
              </a:extLst>
            </p:cNvPr>
            <p:cNvSpPr/>
            <p:nvPr/>
          </p:nvSpPr>
          <p:spPr>
            <a:xfrm>
              <a:off x="7620038" y="5550727"/>
              <a:ext cx="1165439" cy="8917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2E580E1D-2E87-4717-8DCD-C43D6F299E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7367" y="1544027"/>
            <a:ext cx="3092121" cy="5213935"/>
          </a:xfrm>
          <a:prstGeom prst="rect">
            <a:avLst/>
          </a:prstGeom>
          <a:noFill/>
        </p:spPr>
      </p:pic>
      <p:sp>
        <p:nvSpPr>
          <p:cNvPr id="270" name="Rectangle 269">
            <a:extLst>
              <a:ext uri="{FF2B5EF4-FFF2-40B4-BE49-F238E27FC236}">
                <a16:creationId xmlns:a16="http://schemas.microsoft.com/office/drawing/2014/main" id="{0DEFAB1B-6CF3-42BE-8A31-7CC7EDF58347}"/>
              </a:ext>
            </a:extLst>
          </p:cNvPr>
          <p:cNvSpPr/>
          <p:nvPr/>
        </p:nvSpPr>
        <p:spPr>
          <a:xfrm>
            <a:off x="11527334" y="2201812"/>
            <a:ext cx="45719" cy="7557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E4F88771-2900-416F-AE49-F2A6DF01236B}"/>
              </a:ext>
            </a:extLst>
          </p:cNvPr>
          <p:cNvSpPr/>
          <p:nvPr/>
        </p:nvSpPr>
        <p:spPr>
          <a:xfrm>
            <a:off x="11526633" y="4995161"/>
            <a:ext cx="45719" cy="7557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3F67FB6-ADCB-4A3F-812F-A3C51FCDD76A}"/>
              </a:ext>
            </a:extLst>
          </p:cNvPr>
          <p:cNvGrpSpPr/>
          <p:nvPr/>
        </p:nvGrpSpPr>
        <p:grpSpPr>
          <a:xfrm rot="16200000">
            <a:off x="8234046" y="863089"/>
            <a:ext cx="542872" cy="113811"/>
            <a:chOff x="10991043" y="1042137"/>
            <a:chExt cx="542872" cy="113811"/>
          </a:xfrm>
        </p:grpSpPr>
        <p:sp>
          <p:nvSpPr>
            <p:cNvPr id="34" name="Left Bracket 33">
              <a:extLst>
                <a:ext uri="{FF2B5EF4-FFF2-40B4-BE49-F238E27FC236}">
                  <a16:creationId xmlns:a16="http://schemas.microsoft.com/office/drawing/2014/main" id="{03ED4E51-E2AA-4C49-A29B-AB85B7701937}"/>
                </a:ext>
              </a:extLst>
            </p:cNvPr>
            <p:cNvSpPr/>
            <p:nvPr/>
          </p:nvSpPr>
          <p:spPr>
            <a:xfrm rot="5400000">
              <a:off x="11205573" y="827607"/>
              <a:ext cx="113811" cy="542872"/>
            </a:xfrm>
            <a:prstGeom prst="leftBracke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8575FD96-6BEE-477E-B51A-D6D07F898716}"/>
                </a:ext>
              </a:extLst>
            </p:cNvPr>
            <p:cNvCxnSpPr>
              <a:cxnSpLocks/>
            </p:cNvCxnSpPr>
            <p:nvPr/>
          </p:nvCxnSpPr>
          <p:spPr>
            <a:xfrm>
              <a:off x="10991043" y="1151664"/>
              <a:ext cx="542872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2" name="Group 281">
            <a:extLst>
              <a:ext uri="{FF2B5EF4-FFF2-40B4-BE49-F238E27FC236}">
                <a16:creationId xmlns:a16="http://schemas.microsoft.com/office/drawing/2014/main" id="{8E7FF42F-A6AF-4210-9B47-E299BA704A12}"/>
              </a:ext>
            </a:extLst>
          </p:cNvPr>
          <p:cNvGrpSpPr/>
          <p:nvPr/>
        </p:nvGrpSpPr>
        <p:grpSpPr>
          <a:xfrm>
            <a:off x="9563568" y="2111014"/>
            <a:ext cx="542872" cy="113811"/>
            <a:chOff x="10991043" y="1042137"/>
            <a:chExt cx="542872" cy="113811"/>
          </a:xfrm>
        </p:grpSpPr>
        <p:sp>
          <p:nvSpPr>
            <p:cNvPr id="295" name="Left Bracket 294">
              <a:extLst>
                <a:ext uri="{FF2B5EF4-FFF2-40B4-BE49-F238E27FC236}">
                  <a16:creationId xmlns:a16="http://schemas.microsoft.com/office/drawing/2014/main" id="{05541320-D6D4-49FB-9509-4B4F164F1905}"/>
                </a:ext>
              </a:extLst>
            </p:cNvPr>
            <p:cNvSpPr/>
            <p:nvPr/>
          </p:nvSpPr>
          <p:spPr>
            <a:xfrm rot="5400000">
              <a:off x="11205573" y="827607"/>
              <a:ext cx="113811" cy="542872"/>
            </a:xfrm>
            <a:prstGeom prst="leftBracke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6" name="Straight Connector 295">
              <a:extLst>
                <a:ext uri="{FF2B5EF4-FFF2-40B4-BE49-F238E27FC236}">
                  <a16:creationId xmlns:a16="http://schemas.microsoft.com/office/drawing/2014/main" id="{8BCE8170-6E64-4D4F-93E7-DCB2B3F758FA}"/>
                </a:ext>
              </a:extLst>
            </p:cNvPr>
            <p:cNvCxnSpPr>
              <a:cxnSpLocks/>
            </p:cNvCxnSpPr>
            <p:nvPr/>
          </p:nvCxnSpPr>
          <p:spPr>
            <a:xfrm>
              <a:off x="10991043" y="1151664"/>
              <a:ext cx="542872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D0E754F3-F656-45CF-81F7-34FCEA09C1D7}"/>
              </a:ext>
            </a:extLst>
          </p:cNvPr>
          <p:cNvGrpSpPr/>
          <p:nvPr/>
        </p:nvGrpSpPr>
        <p:grpSpPr>
          <a:xfrm rot="10800000">
            <a:off x="9534993" y="6096364"/>
            <a:ext cx="542872" cy="113811"/>
            <a:chOff x="10991043" y="1042137"/>
            <a:chExt cx="542872" cy="113811"/>
          </a:xfrm>
        </p:grpSpPr>
        <p:sp>
          <p:nvSpPr>
            <p:cNvPr id="303" name="Left Bracket 302">
              <a:extLst>
                <a:ext uri="{FF2B5EF4-FFF2-40B4-BE49-F238E27FC236}">
                  <a16:creationId xmlns:a16="http://schemas.microsoft.com/office/drawing/2014/main" id="{11E4B450-C99F-4CDD-8338-3C8423175B4C}"/>
                </a:ext>
              </a:extLst>
            </p:cNvPr>
            <p:cNvSpPr/>
            <p:nvPr/>
          </p:nvSpPr>
          <p:spPr>
            <a:xfrm rot="5400000">
              <a:off x="11205573" y="827607"/>
              <a:ext cx="113811" cy="542872"/>
            </a:xfrm>
            <a:prstGeom prst="leftBracke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6" name="Straight Connector 315">
              <a:extLst>
                <a:ext uri="{FF2B5EF4-FFF2-40B4-BE49-F238E27FC236}">
                  <a16:creationId xmlns:a16="http://schemas.microsoft.com/office/drawing/2014/main" id="{C0A137DE-3719-4343-BB04-137A7836962A}"/>
                </a:ext>
              </a:extLst>
            </p:cNvPr>
            <p:cNvCxnSpPr>
              <a:cxnSpLocks/>
            </p:cNvCxnSpPr>
            <p:nvPr/>
          </p:nvCxnSpPr>
          <p:spPr>
            <a:xfrm>
              <a:off x="10991043" y="1151664"/>
              <a:ext cx="542872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0" name="TextBox 319">
            <a:extLst>
              <a:ext uri="{FF2B5EF4-FFF2-40B4-BE49-F238E27FC236}">
                <a16:creationId xmlns:a16="http://schemas.microsoft.com/office/drawing/2014/main" id="{C0C1DF10-F5B2-4615-8500-FC8ADD00A7F4}"/>
              </a:ext>
            </a:extLst>
          </p:cNvPr>
          <p:cNvSpPr txBox="1"/>
          <p:nvPr/>
        </p:nvSpPr>
        <p:spPr>
          <a:xfrm>
            <a:off x="9666161" y="2255707"/>
            <a:ext cx="4698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MV</a:t>
            </a:r>
            <a:endParaRPr lang="en-US" sz="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1DE090D4-40A5-47D3-963E-C8AD732209C2}"/>
              </a:ext>
            </a:extLst>
          </p:cNvPr>
          <p:cNvSpPr txBox="1"/>
          <p:nvPr/>
        </p:nvSpPr>
        <p:spPr>
          <a:xfrm>
            <a:off x="9648488" y="5864793"/>
            <a:ext cx="4698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MV</a:t>
            </a:r>
            <a:endParaRPr lang="en-US" sz="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2" name="Multiplication Sign 321">
            <a:extLst>
              <a:ext uri="{FF2B5EF4-FFF2-40B4-BE49-F238E27FC236}">
                <a16:creationId xmlns:a16="http://schemas.microsoft.com/office/drawing/2014/main" id="{36D0A710-0225-4027-BCB4-E2745DC3857F}"/>
              </a:ext>
            </a:extLst>
          </p:cNvPr>
          <p:cNvSpPr/>
          <p:nvPr/>
        </p:nvSpPr>
        <p:spPr>
          <a:xfrm>
            <a:off x="9222303" y="4620933"/>
            <a:ext cx="171685" cy="171685"/>
          </a:xfrm>
          <a:prstGeom prst="mathMultiply">
            <a:avLst>
              <a:gd name="adj1" fmla="val 1587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Multiplication Sign 322">
            <a:extLst>
              <a:ext uri="{FF2B5EF4-FFF2-40B4-BE49-F238E27FC236}">
                <a16:creationId xmlns:a16="http://schemas.microsoft.com/office/drawing/2014/main" id="{69597224-8AAE-4E7A-939A-74DA52E590B4}"/>
              </a:ext>
            </a:extLst>
          </p:cNvPr>
          <p:cNvSpPr/>
          <p:nvPr/>
        </p:nvSpPr>
        <p:spPr>
          <a:xfrm>
            <a:off x="10327469" y="4585440"/>
            <a:ext cx="171685" cy="171685"/>
          </a:xfrm>
          <a:prstGeom prst="mathMultiply">
            <a:avLst>
              <a:gd name="adj1" fmla="val 1587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Multiplication Sign 323">
            <a:extLst>
              <a:ext uri="{FF2B5EF4-FFF2-40B4-BE49-F238E27FC236}">
                <a16:creationId xmlns:a16="http://schemas.microsoft.com/office/drawing/2014/main" id="{F898E06B-B33A-4988-9928-C9368320C4EA}"/>
              </a:ext>
            </a:extLst>
          </p:cNvPr>
          <p:cNvSpPr/>
          <p:nvPr/>
        </p:nvSpPr>
        <p:spPr>
          <a:xfrm>
            <a:off x="9754432" y="5179100"/>
            <a:ext cx="171685" cy="171685"/>
          </a:xfrm>
          <a:prstGeom prst="mathMultiply">
            <a:avLst>
              <a:gd name="adj1" fmla="val 1587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val 324">
            <a:extLst>
              <a:ext uri="{FF2B5EF4-FFF2-40B4-BE49-F238E27FC236}">
                <a16:creationId xmlns:a16="http://schemas.microsoft.com/office/drawing/2014/main" id="{9F885A53-842C-48AF-B94C-703D57D37A87}"/>
              </a:ext>
            </a:extLst>
          </p:cNvPr>
          <p:cNvSpPr/>
          <p:nvPr/>
        </p:nvSpPr>
        <p:spPr>
          <a:xfrm>
            <a:off x="9297372" y="3469175"/>
            <a:ext cx="101392" cy="101392"/>
          </a:xfrm>
          <a:prstGeom prst="ellipse">
            <a:avLst/>
          </a:prstGeom>
          <a:noFill/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Oval 325">
            <a:extLst>
              <a:ext uri="{FF2B5EF4-FFF2-40B4-BE49-F238E27FC236}">
                <a16:creationId xmlns:a16="http://schemas.microsoft.com/office/drawing/2014/main" id="{12AADFDF-A391-4643-B2C1-8F00976153F0}"/>
              </a:ext>
            </a:extLst>
          </p:cNvPr>
          <p:cNvSpPr/>
          <p:nvPr/>
        </p:nvSpPr>
        <p:spPr>
          <a:xfrm>
            <a:off x="10362615" y="3503465"/>
            <a:ext cx="101392" cy="101392"/>
          </a:xfrm>
          <a:prstGeom prst="ellipse">
            <a:avLst/>
          </a:prstGeom>
          <a:noFill/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>
            <a:extLst>
              <a:ext uri="{FF2B5EF4-FFF2-40B4-BE49-F238E27FC236}">
                <a16:creationId xmlns:a16="http://schemas.microsoft.com/office/drawing/2014/main" id="{2D43E876-7D1A-42B9-AEB0-743603F0606B}"/>
              </a:ext>
            </a:extLst>
          </p:cNvPr>
          <p:cNvSpPr/>
          <p:nvPr/>
        </p:nvSpPr>
        <p:spPr>
          <a:xfrm>
            <a:off x="9799707" y="2761083"/>
            <a:ext cx="101392" cy="101392"/>
          </a:xfrm>
          <a:prstGeom prst="ellipse">
            <a:avLst/>
          </a:prstGeom>
          <a:noFill/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Isosceles Triangle 327">
            <a:extLst>
              <a:ext uri="{FF2B5EF4-FFF2-40B4-BE49-F238E27FC236}">
                <a16:creationId xmlns:a16="http://schemas.microsoft.com/office/drawing/2014/main" id="{1041C307-525A-4B3E-BD91-F732158B8C51}"/>
              </a:ext>
            </a:extLst>
          </p:cNvPr>
          <p:cNvSpPr/>
          <p:nvPr/>
        </p:nvSpPr>
        <p:spPr>
          <a:xfrm>
            <a:off x="10018314" y="397766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Isosceles Triangle 328">
            <a:extLst>
              <a:ext uri="{FF2B5EF4-FFF2-40B4-BE49-F238E27FC236}">
                <a16:creationId xmlns:a16="http://schemas.microsoft.com/office/drawing/2014/main" id="{15DB2F99-1CCB-4329-B7D6-A5535D19663D}"/>
              </a:ext>
            </a:extLst>
          </p:cNvPr>
          <p:cNvSpPr/>
          <p:nvPr/>
        </p:nvSpPr>
        <p:spPr>
          <a:xfrm>
            <a:off x="10235248" y="397766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Isosceles Triangle 329">
            <a:extLst>
              <a:ext uri="{FF2B5EF4-FFF2-40B4-BE49-F238E27FC236}">
                <a16:creationId xmlns:a16="http://schemas.microsoft.com/office/drawing/2014/main" id="{DDA1FB9C-3DD3-40B7-963B-A5F3C3CB15BB}"/>
              </a:ext>
            </a:extLst>
          </p:cNvPr>
          <p:cNvSpPr/>
          <p:nvPr/>
        </p:nvSpPr>
        <p:spPr>
          <a:xfrm>
            <a:off x="10444702" y="397766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Isosceles Triangle 330">
            <a:extLst>
              <a:ext uri="{FF2B5EF4-FFF2-40B4-BE49-F238E27FC236}">
                <a16:creationId xmlns:a16="http://schemas.microsoft.com/office/drawing/2014/main" id="{68019900-D83C-430E-A65C-DE1B6E9C5283}"/>
              </a:ext>
            </a:extLst>
          </p:cNvPr>
          <p:cNvSpPr/>
          <p:nvPr/>
        </p:nvSpPr>
        <p:spPr>
          <a:xfrm>
            <a:off x="10661636" y="397766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Isosceles Triangle 331">
            <a:extLst>
              <a:ext uri="{FF2B5EF4-FFF2-40B4-BE49-F238E27FC236}">
                <a16:creationId xmlns:a16="http://schemas.microsoft.com/office/drawing/2014/main" id="{C4350E83-0DCA-4ACA-9F04-478192B64142}"/>
              </a:ext>
            </a:extLst>
          </p:cNvPr>
          <p:cNvSpPr/>
          <p:nvPr/>
        </p:nvSpPr>
        <p:spPr>
          <a:xfrm>
            <a:off x="10878570" y="397766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Isosceles Triangle 332">
            <a:extLst>
              <a:ext uri="{FF2B5EF4-FFF2-40B4-BE49-F238E27FC236}">
                <a16:creationId xmlns:a16="http://schemas.microsoft.com/office/drawing/2014/main" id="{7BB7E0AC-CBF5-43C2-A826-2A73F7BF9836}"/>
              </a:ext>
            </a:extLst>
          </p:cNvPr>
          <p:cNvSpPr/>
          <p:nvPr/>
        </p:nvSpPr>
        <p:spPr>
          <a:xfrm>
            <a:off x="11088024" y="397766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Isosceles Triangle 333">
            <a:extLst>
              <a:ext uri="{FF2B5EF4-FFF2-40B4-BE49-F238E27FC236}">
                <a16:creationId xmlns:a16="http://schemas.microsoft.com/office/drawing/2014/main" id="{FAEA680E-0AA1-4EE2-BE3D-4582A6289E7D}"/>
              </a:ext>
            </a:extLst>
          </p:cNvPr>
          <p:cNvSpPr/>
          <p:nvPr/>
        </p:nvSpPr>
        <p:spPr>
          <a:xfrm>
            <a:off x="9915940" y="113950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Isosceles Triangle 334">
            <a:extLst>
              <a:ext uri="{FF2B5EF4-FFF2-40B4-BE49-F238E27FC236}">
                <a16:creationId xmlns:a16="http://schemas.microsoft.com/office/drawing/2014/main" id="{92DC8E0E-0695-41B9-8070-7D8148C57088}"/>
              </a:ext>
            </a:extLst>
          </p:cNvPr>
          <p:cNvSpPr/>
          <p:nvPr/>
        </p:nvSpPr>
        <p:spPr>
          <a:xfrm>
            <a:off x="10132874" y="113950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Isosceles Triangle 335">
            <a:extLst>
              <a:ext uri="{FF2B5EF4-FFF2-40B4-BE49-F238E27FC236}">
                <a16:creationId xmlns:a16="http://schemas.microsoft.com/office/drawing/2014/main" id="{0DCC39F0-1524-47CC-BDC5-2C75855A2F2E}"/>
              </a:ext>
            </a:extLst>
          </p:cNvPr>
          <p:cNvSpPr/>
          <p:nvPr/>
        </p:nvSpPr>
        <p:spPr>
          <a:xfrm>
            <a:off x="10342328" y="113950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Isosceles Triangle 336">
            <a:extLst>
              <a:ext uri="{FF2B5EF4-FFF2-40B4-BE49-F238E27FC236}">
                <a16:creationId xmlns:a16="http://schemas.microsoft.com/office/drawing/2014/main" id="{41585E13-0FA9-4539-B3D0-6429BFCE1C76}"/>
              </a:ext>
            </a:extLst>
          </p:cNvPr>
          <p:cNvSpPr/>
          <p:nvPr/>
        </p:nvSpPr>
        <p:spPr>
          <a:xfrm>
            <a:off x="10559262" y="113950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Isosceles Triangle 337">
            <a:extLst>
              <a:ext uri="{FF2B5EF4-FFF2-40B4-BE49-F238E27FC236}">
                <a16:creationId xmlns:a16="http://schemas.microsoft.com/office/drawing/2014/main" id="{9900DD1C-8443-406D-BE03-F35593B82347}"/>
              </a:ext>
            </a:extLst>
          </p:cNvPr>
          <p:cNvSpPr/>
          <p:nvPr/>
        </p:nvSpPr>
        <p:spPr>
          <a:xfrm>
            <a:off x="10776196" y="113950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Isosceles Triangle 338">
            <a:extLst>
              <a:ext uri="{FF2B5EF4-FFF2-40B4-BE49-F238E27FC236}">
                <a16:creationId xmlns:a16="http://schemas.microsoft.com/office/drawing/2014/main" id="{A6D2CF17-9B29-4599-A0C5-6D343E75A232}"/>
              </a:ext>
            </a:extLst>
          </p:cNvPr>
          <p:cNvSpPr/>
          <p:nvPr/>
        </p:nvSpPr>
        <p:spPr>
          <a:xfrm>
            <a:off x="10985650" y="113950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Isosceles Triangle 339">
            <a:extLst>
              <a:ext uri="{FF2B5EF4-FFF2-40B4-BE49-F238E27FC236}">
                <a16:creationId xmlns:a16="http://schemas.microsoft.com/office/drawing/2014/main" id="{2E9B6060-E349-4E79-95BB-248A191E9168}"/>
              </a:ext>
            </a:extLst>
          </p:cNvPr>
          <p:cNvSpPr/>
          <p:nvPr/>
        </p:nvSpPr>
        <p:spPr>
          <a:xfrm>
            <a:off x="10033814" y="128193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Isosceles Triangle 340">
            <a:extLst>
              <a:ext uri="{FF2B5EF4-FFF2-40B4-BE49-F238E27FC236}">
                <a16:creationId xmlns:a16="http://schemas.microsoft.com/office/drawing/2014/main" id="{DF9C41C7-84A1-4DC6-8E77-C485E7FC417E}"/>
              </a:ext>
            </a:extLst>
          </p:cNvPr>
          <p:cNvSpPr/>
          <p:nvPr/>
        </p:nvSpPr>
        <p:spPr>
          <a:xfrm>
            <a:off x="10250748" y="128193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Isosceles Triangle 341">
            <a:extLst>
              <a:ext uri="{FF2B5EF4-FFF2-40B4-BE49-F238E27FC236}">
                <a16:creationId xmlns:a16="http://schemas.microsoft.com/office/drawing/2014/main" id="{63778739-EF47-4989-9D19-FC3B6EEE2E54}"/>
              </a:ext>
            </a:extLst>
          </p:cNvPr>
          <p:cNvSpPr/>
          <p:nvPr/>
        </p:nvSpPr>
        <p:spPr>
          <a:xfrm>
            <a:off x="10460202" y="128193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Isosceles Triangle 342">
            <a:extLst>
              <a:ext uri="{FF2B5EF4-FFF2-40B4-BE49-F238E27FC236}">
                <a16:creationId xmlns:a16="http://schemas.microsoft.com/office/drawing/2014/main" id="{2399A7FD-A2F5-4B29-809C-A13B8D6B56DE}"/>
              </a:ext>
            </a:extLst>
          </p:cNvPr>
          <p:cNvSpPr/>
          <p:nvPr/>
        </p:nvSpPr>
        <p:spPr>
          <a:xfrm>
            <a:off x="10677136" y="128193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Isosceles Triangle 343">
            <a:extLst>
              <a:ext uri="{FF2B5EF4-FFF2-40B4-BE49-F238E27FC236}">
                <a16:creationId xmlns:a16="http://schemas.microsoft.com/office/drawing/2014/main" id="{726E3AC6-7AE1-40CB-9F4C-2DEEF55A2280}"/>
              </a:ext>
            </a:extLst>
          </p:cNvPr>
          <p:cNvSpPr/>
          <p:nvPr/>
        </p:nvSpPr>
        <p:spPr>
          <a:xfrm>
            <a:off x="10894070" y="128193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Isosceles Triangle 344">
            <a:extLst>
              <a:ext uri="{FF2B5EF4-FFF2-40B4-BE49-F238E27FC236}">
                <a16:creationId xmlns:a16="http://schemas.microsoft.com/office/drawing/2014/main" id="{DED19850-BED0-44EC-8279-E306A47EFF54}"/>
              </a:ext>
            </a:extLst>
          </p:cNvPr>
          <p:cNvSpPr/>
          <p:nvPr/>
        </p:nvSpPr>
        <p:spPr>
          <a:xfrm>
            <a:off x="11103524" y="1281933"/>
            <a:ext cx="99060" cy="685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DE22644C-4B2C-445A-845B-61633670FF89}"/>
              </a:ext>
            </a:extLst>
          </p:cNvPr>
          <p:cNvGrpSpPr/>
          <p:nvPr/>
        </p:nvGrpSpPr>
        <p:grpSpPr>
          <a:xfrm rot="15555389">
            <a:off x="9392518" y="316585"/>
            <a:ext cx="361950" cy="471488"/>
            <a:chOff x="10077450" y="1078706"/>
            <a:chExt cx="361950" cy="471488"/>
          </a:xfrm>
        </p:grpSpPr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id="{ED6429F4-21F3-4A3A-B592-9F80BB491A4E}"/>
                </a:ext>
              </a:extLst>
            </p:cNvPr>
            <p:cNvSpPr/>
            <p:nvPr/>
          </p:nvSpPr>
          <p:spPr>
            <a:xfrm>
              <a:off x="10077450" y="1078706"/>
              <a:ext cx="183356" cy="471488"/>
            </a:xfrm>
            <a:custGeom>
              <a:avLst/>
              <a:gdLst>
                <a:gd name="connsiteX0" fmla="*/ 183356 w 183356"/>
                <a:gd name="connsiteY0" fmla="*/ 0 h 471488"/>
                <a:gd name="connsiteX1" fmla="*/ 0 w 183356"/>
                <a:gd name="connsiteY1" fmla="*/ 183356 h 471488"/>
                <a:gd name="connsiteX2" fmla="*/ 100013 w 183356"/>
                <a:gd name="connsiteY2" fmla="*/ 183356 h 471488"/>
                <a:gd name="connsiteX3" fmla="*/ 100013 w 183356"/>
                <a:gd name="connsiteY3" fmla="*/ 471488 h 471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356" h="471488">
                  <a:moveTo>
                    <a:pt x="183356" y="0"/>
                  </a:moveTo>
                  <a:lnTo>
                    <a:pt x="0" y="183356"/>
                  </a:lnTo>
                  <a:lnTo>
                    <a:pt x="100013" y="183356"/>
                  </a:lnTo>
                  <a:lnTo>
                    <a:pt x="100013" y="47148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id="{40015360-FC9E-4B68-9740-9C7BA9318CD6}"/>
                </a:ext>
              </a:extLst>
            </p:cNvPr>
            <p:cNvSpPr/>
            <p:nvPr/>
          </p:nvSpPr>
          <p:spPr>
            <a:xfrm flipH="1">
              <a:off x="10256044" y="1078706"/>
              <a:ext cx="183356" cy="471488"/>
            </a:xfrm>
            <a:custGeom>
              <a:avLst/>
              <a:gdLst>
                <a:gd name="connsiteX0" fmla="*/ 183356 w 183356"/>
                <a:gd name="connsiteY0" fmla="*/ 0 h 471488"/>
                <a:gd name="connsiteX1" fmla="*/ 0 w 183356"/>
                <a:gd name="connsiteY1" fmla="*/ 183356 h 471488"/>
                <a:gd name="connsiteX2" fmla="*/ 100013 w 183356"/>
                <a:gd name="connsiteY2" fmla="*/ 183356 h 471488"/>
                <a:gd name="connsiteX3" fmla="*/ 100013 w 183356"/>
                <a:gd name="connsiteY3" fmla="*/ 471488 h 471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356" h="471488">
                  <a:moveTo>
                    <a:pt x="183356" y="0"/>
                  </a:moveTo>
                  <a:lnTo>
                    <a:pt x="0" y="183356"/>
                  </a:lnTo>
                  <a:lnTo>
                    <a:pt x="100013" y="183356"/>
                  </a:lnTo>
                  <a:lnTo>
                    <a:pt x="100013" y="47148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9" name="Group 348">
            <a:extLst>
              <a:ext uri="{FF2B5EF4-FFF2-40B4-BE49-F238E27FC236}">
                <a16:creationId xmlns:a16="http://schemas.microsoft.com/office/drawing/2014/main" id="{36FC688B-A4AC-4853-8C4C-525C2848F903}"/>
              </a:ext>
            </a:extLst>
          </p:cNvPr>
          <p:cNvGrpSpPr/>
          <p:nvPr/>
        </p:nvGrpSpPr>
        <p:grpSpPr>
          <a:xfrm rot="16782564">
            <a:off x="9362012" y="1024701"/>
            <a:ext cx="361950" cy="471488"/>
            <a:chOff x="10077450" y="1078706"/>
            <a:chExt cx="361950" cy="471488"/>
          </a:xfrm>
        </p:grpSpPr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id="{05F1AD16-915D-4E1F-9BFA-1BBD7E418090}"/>
                </a:ext>
              </a:extLst>
            </p:cNvPr>
            <p:cNvSpPr/>
            <p:nvPr/>
          </p:nvSpPr>
          <p:spPr>
            <a:xfrm>
              <a:off x="10077450" y="1078706"/>
              <a:ext cx="183356" cy="471488"/>
            </a:xfrm>
            <a:custGeom>
              <a:avLst/>
              <a:gdLst>
                <a:gd name="connsiteX0" fmla="*/ 183356 w 183356"/>
                <a:gd name="connsiteY0" fmla="*/ 0 h 471488"/>
                <a:gd name="connsiteX1" fmla="*/ 0 w 183356"/>
                <a:gd name="connsiteY1" fmla="*/ 183356 h 471488"/>
                <a:gd name="connsiteX2" fmla="*/ 100013 w 183356"/>
                <a:gd name="connsiteY2" fmla="*/ 183356 h 471488"/>
                <a:gd name="connsiteX3" fmla="*/ 100013 w 183356"/>
                <a:gd name="connsiteY3" fmla="*/ 471488 h 471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356" h="471488">
                  <a:moveTo>
                    <a:pt x="183356" y="0"/>
                  </a:moveTo>
                  <a:lnTo>
                    <a:pt x="0" y="183356"/>
                  </a:lnTo>
                  <a:lnTo>
                    <a:pt x="100013" y="183356"/>
                  </a:lnTo>
                  <a:lnTo>
                    <a:pt x="100013" y="47148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id="{1E2D0BE6-0741-4AA5-BCE3-755AFA9D1B5D}"/>
                </a:ext>
              </a:extLst>
            </p:cNvPr>
            <p:cNvSpPr/>
            <p:nvPr/>
          </p:nvSpPr>
          <p:spPr>
            <a:xfrm flipH="1">
              <a:off x="10256044" y="1078706"/>
              <a:ext cx="183356" cy="471488"/>
            </a:xfrm>
            <a:custGeom>
              <a:avLst/>
              <a:gdLst>
                <a:gd name="connsiteX0" fmla="*/ 183356 w 183356"/>
                <a:gd name="connsiteY0" fmla="*/ 0 h 471488"/>
                <a:gd name="connsiteX1" fmla="*/ 0 w 183356"/>
                <a:gd name="connsiteY1" fmla="*/ 183356 h 471488"/>
                <a:gd name="connsiteX2" fmla="*/ 100013 w 183356"/>
                <a:gd name="connsiteY2" fmla="*/ 183356 h 471488"/>
                <a:gd name="connsiteX3" fmla="*/ 100013 w 183356"/>
                <a:gd name="connsiteY3" fmla="*/ 471488 h 471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356" h="471488">
                  <a:moveTo>
                    <a:pt x="183356" y="0"/>
                  </a:moveTo>
                  <a:lnTo>
                    <a:pt x="0" y="183356"/>
                  </a:lnTo>
                  <a:lnTo>
                    <a:pt x="100013" y="183356"/>
                  </a:lnTo>
                  <a:lnTo>
                    <a:pt x="100013" y="47148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2" name="Multiplication Sign 351">
            <a:extLst>
              <a:ext uri="{FF2B5EF4-FFF2-40B4-BE49-F238E27FC236}">
                <a16:creationId xmlns:a16="http://schemas.microsoft.com/office/drawing/2014/main" id="{1EFDB66A-ADA4-4709-B896-839C2345D64B}"/>
              </a:ext>
            </a:extLst>
          </p:cNvPr>
          <p:cNvSpPr/>
          <p:nvPr/>
        </p:nvSpPr>
        <p:spPr>
          <a:xfrm>
            <a:off x="11383646" y="526323"/>
            <a:ext cx="171685" cy="171685"/>
          </a:xfrm>
          <a:prstGeom prst="mathMultiply">
            <a:avLst>
              <a:gd name="adj1" fmla="val 1587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Multiplication Sign 352">
            <a:extLst>
              <a:ext uri="{FF2B5EF4-FFF2-40B4-BE49-F238E27FC236}">
                <a16:creationId xmlns:a16="http://schemas.microsoft.com/office/drawing/2014/main" id="{BBC0622E-DEEB-4B93-9AFC-8720066C58A6}"/>
              </a:ext>
            </a:extLst>
          </p:cNvPr>
          <p:cNvSpPr/>
          <p:nvPr/>
        </p:nvSpPr>
        <p:spPr>
          <a:xfrm>
            <a:off x="11340298" y="367729"/>
            <a:ext cx="171685" cy="171685"/>
          </a:xfrm>
          <a:prstGeom prst="mathMultiply">
            <a:avLst>
              <a:gd name="adj1" fmla="val 1587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Multiplication Sign 353">
            <a:extLst>
              <a:ext uri="{FF2B5EF4-FFF2-40B4-BE49-F238E27FC236}">
                <a16:creationId xmlns:a16="http://schemas.microsoft.com/office/drawing/2014/main" id="{E3629A23-A61D-4BBC-A79E-B035A6175BD3}"/>
              </a:ext>
            </a:extLst>
          </p:cNvPr>
          <p:cNvSpPr/>
          <p:nvPr/>
        </p:nvSpPr>
        <p:spPr>
          <a:xfrm>
            <a:off x="11209705" y="288694"/>
            <a:ext cx="171685" cy="171685"/>
          </a:xfrm>
          <a:prstGeom prst="mathMultiply">
            <a:avLst>
              <a:gd name="adj1" fmla="val 1587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Multiplication Sign 354">
            <a:extLst>
              <a:ext uri="{FF2B5EF4-FFF2-40B4-BE49-F238E27FC236}">
                <a16:creationId xmlns:a16="http://schemas.microsoft.com/office/drawing/2014/main" id="{135AE0AC-BF25-4B9E-9E36-F919B50066FD}"/>
              </a:ext>
            </a:extLst>
          </p:cNvPr>
          <p:cNvSpPr/>
          <p:nvPr/>
        </p:nvSpPr>
        <p:spPr>
          <a:xfrm>
            <a:off x="11273308" y="1176480"/>
            <a:ext cx="171685" cy="171685"/>
          </a:xfrm>
          <a:prstGeom prst="mathMultiply">
            <a:avLst>
              <a:gd name="adj1" fmla="val 1587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Multiplication Sign 355">
            <a:extLst>
              <a:ext uri="{FF2B5EF4-FFF2-40B4-BE49-F238E27FC236}">
                <a16:creationId xmlns:a16="http://schemas.microsoft.com/office/drawing/2014/main" id="{1C977E2C-A37A-4C1E-9984-8F593805379F}"/>
              </a:ext>
            </a:extLst>
          </p:cNvPr>
          <p:cNvSpPr/>
          <p:nvPr/>
        </p:nvSpPr>
        <p:spPr>
          <a:xfrm>
            <a:off x="11383645" y="1127637"/>
            <a:ext cx="171685" cy="171685"/>
          </a:xfrm>
          <a:prstGeom prst="mathMultiply">
            <a:avLst>
              <a:gd name="adj1" fmla="val 1587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Multiplication Sign 356">
            <a:extLst>
              <a:ext uri="{FF2B5EF4-FFF2-40B4-BE49-F238E27FC236}">
                <a16:creationId xmlns:a16="http://schemas.microsoft.com/office/drawing/2014/main" id="{1B81A6A9-707F-4952-99E2-BEFF5E4B9563}"/>
              </a:ext>
            </a:extLst>
          </p:cNvPr>
          <p:cNvSpPr/>
          <p:nvPr/>
        </p:nvSpPr>
        <p:spPr>
          <a:xfrm>
            <a:off x="11464721" y="1013001"/>
            <a:ext cx="171685" cy="171685"/>
          </a:xfrm>
          <a:prstGeom prst="mathMultiply">
            <a:avLst>
              <a:gd name="adj1" fmla="val 1587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8" name="Group 357">
            <a:extLst>
              <a:ext uri="{FF2B5EF4-FFF2-40B4-BE49-F238E27FC236}">
                <a16:creationId xmlns:a16="http://schemas.microsoft.com/office/drawing/2014/main" id="{08AE168E-F63A-42F3-B72A-A11ABBF03B78}"/>
              </a:ext>
            </a:extLst>
          </p:cNvPr>
          <p:cNvGrpSpPr/>
          <p:nvPr/>
        </p:nvGrpSpPr>
        <p:grpSpPr>
          <a:xfrm>
            <a:off x="11272990" y="697509"/>
            <a:ext cx="222876" cy="306215"/>
            <a:chOff x="9053512" y="2442677"/>
            <a:chExt cx="222876" cy="306215"/>
          </a:xfrm>
        </p:grpSpPr>
        <p:sp>
          <p:nvSpPr>
            <p:cNvPr id="359" name="Oval 358">
              <a:extLst>
                <a:ext uri="{FF2B5EF4-FFF2-40B4-BE49-F238E27FC236}">
                  <a16:creationId xmlns:a16="http://schemas.microsoft.com/office/drawing/2014/main" id="{9EB57B01-4840-4E6F-B9E0-BE046707318E}"/>
                </a:ext>
              </a:extLst>
            </p:cNvPr>
            <p:cNvSpPr/>
            <p:nvPr/>
          </p:nvSpPr>
          <p:spPr>
            <a:xfrm>
              <a:off x="9134475" y="2442677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Oval 359">
              <a:extLst>
                <a:ext uri="{FF2B5EF4-FFF2-40B4-BE49-F238E27FC236}">
                  <a16:creationId xmlns:a16="http://schemas.microsoft.com/office/drawing/2014/main" id="{C82B87C2-C817-4532-B347-6473CDA10465}"/>
                </a:ext>
              </a:extLst>
            </p:cNvPr>
            <p:cNvSpPr/>
            <p:nvPr/>
          </p:nvSpPr>
          <p:spPr>
            <a:xfrm>
              <a:off x="9157334" y="2490707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Oval 360">
              <a:extLst>
                <a:ext uri="{FF2B5EF4-FFF2-40B4-BE49-F238E27FC236}">
                  <a16:creationId xmlns:a16="http://schemas.microsoft.com/office/drawing/2014/main" id="{B2F8DEAD-B04C-4586-954C-16630B14BD3B}"/>
                </a:ext>
              </a:extLst>
            </p:cNvPr>
            <p:cNvSpPr/>
            <p:nvPr/>
          </p:nvSpPr>
          <p:spPr>
            <a:xfrm>
              <a:off x="9111615" y="2556571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Oval 361">
              <a:extLst>
                <a:ext uri="{FF2B5EF4-FFF2-40B4-BE49-F238E27FC236}">
                  <a16:creationId xmlns:a16="http://schemas.microsoft.com/office/drawing/2014/main" id="{AB0748AE-9806-47D4-AA80-DE614761F851}"/>
                </a:ext>
              </a:extLst>
            </p:cNvPr>
            <p:cNvSpPr/>
            <p:nvPr/>
          </p:nvSpPr>
          <p:spPr>
            <a:xfrm>
              <a:off x="9203052" y="2548744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Oval 362">
              <a:extLst>
                <a:ext uri="{FF2B5EF4-FFF2-40B4-BE49-F238E27FC236}">
                  <a16:creationId xmlns:a16="http://schemas.microsoft.com/office/drawing/2014/main" id="{76974655-3775-42F7-95B1-44D3657A31C1}"/>
                </a:ext>
              </a:extLst>
            </p:cNvPr>
            <p:cNvSpPr/>
            <p:nvPr/>
          </p:nvSpPr>
          <p:spPr>
            <a:xfrm>
              <a:off x="9160663" y="2624330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Oval 363">
              <a:extLst>
                <a:ext uri="{FF2B5EF4-FFF2-40B4-BE49-F238E27FC236}">
                  <a16:creationId xmlns:a16="http://schemas.microsoft.com/office/drawing/2014/main" id="{11790FA0-8A81-4B2A-A903-BBE30E9CE867}"/>
                </a:ext>
              </a:extLst>
            </p:cNvPr>
            <p:cNvSpPr/>
            <p:nvPr/>
          </p:nvSpPr>
          <p:spPr>
            <a:xfrm>
              <a:off x="9071133" y="2473628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Oval 364">
              <a:extLst>
                <a:ext uri="{FF2B5EF4-FFF2-40B4-BE49-F238E27FC236}">
                  <a16:creationId xmlns:a16="http://schemas.microsoft.com/office/drawing/2014/main" id="{4D2706F1-DF82-4C1A-A45A-B559DF80BAA8}"/>
                </a:ext>
              </a:extLst>
            </p:cNvPr>
            <p:cNvSpPr/>
            <p:nvPr/>
          </p:nvSpPr>
          <p:spPr>
            <a:xfrm>
              <a:off x="9053512" y="2648345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Oval 365">
              <a:extLst>
                <a:ext uri="{FF2B5EF4-FFF2-40B4-BE49-F238E27FC236}">
                  <a16:creationId xmlns:a16="http://schemas.microsoft.com/office/drawing/2014/main" id="{3E444178-DA99-41F1-8209-A0CAF5BD51C0}"/>
                </a:ext>
              </a:extLst>
            </p:cNvPr>
            <p:cNvSpPr/>
            <p:nvPr/>
          </p:nvSpPr>
          <p:spPr>
            <a:xfrm>
              <a:off x="9134474" y="2700862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Oval 366">
              <a:extLst>
                <a:ext uri="{FF2B5EF4-FFF2-40B4-BE49-F238E27FC236}">
                  <a16:creationId xmlns:a16="http://schemas.microsoft.com/office/drawing/2014/main" id="{159AE3DF-C2CD-4E70-A534-EDF71230BAD6}"/>
                </a:ext>
              </a:extLst>
            </p:cNvPr>
            <p:cNvSpPr/>
            <p:nvPr/>
          </p:nvSpPr>
          <p:spPr>
            <a:xfrm>
              <a:off x="9230669" y="2676847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A39B3A8E-8E6C-4567-ADA6-F6EAD6563C5F}"/>
              </a:ext>
            </a:extLst>
          </p:cNvPr>
          <p:cNvSpPr/>
          <p:nvPr/>
        </p:nvSpPr>
        <p:spPr>
          <a:xfrm>
            <a:off x="9835697" y="237820"/>
            <a:ext cx="1425575" cy="387676"/>
          </a:xfrm>
          <a:custGeom>
            <a:avLst/>
            <a:gdLst>
              <a:gd name="connsiteX0" fmla="*/ 0 w 1425575"/>
              <a:gd name="connsiteY0" fmla="*/ 180975 h 244475"/>
              <a:gd name="connsiteX1" fmla="*/ 15875 w 1425575"/>
              <a:gd name="connsiteY1" fmla="*/ 168275 h 244475"/>
              <a:gd name="connsiteX2" fmla="*/ 34925 w 1425575"/>
              <a:gd name="connsiteY2" fmla="*/ 158750 h 244475"/>
              <a:gd name="connsiteX3" fmla="*/ 53975 w 1425575"/>
              <a:gd name="connsiteY3" fmla="*/ 139700 h 244475"/>
              <a:gd name="connsiteX4" fmla="*/ 85725 w 1425575"/>
              <a:gd name="connsiteY4" fmla="*/ 120650 h 244475"/>
              <a:gd name="connsiteX5" fmla="*/ 98425 w 1425575"/>
              <a:gd name="connsiteY5" fmla="*/ 114300 h 244475"/>
              <a:gd name="connsiteX6" fmla="*/ 111125 w 1425575"/>
              <a:gd name="connsiteY6" fmla="*/ 104775 h 244475"/>
              <a:gd name="connsiteX7" fmla="*/ 127000 w 1425575"/>
              <a:gd name="connsiteY7" fmla="*/ 95250 h 244475"/>
              <a:gd name="connsiteX8" fmla="*/ 152400 w 1425575"/>
              <a:gd name="connsiteY8" fmla="*/ 76200 h 244475"/>
              <a:gd name="connsiteX9" fmla="*/ 165100 w 1425575"/>
              <a:gd name="connsiteY9" fmla="*/ 66675 h 244475"/>
              <a:gd name="connsiteX10" fmla="*/ 190500 w 1425575"/>
              <a:gd name="connsiteY10" fmla="*/ 60325 h 244475"/>
              <a:gd name="connsiteX11" fmla="*/ 200025 w 1425575"/>
              <a:gd name="connsiteY11" fmla="*/ 57150 h 244475"/>
              <a:gd name="connsiteX12" fmla="*/ 225425 w 1425575"/>
              <a:gd name="connsiteY12" fmla="*/ 50800 h 244475"/>
              <a:gd name="connsiteX13" fmla="*/ 260350 w 1425575"/>
              <a:gd name="connsiteY13" fmla="*/ 57150 h 244475"/>
              <a:gd name="connsiteX14" fmla="*/ 263525 w 1425575"/>
              <a:gd name="connsiteY14" fmla="*/ 73025 h 244475"/>
              <a:gd name="connsiteX15" fmla="*/ 269875 w 1425575"/>
              <a:gd name="connsiteY15" fmla="*/ 82550 h 244475"/>
              <a:gd name="connsiteX16" fmla="*/ 273050 w 1425575"/>
              <a:gd name="connsiteY16" fmla="*/ 92075 h 244475"/>
              <a:gd name="connsiteX17" fmla="*/ 282575 w 1425575"/>
              <a:gd name="connsiteY17" fmla="*/ 107950 h 244475"/>
              <a:gd name="connsiteX18" fmla="*/ 295275 w 1425575"/>
              <a:gd name="connsiteY18" fmla="*/ 127000 h 244475"/>
              <a:gd name="connsiteX19" fmla="*/ 304800 w 1425575"/>
              <a:gd name="connsiteY19" fmla="*/ 149225 h 244475"/>
              <a:gd name="connsiteX20" fmla="*/ 311150 w 1425575"/>
              <a:gd name="connsiteY20" fmla="*/ 158750 h 244475"/>
              <a:gd name="connsiteX21" fmla="*/ 342900 w 1425575"/>
              <a:gd name="connsiteY21" fmla="*/ 203200 h 244475"/>
              <a:gd name="connsiteX22" fmla="*/ 355600 w 1425575"/>
              <a:gd name="connsiteY22" fmla="*/ 215900 h 244475"/>
              <a:gd name="connsiteX23" fmla="*/ 384175 w 1425575"/>
              <a:gd name="connsiteY23" fmla="*/ 228600 h 244475"/>
              <a:gd name="connsiteX24" fmla="*/ 403225 w 1425575"/>
              <a:gd name="connsiteY24" fmla="*/ 238125 h 244475"/>
              <a:gd name="connsiteX25" fmla="*/ 434975 w 1425575"/>
              <a:gd name="connsiteY25" fmla="*/ 241300 h 244475"/>
              <a:gd name="connsiteX26" fmla="*/ 501650 w 1425575"/>
              <a:gd name="connsiteY26" fmla="*/ 234950 h 244475"/>
              <a:gd name="connsiteX27" fmla="*/ 517525 w 1425575"/>
              <a:gd name="connsiteY27" fmla="*/ 225425 h 244475"/>
              <a:gd name="connsiteX28" fmla="*/ 546100 w 1425575"/>
              <a:gd name="connsiteY28" fmla="*/ 190500 h 244475"/>
              <a:gd name="connsiteX29" fmla="*/ 549275 w 1425575"/>
              <a:gd name="connsiteY29" fmla="*/ 180975 h 244475"/>
              <a:gd name="connsiteX30" fmla="*/ 561975 w 1425575"/>
              <a:gd name="connsiteY30" fmla="*/ 155575 h 244475"/>
              <a:gd name="connsiteX31" fmla="*/ 571500 w 1425575"/>
              <a:gd name="connsiteY31" fmla="*/ 133350 h 244475"/>
              <a:gd name="connsiteX32" fmla="*/ 615950 w 1425575"/>
              <a:gd name="connsiteY32" fmla="*/ 95250 h 244475"/>
              <a:gd name="connsiteX33" fmla="*/ 641350 w 1425575"/>
              <a:gd name="connsiteY33" fmla="*/ 79375 h 244475"/>
              <a:gd name="connsiteX34" fmla="*/ 657225 w 1425575"/>
              <a:gd name="connsiteY34" fmla="*/ 63500 h 244475"/>
              <a:gd name="connsiteX35" fmla="*/ 749300 w 1425575"/>
              <a:gd name="connsiteY35" fmla="*/ 25400 h 244475"/>
              <a:gd name="connsiteX36" fmla="*/ 787400 w 1425575"/>
              <a:gd name="connsiteY36" fmla="*/ 28575 h 244475"/>
              <a:gd name="connsiteX37" fmla="*/ 790575 w 1425575"/>
              <a:gd name="connsiteY37" fmla="*/ 44450 h 244475"/>
              <a:gd name="connsiteX38" fmla="*/ 793750 w 1425575"/>
              <a:gd name="connsiteY38" fmla="*/ 69850 h 244475"/>
              <a:gd name="connsiteX39" fmla="*/ 790575 w 1425575"/>
              <a:gd name="connsiteY39" fmla="*/ 114300 h 244475"/>
              <a:gd name="connsiteX40" fmla="*/ 787400 w 1425575"/>
              <a:gd name="connsiteY40" fmla="*/ 133350 h 244475"/>
              <a:gd name="connsiteX41" fmla="*/ 793750 w 1425575"/>
              <a:gd name="connsiteY41" fmla="*/ 206375 h 244475"/>
              <a:gd name="connsiteX42" fmla="*/ 815975 w 1425575"/>
              <a:gd name="connsiteY42" fmla="*/ 228600 h 244475"/>
              <a:gd name="connsiteX43" fmla="*/ 844550 w 1425575"/>
              <a:gd name="connsiteY43" fmla="*/ 234950 h 244475"/>
              <a:gd name="connsiteX44" fmla="*/ 927100 w 1425575"/>
              <a:gd name="connsiteY44" fmla="*/ 244475 h 244475"/>
              <a:gd name="connsiteX45" fmla="*/ 949325 w 1425575"/>
              <a:gd name="connsiteY45" fmla="*/ 241300 h 244475"/>
              <a:gd name="connsiteX46" fmla="*/ 968375 w 1425575"/>
              <a:gd name="connsiteY46" fmla="*/ 219075 h 244475"/>
              <a:gd name="connsiteX47" fmla="*/ 974725 w 1425575"/>
              <a:gd name="connsiteY47" fmla="*/ 168275 h 244475"/>
              <a:gd name="connsiteX48" fmla="*/ 990600 w 1425575"/>
              <a:gd name="connsiteY48" fmla="*/ 92075 h 244475"/>
              <a:gd name="connsiteX49" fmla="*/ 1009650 w 1425575"/>
              <a:gd name="connsiteY49" fmla="*/ 57150 h 244475"/>
              <a:gd name="connsiteX50" fmla="*/ 1041400 w 1425575"/>
              <a:gd name="connsiteY50" fmla="*/ 34925 h 244475"/>
              <a:gd name="connsiteX51" fmla="*/ 1111250 w 1425575"/>
              <a:gd name="connsiteY51" fmla="*/ 0 h 244475"/>
              <a:gd name="connsiteX52" fmla="*/ 1200150 w 1425575"/>
              <a:gd name="connsiteY52" fmla="*/ 25400 h 244475"/>
              <a:gd name="connsiteX53" fmla="*/ 1212850 w 1425575"/>
              <a:gd name="connsiteY53" fmla="*/ 41275 h 244475"/>
              <a:gd name="connsiteX54" fmla="*/ 1235075 w 1425575"/>
              <a:gd name="connsiteY54" fmla="*/ 76200 h 244475"/>
              <a:gd name="connsiteX55" fmla="*/ 1257300 w 1425575"/>
              <a:gd name="connsiteY55" fmla="*/ 142875 h 244475"/>
              <a:gd name="connsiteX56" fmla="*/ 1263650 w 1425575"/>
              <a:gd name="connsiteY56" fmla="*/ 193675 h 244475"/>
              <a:gd name="connsiteX57" fmla="*/ 1273175 w 1425575"/>
              <a:gd name="connsiteY57" fmla="*/ 219075 h 244475"/>
              <a:gd name="connsiteX58" fmla="*/ 1282700 w 1425575"/>
              <a:gd name="connsiteY58" fmla="*/ 228600 h 244475"/>
              <a:gd name="connsiteX59" fmla="*/ 1298575 w 1425575"/>
              <a:gd name="connsiteY59" fmla="*/ 231775 h 244475"/>
              <a:gd name="connsiteX60" fmla="*/ 1393825 w 1425575"/>
              <a:gd name="connsiteY60" fmla="*/ 203200 h 244475"/>
              <a:gd name="connsiteX61" fmla="*/ 1403350 w 1425575"/>
              <a:gd name="connsiteY61" fmla="*/ 193675 h 244475"/>
              <a:gd name="connsiteX62" fmla="*/ 1425575 w 1425575"/>
              <a:gd name="connsiteY62" fmla="*/ 165100 h 244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425575" h="244475">
                <a:moveTo>
                  <a:pt x="0" y="180975"/>
                </a:moveTo>
                <a:cubicBezTo>
                  <a:pt x="5292" y="176742"/>
                  <a:pt x="10158" y="171913"/>
                  <a:pt x="15875" y="168275"/>
                </a:cubicBezTo>
                <a:cubicBezTo>
                  <a:pt x="21865" y="164463"/>
                  <a:pt x="29245" y="163010"/>
                  <a:pt x="34925" y="158750"/>
                </a:cubicBezTo>
                <a:cubicBezTo>
                  <a:pt x="42109" y="153362"/>
                  <a:pt x="46274" y="144320"/>
                  <a:pt x="53975" y="139700"/>
                </a:cubicBezTo>
                <a:cubicBezTo>
                  <a:pt x="64558" y="133350"/>
                  <a:pt x="74686" y="126170"/>
                  <a:pt x="85725" y="120650"/>
                </a:cubicBezTo>
                <a:cubicBezTo>
                  <a:pt x="89958" y="118533"/>
                  <a:pt x="94411" y="116808"/>
                  <a:pt x="98425" y="114300"/>
                </a:cubicBezTo>
                <a:cubicBezTo>
                  <a:pt x="102912" y="111495"/>
                  <a:pt x="106722" y="107710"/>
                  <a:pt x="111125" y="104775"/>
                </a:cubicBezTo>
                <a:cubicBezTo>
                  <a:pt x="116260" y="101352"/>
                  <a:pt x="121926" y="98763"/>
                  <a:pt x="127000" y="95250"/>
                </a:cubicBezTo>
                <a:cubicBezTo>
                  <a:pt x="135702" y="89226"/>
                  <a:pt x="143933" y="82550"/>
                  <a:pt x="152400" y="76200"/>
                </a:cubicBezTo>
                <a:cubicBezTo>
                  <a:pt x="156633" y="73025"/>
                  <a:pt x="159966" y="67958"/>
                  <a:pt x="165100" y="66675"/>
                </a:cubicBezTo>
                <a:cubicBezTo>
                  <a:pt x="173567" y="64558"/>
                  <a:pt x="182221" y="63085"/>
                  <a:pt x="190500" y="60325"/>
                </a:cubicBezTo>
                <a:cubicBezTo>
                  <a:pt x="193675" y="59267"/>
                  <a:pt x="196796" y="58031"/>
                  <a:pt x="200025" y="57150"/>
                </a:cubicBezTo>
                <a:cubicBezTo>
                  <a:pt x="208445" y="54854"/>
                  <a:pt x="216958" y="52917"/>
                  <a:pt x="225425" y="50800"/>
                </a:cubicBezTo>
                <a:cubicBezTo>
                  <a:pt x="237067" y="52917"/>
                  <a:pt x="250129" y="51188"/>
                  <a:pt x="260350" y="57150"/>
                </a:cubicBezTo>
                <a:cubicBezTo>
                  <a:pt x="265011" y="59869"/>
                  <a:pt x="261630" y="67972"/>
                  <a:pt x="263525" y="73025"/>
                </a:cubicBezTo>
                <a:cubicBezTo>
                  <a:pt x="264865" y="76598"/>
                  <a:pt x="268168" y="79137"/>
                  <a:pt x="269875" y="82550"/>
                </a:cubicBezTo>
                <a:cubicBezTo>
                  <a:pt x="271372" y="85543"/>
                  <a:pt x="271553" y="89082"/>
                  <a:pt x="273050" y="92075"/>
                </a:cubicBezTo>
                <a:cubicBezTo>
                  <a:pt x="275810" y="97595"/>
                  <a:pt x="279262" y="102744"/>
                  <a:pt x="282575" y="107950"/>
                </a:cubicBezTo>
                <a:cubicBezTo>
                  <a:pt x="286672" y="114389"/>
                  <a:pt x="292862" y="119760"/>
                  <a:pt x="295275" y="127000"/>
                </a:cubicBezTo>
                <a:cubicBezTo>
                  <a:pt x="298837" y="137686"/>
                  <a:pt x="298523" y="138240"/>
                  <a:pt x="304800" y="149225"/>
                </a:cubicBezTo>
                <a:cubicBezTo>
                  <a:pt x="306693" y="152538"/>
                  <a:pt x="309128" y="155514"/>
                  <a:pt x="311150" y="158750"/>
                </a:cubicBezTo>
                <a:cubicBezTo>
                  <a:pt x="322296" y="176584"/>
                  <a:pt x="325855" y="186155"/>
                  <a:pt x="342900" y="203200"/>
                </a:cubicBezTo>
                <a:cubicBezTo>
                  <a:pt x="347133" y="207433"/>
                  <a:pt x="350811" y="212308"/>
                  <a:pt x="355600" y="215900"/>
                </a:cubicBezTo>
                <a:cubicBezTo>
                  <a:pt x="361446" y="220284"/>
                  <a:pt x="378298" y="225928"/>
                  <a:pt x="384175" y="228600"/>
                </a:cubicBezTo>
                <a:cubicBezTo>
                  <a:pt x="390638" y="231538"/>
                  <a:pt x="396337" y="236403"/>
                  <a:pt x="403225" y="238125"/>
                </a:cubicBezTo>
                <a:cubicBezTo>
                  <a:pt x="413544" y="240705"/>
                  <a:pt x="424392" y="240242"/>
                  <a:pt x="434975" y="241300"/>
                </a:cubicBezTo>
                <a:cubicBezTo>
                  <a:pt x="457200" y="239183"/>
                  <a:pt x="479726" y="239166"/>
                  <a:pt x="501650" y="234950"/>
                </a:cubicBezTo>
                <a:cubicBezTo>
                  <a:pt x="507710" y="233785"/>
                  <a:pt x="512749" y="229333"/>
                  <a:pt x="517525" y="225425"/>
                </a:cubicBezTo>
                <a:cubicBezTo>
                  <a:pt x="531531" y="213966"/>
                  <a:pt x="538420" y="205861"/>
                  <a:pt x="546100" y="190500"/>
                </a:cubicBezTo>
                <a:cubicBezTo>
                  <a:pt x="547597" y="187507"/>
                  <a:pt x="547890" y="184022"/>
                  <a:pt x="549275" y="180975"/>
                </a:cubicBezTo>
                <a:cubicBezTo>
                  <a:pt x="553192" y="172357"/>
                  <a:pt x="558246" y="164276"/>
                  <a:pt x="561975" y="155575"/>
                </a:cubicBezTo>
                <a:cubicBezTo>
                  <a:pt x="565150" y="148167"/>
                  <a:pt x="566912" y="139977"/>
                  <a:pt x="571500" y="133350"/>
                </a:cubicBezTo>
                <a:cubicBezTo>
                  <a:pt x="580171" y="120825"/>
                  <a:pt x="604417" y="103179"/>
                  <a:pt x="615950" y="95250"/>
                </a:cubicBezTo>
                <a:cubicBezTo>
                  <a:pt x="624177" y="89594"/>
                  <a:pt x="633436" y="85463"/>
                  <a:pt x="641350" y="79375"/>
                </a:cubicBezTo>
                <a:cubicBezTo>
                  <a:pt x="647282" y="74812"/>
                  <a:pt x="650683" y="67134"/>
                  <a:pt x="657225" y="63500"/>
                </a:cubicBezTo>
                <a:cubicBezTo>
                  <a:pt x="705316" y="36783"/>
                  <a:pt x="711151" y="36300"/>
                  <a:pt x="749300" y="25400"/>
                </a:cubicBezTo>
                <a:lnTo>
                  <a:pt x="787400" y="28575"/>
                </a:lnTo>
                <a:cubicBezTo>
                  <a:pt x="792300" y="30836"/>
                  <a:pt x="789754" y="39116"/>
                  <a:pt x="790575" y="44450"/>
                </a:cubicBezTo>
                <a:cubicBezTo>
                  <a:pt x="791872" y="52883"/>
                  <a:pt x="792692" y="61383"/>
                  <a:pt x="793750" y="69850"/>
                </a:cubicBezTo>
                <a:cubicBezTo>
                  <a:pt x="792692" y="84667"/>
                  <a:pt x="792053" y="99519"/>
                  <a:pt x="790575" y="114300"/>
                </a:cubicBezTo>
                <a:cubicBezTo>
                  <a:pt x="789934" y="120706"/>
                  <a:pt x="787178" y="126916"/>
                  <a:pt x="787400" y="133350"/>
                </a:cubicBezTo>
                <a:cubicBezTo>
                  <a:pt x="788242" y="157769"/>
                  <a:pt x="789301" y="182350"/>
                  <a:pt x="793750" y="206375"/>
                </a:cubicBezTo>
                <a:cubicBezTo>
                  <a:pt x="794919" y="212686"/>
                  <a:pt x="810573" y="226522"/>
                  <a:pt x="815975" y="228600"/>
                </a:cubicBezTo>
                <a:cubicBezTo>
                  <a:pt x="825082" y="232103"/>
                  <a:pt x="834937" y="233278"/>
                  <a:pt x="844550" y="234950"/>
                </a:cubicBezTo>
                <a:cubicBezTo>
                  <a:pt x="882050" y="241472"/>
                  <a:pt x="890744" y="241445"/>
                  <a:pt x="927100" y="244475"/>
                </a:cubicBezTo>
                <a:cubicBezTo>
                  <a:pt x="934508" y="243417"/>
                  <a:pt x="942377" y="244079"/>
                  <a:pt x="949325" y="241300"/>
                </a:cubicBezTo>
                <a:cubicBezTo>
                  <a:pt x="954063" y="239405"/>
                  <a:pt x="966207" y="221966"/>
                  <a:pt x="968375" y="219075"/>
                </a:cubicBezTo>
                <a:cubicBezTo>
                  <a:pt x="970492" y="202142"/>
                  <a:pt x="972541" y="185200"/>
                  <a:pt x="974725" y="168275"/>
                </a:cubicBezTo>
                <a:cubicBezTo>
                  <a:pt x="978780" y="136847"/>
                  <a:pt x="978281" y="119451"/>
                  <a:pt x="990600" y="92075"/>
                </a:cubicBezTo>
                <a:cubicBezTo>
                  <a:pt x="996042" y="79982"/>
                  <a:pt x="1000840" y="67061"/>
                  <a:pt x="1009650" y="57150"/>
                </a:cubicBezTo>
                <a:cubicBezTo>
                  <a:pt x="1018233" y="47495"/>
                  <a:pt x="1030140" y="41258"/>
                  <a:pt x="1041400" y="34925"/>
                </a:cubicBezTo>
                <a:cubicBezTo>
                  <a:pt x="1064088" y="22163"/>
                  <a:pt x="1111250" y="0"/>
                  <a:pt x="1111250" y="0"/>
                </a:cubicBezTo>
                <a:cubicBezTo>
                  <a:pt x="1140883" y="8467"/>
                  <a:pt x="1171597" y="13800"/>
                  <a:pt x="1200150" y="25400"/>
                </a:cubicBezTo>
                <a:cubicBezTo>
                  <a:pt x="1206428" y="27951"/>
                  <a:pt x="1209011" y="35691"/>
                  <a:pt x="1212850" y="41275"/>
                </a:cubicBezTo>
                <a:cubicBezTo>
                  <a:pt x="1220668" y="52646"/>
                  <a:pt x="1228904" y="63858"/>
                  <a:pt x="1235075" y="76200"/>
                </a:cubicBezTo>
                <a:cubicBezTo>
                  <a:pt x="1242283" y="90617"/>
                  <a:pt x="1252482" y="126815"/>
                  <a:pt x="1257300" y="142875"/>
                </a:cubicBezTo>
                <a:cubicBezTo>
                  <a:pt x="1259417" y="159808"/>
                  <a:pt x="1261119" y="176799"/>
                  <a:pt x="1263650" y="193675"/>
                </a:cubicBezTo>
                <a:cubicBezTo>
                  <a:pt x="1264912" y="202090"/>
                  <a:pt x="1268193" y="212101"/>
                  <a:pt x="1273175" y="219075"/>
                </a:cubicBezTo>
                <a:cubicBezTo>
                  <a:pt x="1275785" y="222729"/>
                  <a:pt x="1278684" y="226592"/>
                  <a:pt x="1282700" y="228600"/>
                </a:cubicBezTo>
                <a:cubicBezTo>
                  <a:pt x="1287527" y="231013"/>
                  <a:pt x="1293283" y="230717"/>
                  <a:pt x="1298575" y="231775"/>
                </a:cubicBezTo>
                <a:cubicBezTo>
                  <a:pt x="1315464" y="228397"/>
                  <a:pt x="1374679" y="222346"/>
                  <a:pt x="1393825" y="203200"/>
                </a:cubicBezTo>
                <a:cubicBezTo>
                  <a:pt x="1397000" y="200025"/>
                  <a:pt x="1400475" y="197124"/>
                  <a:pt x="1403350" y="193675"/>
                </a:cubicBezTo>
                <a:cubicBezTo>
                  <a:pt x="1411075" y="184405"/>
                  <a:pt x="1425575" y="165100"/>
                  <a:pt x="1425575" y="165100"/>
                </a:cubicBezTo>
              </a:path>
            </a:pathLst>
          </a:custGeom>
          <a:noFill/>
          <a:ln>
            <a:solidFill>
              <a:schemeClr val="tx1">
                <a:lumMod val="65000"/>
                <a:lumOff val="35000"/>
              </a:schemeClr>
            </a:solidFill>
            <a:prstDash val="solid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646BF34-9799-4322-8851-FDBF78C8675F}"/>
              </a:ext>
            </a:extLst>
          </p:cNvPr>
          <p:cNvSpPr/>
          <p:nvPr/>
        </p:nvSpPr>
        <p:spPr>
          <a:xfrm>
            <a:off x="10523085" y="1047776"/>
            <a:ext cx="757237" cy="390525"/>
          </a:xfrm>
          <a:custGeom>
            <a:avLst/>
            <a:gdLst>
              <a:gd name="connsiteX0" fmla="*/ 757237 w 757237"/>
              <a:gd name="connsiteY0" fmla="*/ 266700 h 390525"/>
              <a:gd name="connsiteX1" fmla="*/ 728662 w 757237"/>
              <a:gd name="connsiteY1" fmla="*/ 328612 h 390525"/>
              <a:gd name="connsiteX2" fmla="*/ 709612 w 757237"/>
              <a:gd name="connsiteY2" fmla="*/ 342900 h 390525"/>
              <a:gd name="connsiteX3" fmla="*/ 695325 w 757237"/>
              <a:gd name="connsiteY3" fmla="*/ 357187 h 390525"/>
              <a:gd name="connsiteX4" fmla="*/ 681037 w 757237"/>
              <a:gd name="connsiteY4" fmla="*/ 361950 h 390525"/>
              <a:gd name="connsiteX5" fmla="*/ 661987 w 757237"/>
              <a:gd name="connsiteY5" fmla="*/ 371475 h 390525"/>
              <a:gd name="connsiteX6" fmla="*/ 642937 w 757237"/>
              <a:gd name="connsiteY6" fmla="*/ 376237 h 390525"/>
              <a:gd name="connsiteX7" fmla="*/ 609600 w 757237"/>
              <a:gd name="connsiteY7" fmla="*/ 385762 h 390525"/>
              <a:gd name="connsiteX8" fmla="*/ 576262 w 757237"/>
              <a:gd name="connsiteY8" fmla="*/ 390525 h 390525"/>
              <a:gd name="connsiteX9" fmla="*/ 528637 w 757237"/>
              <a:gd name="connsiteY9" fmla="*/ 385762 h 390525"/>
              <a:gd name="connsiteX10" fmla="*/ 509587 w 757237"/>
              <a:gd name="connsiteY10" fmla="*/ 371475 h 390525"/>
              <a:gd name="connsiteX11" fmla="*/ 485775 w 757237"/>
              <a:gd name="connsiteY11" fmla="*/ 342900 h 390525"/>
              <a:gd name="connsiteX12" fmla="*/ 490537 w 757237"/>
              <a:gd name="connsiteY12" fmla="*/ 304800 h 390525"/>
              <a:gd name="connsiteX13" fmla="*/ 509587 w 757237"/>
              <a:gd name="connsiteY13" fmla="*/ 285750 h 390525"/>
              <a:gd name="connsiteX14" fmla="*/ 519112 w 757237"/>
              <a:gd name="connsiteY14" fmla="*/ 271462 h 390525"/>
              <a:gd name="connsiteX15" fmla="*/ 538162 w 757237"/>
              <a:gd name="connsiteY15" fmla="*/ 261937 h 390525"/>
              <a:gd name="connsiteX16" fmla="*/ 552450 w 757237"/>
              <a:gd name="connsiteY16" fmla="*/ 252412 h 390525"/>
              <a:gd name="connsiteX17" fmla="*/ 566737 w 757237"/>
              <a:gd name="connsiteY17" fmla="*/ 238125 h 390525"/>
              <a:gd name="connsiteX18" fmla="*/ 604837 w 757237"/>
              <a:gd name="connsiteY18" fmla="*/ 219075 h 390525"/>
              <a:gd name="connsiteX19" fmla="*/ 614362 w 757237"/>
              <a:gd name="connsiteY19" fmla="*/ 204787 h 390525"/>
              <a:gd name="connsiteX20" fmla="*/ 628650 w 757237"/>
              <a:gd name="connsiteY20" fmla="*/ 157162 h 390525"/>
              <a:gd name="connsiteX21" fmla="*/ 633412 w 757237"/>
              <a:gd name="connsiteY21" fmla="*/ 114300 h 390525"/>
              <a:gd name="connsiteX22" fmla="*/ 638175 w 757237"/>
              <a:gd name="connsiteY22" fmla="*/ 95250 h 390525"/>
              <a:gd name="connsiteX23" fmla="*/ 628650 w 757237"/>
              <a:gd name="connsiteY23" fmla="*/ 28575 h 390525"/>
              <a:gd name="connsiteX24" fmla="*/ 614362 w 757237"/>
              <a:gd name="connsiteY24" fmla="*/ 14287 h 390525"/>
              <a:gd name="connsiteX25" fmla="*/ 547687 w 757237"/>
              <a:gd name="connsiteY25" fmla="*/ 0 h 390525"/>
              <a:gd name="connsiteX26" fmla="*/ 423862 w 757237"/>
              <a:gd name="connsiteY26" fmla="*/ 23812 h 390525"/>
              <a:gd name="connsiteX27" fmla="*/ 400050 w 757237"/>
              <a:gd name="connsiteY27" fmla="*/ 47625 h 390525"/>
              <a:gd name="connsiteX28" fmla="*/ 385762 w 757237"/>
              <a:gd name="connsiteY28" fmla="*/ 76200 h 390525"/>
              <a:gd name="connsiteX29" fmla="*/ 404812 w 757237"/>
              <a:gd name="connsiteY29" fmla="*/ 133350 h 390525"/>
              <a:gd name="connsiteX30" fmla="*/ 442912 w 757237"/>
              <a:gd name="connsiteY30" fmla="*/ 166687 h 390525"/>
              <a:gd name="connsiteX31" fmla="*/ 457200 w 757237"/>
              <a:gd name="connsiteY31" fmla="*/ 185737 h 390525"/>
              <a:gd name="connsiteX32" fmla="*/ 481012 w 757237"/>
              <a:gd name="connsiteY32" fmla="*/ 228600 h 390525"/>
              <a:gd name="connsiteX33" fmla="*/ 490537 w 757237"/>
              <a:gd name="connsiteY33" fmla="*/ 242887 h 390525"/>
              <a:gd name="connsiteX34" fmla="*/ 471487 w 757237"/>
              <a:gd name="connsiteY34" fmla="*/ 328612 h 390525"/>
              <a:gd name="connsiteX35" fmla="*/ 428625 w 757237"/>
              <a:gd name="connsiteY35" fmla="*/ 357187 h 390525"/>
              <a:gd name="connsiteX36" fmla="*/ 342900 w 757237"/>
              <a:gd name="connsiteY36" fmla="*/ 352425 h 390525"/>
              <a:gd name="connsiteX37" fmla="*/ 300037 w 757237"/>
              <a:gd name="connsiteY37" fmla="*/ 304800 h 390525"/>
              <a:gd name="connsiteX38" fmla="*/ 295275 w 757237"/>
              <a:gd name="connsiteY38" fmla="*/ 290512 h 390525"/>
              <a:gd name="connsiteX39" fmla="*/ 300037 w 757237"/>
              <a:gd name="connsiteY39" fmla="*/ 266700 h 390525"/>
              <a:gd name="connsiteX40" fmla="*/ 338137 w 757237"/>
              <a:gd name="connsiteY40" fmla="*/ 238125 h 390525"/>
              <a:gd name="connsiteX41" fmla="*/ 361950 w 757237"/>
              <a:gd name="connsiteY41" fmla="*/ 209550 h 390525"/>
              <a:gd name="connsiteX42" fmla="*/ 371475 w 757237"/>
              <a:gd name="connsiteY42" fmla="*/ 180975 h 390525"/>
              <a:gd name="connsiteX43" fmla="*/ 366712 w 757237"/>
              <a:gd name="connsiteY43" fmla="*/ 33337 h 390525"/>
              <a:gd name="connsiteX44" fmla="*/ 347662 w 757237"/>
              <a:gd name="connsiteY44" fmla="*/ 28575 h 390525"/>
              <a:gd name="connsiteX45" fmla="*/ 314325 w 757237"/>
              <a:gd name="connsiteY45" fmla="*/ 19050 h 390525"/>
              <a:gd name="connsiteX46" fmla="*/ 280987 w 757237"/>
              <a:gd name="connsiteY46" fmla="*/ 14287 h 390525"/>
              <a:gd name="connsiteX47" fmla="*/ 238125 w 757237"/>
              <a:gd name="connsiteY47" fmla="*/ 4762 h 390525"/>
              <a:gd name="connsiteX48" fmla="*/ 200025 w 757237"/>
              <a:gd name="connsiteY48" fmla="*/ 9525 h 390525"/>
              <a:gd name="connsiteX49" fmla="*/ 171450 w 757237"/>
              <a:gd name="connsiteY49" fmla="*/ 52387 h 390525"/>
              <a:gd name="connsiteX50" fmla="*/ 157162 w 757237"/>
              <a:gd name="connsiteY50" fmla="*/ 76200 h 390525"/>
              <a:gd name="connsiteX51" fmla="*/ 171450 w 757237"/>
              <a:gd name="connsiteY51" fmla="*/ 147637 h 390525"/>
              <a:gd name="connsiteX52" fmla="*/ 190500 w 757237"/>
              <a:gd name="connsiteY52" fmla="*/ 157162 h 390525"/>
              <a:gd name="connsiteX53" fmla="*/ 209550 w 757237"/>
              <a:gd name="connsiteY53" fmla="*/ 171450 h 390525"/>
              <a:gd name="connsiteX54" fmla="*/ 233362 w 757237"/>
              <a:gd name="connsiteY54" fmla="*/ 185737 h 390525"/>
              <a:gd name="connsiteX55" fmla="*/ 247650 w 757237"/>
              <a:gd name="connsiteY55" fmla="*/ 195262 h 390525"/>
              <a:gd name="connsiteX56" fmla="*/ 266700 w 757237"/>
              <a:gd name="connsiteY56" fmla="*/ 223837 h 390525"/>
              <a:gd name="connsiteX57" fmla="*/ 276225 w 757237"/>
              <a:gd name="connsiteY57" fmla="*/ 242887 h 390525"/>
              <a:gd name="connsiteX58" fmla="*/ 271462 w 757237"/>
              <a:gd name="connsiteY58" fmla="*/ 333375 h 390525"/>
              <a:gd name="connsiteX59" fmla="*/ 252412 w 757237"/>
              <a:gd name="connsiteY59" fmla="*/ 352425 h 390525"/>
              <a:gd name="connsiteX60" fmla="*/ 209550 w 757237"/>
              <a:gd name="connsiteY60" fmla="*/ 376237 h 390525"/>
              <a:gd name="connsiteX61" fmla="*/ 171450 w 757237"/>
              <a:gd name="connsiteY61" fmla="*/ 381000 h 390525"/>
              <a:gd name="connsiteX62" fmla="*/ 85725 w 757237"/>
              <a:gd name="connsiteY62" fmla="*/ 357187 h 390525"/>
              <a:gd name="connsiteX63" fmla="*/ 66675 w 757237"/>
              <a:gd name="connsiteY63" fmla="*/ 338137 h 390525"/>
              <a:gd name="connsiteX64" fmla="*/ 71437 w 757237"/>
              <a:gd name="connsiteY64" fmla="*/ 290512 h 390525"/>
              <a:gd name="connsiteX65" fmla="*/ 90487 w 757237"/>
              <a:gd name="connsiteY65" fmla="*/ 261937 h 390525"/>
              <a:gd name="connsiteX66" fmla="*/ 100012 w 757237"/>
              <a:gd name="connsiteY66" fmla="*/ 247650 h 390525"/>
              <a:gd name="connsiteX67" fmla="*/ 119062 w 757237"/>
              <a:gd name="connsiteY67" fmla="*/ 219075 h 390525"/>
              <a:gd name="connsiteX68" fmla="*/ 138112 w 757237"/>
              <a:gd name="connsiteY68" fmla="*/ 195262 h 390525"/>
              <a:gd name="connsiteX69" fmla="*/ 157162 w 757237"/>
              <a:gd name="connsiteY69" fmla="*/ 152400 h 390525"/>
              <a:gd name="connsiteX70" fmla="*/ 166687 w 757237"/>
              <a:gd name="connsiteY70" fmla="*/ 114300 h 390525"/>
              <a:gd name="connsiteX71" fmla="*/ 142875 w 757237"/>
              <a:gd name="connsiteY71" fmla="*/ 28575 h 390525"/>
              <a:gd name="connsiteX72" fmla="*/ 114300 w 757237"/>
              <a:gd name="connsiteY72" fmla="*/ 14287 h 390525"/>
              <a:gd name="connsiteX73" fmla="*/ 85725 w 757237"/>
              <a:gd name="connsiteY73" fmla="*/ 9525 h 390525"/>
              <a:gd name="connsiteX74" fmla="*/ 33337 w 757237"/>
              <a:gd name="connsiteY74" fmla="*/ 23812 h 390525"/>
              <a:gd name="connsiteX75" fmla="*/ 19050 w 757237"/>
              <a:gd name="connsiteY75" fmla="*/ 42862 h 390525"/>
              <a:gd name="connsiteX76" fmla="*/ 0 w 757237"/>
              <a:gd name="connsiteY76" fmla="*/ 61912 h 39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757237" h="390525">
                <a:moveTo>
                  <a:pt x="757237" y="266700"/>
                </a:moveTo>
                <a:cubicBezTo>
                  <a:pt x="752275" y="279104"/>
                  <a:pt x="735197" y="323711"/>
                  <a:pt x="728662" y="328612"/>
                </a:cubicBezTo>
                <a:cubicBezTo>
                  <a:pt x="722312" y="333375"/>
                  <a:pt x="715639" y="337734"/>
                  <a:pt x="709612" y="342900"/>
                </a:cubicBezTo>
                <a:cubicBezTo>
                  <a:pt x="704498" y="347283"/>
                  <a:pt x="700929" y="353451"/>
                  <a:pt x="695325" y="357187"/>
                </a:cubicBezTo>
                <a:cubicBezTo>
                  <a:pt x="691148" y="359972"/>
                  <a:pt x="685651" y="359972"/>
                  <a:pt x="681037" y="361950"/>
                </a:cubicBezTo>
                <a:cubicBezTo>
                  <a:pt x="674512" y="364747"/>
                  <a:pt x="668635" y="368982"/>
                  <a:pt x="661987" y="371475"/>
                </a:cubicBezTo>
                <a:cubicBezTo>
                  <a:pt x="655858" y="373773"/>
                  <a:pt x="649231" y="374439"/>
                  <a:pt x="642937" y="376237"/>
                </a:cubicBezTo>
                <a:cubicBezTo>
                  <a:pt x="625073" y="381341"/>
                  <a:pt x="630088" y="382037"/>
                  <a:pt x="609600" y="385762"/>
                </a:cubicBezTo>
                <a:cubicBezTo>
                  <a:pt x="598556" y="387770"/>
                  <a:pt x="587375" y="388937"/>
                  <a:pt x="576262" y="390525"/>
                </a:cubicBezTo>
                <a:cubicBezTo>
                  <a:pt x="560387" y="388937"/>
                  <a:pt x="543977" y="390145"/>
                  <a:pt x="528637" y="385762"/>
                </a:cubicBezTo>
                <a:cubicBezTo>
                  <a:pt x="521005" y="383581"/>
                  <a:pt x="515613" y="376641"/>
                  <a:pt x="509587" y="371475"/>
                </a:cubicBezTo>
                <a:cubicBezTo>
                  <a:pt x="495329" y="359254"/>
                  <a:pt x="495572" y="357595"/>
                  <a:pt x="485775" y="342900"/>
                </a:cubicBezTo>
                <a:cubicBezTo>
                  <a:pt x="487362" y="330200"/>
                  <a:pt x="485614" y="316614"/>
                  <a:pt x="490537" y="304800"/>
                </a:cubicBezTo>
                <a:cubicBezTo>
                  <a:pt x="493991" y="296511"/>
                  <a:pt x="503743" y="292568"/>
                  <a:pt x="509587" y="285750"/>
                </a:cubicBezTo>
                <a:cubicBezTo>
                  <a:pt x="513312" y="281404"/>
                  <a:pt x="514715" y="275126"/>
                  <a:pt x="519112" y="271462"/>
                </a:cubicBezTo>
                <a:cubicBezTo>
                  <a:pt x="524566" y="266917"/>
                  <a:pt x="531998" y="265459"/>
                  <a:pt x="538162" y="261937"/>
                </a:cubicBezTo>
                <a:cubicBezTo>
                  <a:pt x="543132" y="259097"/>
                  <a:pt x="548053" y="256076"/>
                  <a:pt x="552450" y="252412"/>
                </a:cubicBezTo>
                <a:cubicBezTo>
                  <a:pt x="557624" y="248100"/>
                  <a:pt x="561349" y="242166"/>
                  <a:pt x="566737" y="238125"/>
                </a:cubicBezTo>
                <a:cubicBezTo>
                  <a:pt x="584733" y="224628"/>
                  <a:pt x="587257" y="224935"/>
                  <a:pt x="604837" y="219075"/>
                </a:cubicBezTo>
                <a:cubicBezTo>
                  <a:pt x="608012" y="214312"/>
                  <a:pt x="612307" y="210129"/>
                  <a:pt x="614362" y="204787"/>
                </a:cubicBezTo>
                <a:cubicBezTo>
                  <a:pt x="620312" y="189318"/>
                  <a:pt x="625236" y="173381"/>
                  <a:pt x="628650" y="157162"/>
                </a:cubicBezTo>
                <a:cubicBezTo>
                  <a:pt x="631611" y="143095"/>
                  <a:pt x="631226" y="128508"/>
                  <a:pt x="633412" y="114300"/>
                </a:cubicBezTo>
                <a:cubicBezTo>
                  <a:pt x="634407" y="107831"/>
                  <a:pt x="636587" y="101600"/>
                  <a:pt x="638175" y="95250"/>
                </a:cubicBezTo>
                <a:cubicBezTo>
                  <a:pt x="635000" y="73025"/>
                  <a:pt x="634985" y="50113"/>
                  <a:pt x="628650" y="28575"/>
                </a:cubicBezTo>
                <a:cubicBezTo>
                  <a:pt x="626749" y="22113"/>
                  <a:pt x="619843" y="18202"/>
                  <a:pt x="614362" y="14287"/>
                </a:cubicBezTo>
                <a:cubicBezTo>
                  <a:pt x="592665" y="-1211"/>
                  <a:pt x="576257" y="2857"/>
                  <a:pt x="547687" y="0"/>
                </a:cubicBezTo>
                <a:cubicBezTo>
                  <a:pt x="544629" y="417"/>
                  <a:pt x="452535" y="1510"/>
                  <a:pt x="423862" y="23812"/>
                </a:cubicBezTo>
                <a:cubicBezTo>
                  <a:pt x="415001" y="30704"/>
                  <a:pt x="407442" y="39177"/>
                  <a:pt x="400050" y="47625"/>
                </a:cubicBezTo>
                <a:cubicBezTo>
                  <a:pt x="390107" y="58988"/>
                  <a:pt x="390259" y="62710"/>
                  <a:pt x="385762" y="76200"/>
                </a:cubicBezTo>
                <a:cubicBezTo>
                  <a:pt x="389919" y="92829"/>
                  <a:pt x="393277" y="117971"/>
                  <a:pt x="404812" y="133350"/>
                </a:cubicBezTo>
                <a:cubicBezTo>
                  <a:pt x="427073" y="163031"/>
                  <a:pt x="418801" y="142576"/>
                  <a:pt x="442912" y="166687"/>
                </a:cubicBezTo>
                <a:cubicBezTo>
                  <a:pt x="448525" y="172300"/>
                  <a:pt x="452586" y="179278"/>
                  <a:pt x="457200" y="185737"/>
                </a:cubicBezTo>
                <a:cubicBezTo>
                  <a:pt x="473300" y="208277"/>
                  <a:pt x="462922" y="196037"/>
                  <a:pt x="481012" y="228600"/>
                </a:cubicBezTo>
                <a:cubicBezTo>
                  <a:pt x="483792" y="233603"/>
                  <a:pt x="487362" y="238125"/>
                  <a:pt x="490537" y="242887"/>
                </a:cubicBezTo>
                <a:cubicBezTo>
                  <a:pt x="488157" y="276208"/>
                  <a:pt x="498094" y="306439"/>
                  <a:pt x="471487" y="328612"/>
                </a:cubicBezTo>
                <a:cubicBezTo>
                  <a:pt x="458296" y="339605"/>
                  <a:pt x="428625" y="357187"/>
                  <a:pt x="428625" y="357187"/>
                </a:cubicBezTo>
                <a:lnTo>
                  <a:pt x="342900" y="352425"/>
                </a:lnTo>
                <a:cubicBezTo>
                  <a:pt x="331961" y="349235"/>
                  <a:pt x="308708" y="316361"/>
                  <a:pt x="300037" y="304800"/>
                </a:cubicBezTo>
                <a:cubicBezTo>
                  <a:pt x="298450" y="300037"/>
                  <a:pt x="295275" y="295532"/>
                  <a:pt x="295275" y="290512"/>
                </a:cubicBezTo>
                <a:cubicBezTo>
                  <a:pt x="295275" y="282418"/>
                  <a:pt x="296417" y="273940"/>
                  <a:pt x="300037" y="266700"/>
                </a:cubicBezTo>
                <a:cubicBezTo>
                  <a:pt x="306787" y="253199"/>
                  <a:pt x="327903" y="245800"/>
                  <a:pt x="338137" y="238125"/>
                </a:cubicBezTo>
                <a:cubicBezTo>
                  <a:pt x="350360" y="228958"/>
                  <a:pt x="353883" y="221650"/>
                  <a:pt x="361950" y="209550"/>
                </a:cubicBezTo>
                <a:cubicBezTo>
                  <a:pt x="365125" y="200025"/>
                  <a:pt x="369986" y="190904"/>
                  <a:pt x="371475" y="180975"/>
                </a:cubicBezTo>
                <a:cubicBezTo>
                  <a:pt x="377596" y="140164"/>
                  <a:pt x="379543" y="71831"/>
                  <a:pt x="366712" y="33337"/>
                </a:cubicBezTo>
                <a:cubicBezTo>
                  <a:pt x="364642" y="27127"/>
                  <a:pt x="353977" y="30297"/>
                  <a:pt x="347662" y="28575"/>
                </a:cubicBezTo>
                <a:cubicBezTo>
                  <a:pt x="336512" y="25534"/>
                  <a:pt x="325625" y="21472"/>
                  <a:pt x="314325" y="19050"/>
                </a:cubicBezTo>
                <a:cubicBezTo>
                  <a:pt x="303349" y="16698"/>
                  <a:pt x="292020" y="16356"/>
                  <a:pt x="280987" y="14287"/>
                </a:cubicBezTo>
                <a:cubicBezTo>
                  <a:pt x="266602" y="11590"/>
                  <a:pt x="252412" y="7937"/>
                  <a:pt x="238125" y="4762"/>
                </a:cubicBezTo>
                <a:cubicBezTo>
                  <a:pt x="225425" y="6350"/>
                  <a:pt x="211294" y="3457"/>
                  <a:pt x="200025" y="9525"/>
                </a:cubicBezTo>
                <a:cubicBezTo>
                  <a:pt x="170555" y="25394"/>
                  <a:pt x="181122" y="33043"/>
                  <a:pt x="171450" y="52387"/>
                </a:cubicBezTo>
                <a:cubicBezTo>
                  <a:pt x="167310" y="60667"/>
                  <a:pt x="161925" y="68262"/>
                  <a:pt x="157162" y="76200"/>
                </a:cubicBezTo>
                <a:cubicBezTo>
                  <a:pt x="161925" y="100012"/>
                  <a:pt x="162204" y="125182"/>
                  <a:pt x="171450" y="147637"/>
                </a:cubicBezTo>
                <a:cubicBezTo>
                  <a:pt x="174153" y="154202"/>
                  <a:pt x="184480" y="153399"/>
                  <a:pt x="190500" y="157162"/>
                </a:cubicBezTo>
                <a:cubicBezTo>
                  <a:pt x="197231" y="161369"/>
                  <a:pt x="202946" y="167047"/>
                  <a:pt x="209550" y="171450"/>
                </a:cubicBezTo>
                <a:cubicBezTo>
                  <a:pt x="217252" y="176585"/>
                  <a:pt x="225513" y="180831"/>
                  <a:pt x="233362" y="185737"/>
                </a:cubicBezTo>
                <a:cubicBezTo>
                  <a:pt x="238216" y="188771"/>
                  <a:pt x="242887" y="192087"/>
                  <a:pt x="247650" y="195262"/>
                </a:cubicBezTo>
                <a:cubicBezTo>
                  <a:pt x="254000" y="204787"/>
                  <a:pt x="260810" y="214021"/>
                  <a:pt x="266700" y="223837"/>
                </a:cubicBezTo>
                <a:cubicBezTo>
                  <a:pt x="270353" y="229925"/>
                  <a:pt x="275917" y="235794"/>
                  <a:pt x="276225" y="242887"/>
                </a:cubicBezTo>
                <a:cubicBezTo>
                  <a:pt x="277537" y="273063"/>
                  <a:pt x="277878" y="303860"/>
                  <a:pt x="271462" y="333375"/>
                </a:cubicBezTo>
                <a:cubicBezTo>
                  <a:pt x="269554" y="342150"/>
                  <a:pt x="259230" y="346581"/>
                  <a:pt x="252412" y="352425"/>
                </a:cubicBezTo>
                <a:cubicBezTo>
                  <a:pt x="243770" y="359832"/>
                  <a:pt x="216256" y="374321"/>
                  <a:pt x="209550" y="376237"/>
                </a:cubicBezTo>
                <a:cubicBezTo>
                  <a:pt x="197244" y="379753"/>
                  <a:pt x="184150" y="379412"/>
                  <a:pt x="171450" y="381000"/>
                </a:cubicBezTo>
                <a:cubicBezTo>
                  <a:pt x="127198" y="374192"/>
                  <a:pt x="115556" y="380390"/>
                  <a:pt x="85725" y="357187"/>
                </a:cubicBezTo>
                <a:cubicBezTo>
                  <a:pt x="78636" y="351674"/>
                  <a:pt x="73025" y="344487"/>
                  <a:pt x="66675" y="338137"/>
                </a:cubicBezTo>
                <a:cubicBezTo>
                  <a:pt x="68262" y="322262"/>
                  <a:pt x="66678" y="305740"/>
                  <a:pt x="71437" y="290512"/>
                </a:cubicBezTo>
                <a:cubicBezTo>
                  <a:pt x="74851" y="279585"/>
                  <a:pt x="84137" y="271462"/>
                  <a:pt x="90487" y="261937"/>
                </a:cubicBezTo>
                <a:lnTo>
                  <a:pt x="100012" y="247650"/>
                </a:lnTo>
                <a:cubicBezTo>
                  <a:pt x="106362" y="238125"/>
                  <a:pt x="111911" y="228014"/>
                  <a:pt x="119062" y="219075"/>
                </a:cubicBezTo>
                <a:cubicBezTo>
                  <a:pt x="125412" y="211137"/>
                  <a:pt x="132473" y="203720"/>
                  <a:pt x="138112" y="195262"/>
                </a:cubicBezTo>
                <a:cubicBezTo>
                  <a:pt x="143318" y="187453"/>
                  <a:pt x="154805" y="160060"/>
                  <a:pt x="157162" y="152400"/>
                </a:cubicBezTo>
                <a:cubicBezTo>
                  <a:pt x="161012" y="139888"/>
                  <a:pt x="166687" y="114300"/>
                  <a:pt x="166687" y="114300"/>
                </a:cubicBezTo>
                <a:cubicBezTo>
                  <a:pt x="161713" y="76998"/>
                  <a:pt x="172624" y="48408"/>
                  <a:pt x="142875" y="28575"/>
                </a:cubicBezTo>
                <a:cubicBezTo>
                  <a:pt x="134014" y="22668"/>
                  <a:pt x="124403" y="17655"/>
                  <a:pt x="114300" y="14287"/>
                </a:cubicBezTo>
                <a:cubicBezTo>
                  <a:pt x="105139" y="11233"/>
                  <a:pt x="95250" y="11112"/>
                  <a:pt x="85725" y="9525"/>
                </a:cubicBezTo>
                <a:cubicBezTo>
                  <a:pt x="68357" y="12006"/>
                  <a:pt x="47882" y="11344"/>
                  <a:pt x="33337" y="23812"/>
                </a:cubicBezTo>
                <a:cubicBezTo>
                  <a:pt x="27311" y="28978"/>
                  <a:pt x="24663" y="37249"/>
                  <a:pt x="19050" y="42862"/>
                </a:cubicBezTo>
                <a:cubicBezTo>
                  <a:pt x="-3938" y="65850"/>
                  <a:pt x="10885" y="40139"/>
                  <a:pt x="0" y="61912"/>
                </a:cubicBezTo>
              </a:path>
            </a:pathLst>
          </a:custGeom>
          <a:noFill/>
          <a:ln>
            <a:solidFill>
              <a:schemeClr val="tx1">
                <a:lumMod val="65000"/>
                <a:lumOff val="35000"/>
              </a:schemeClr>
            </a:solidFill>
            <a:prstDash val="solid"/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C48B322F-7D01-419F-9370-B48BBA03F999}"/>
              </a:ext>
            </a:extLst>
          </p:cNvPr>
          <p:cNvGrpSpPr/>
          <p:nvPr/>
        </p:nvGrpSpPr>
        <p:grpSpPr>
          <a:xfrm>
            <a:off x="5883067" y="2468270"/>
            <a:ext cx="222876" cy="306215"/>
            <a:chOff x="9053512" y="2442677"/>
            <a:chExt cx="222876" cy="306215"/>
          </a:xfrm>
        </p:grpSpPr>
        <p:sp>
          <p:nvSpPr>
            <p:cNvPr id="370" name="Oval 369">
              <a:extLst>
                <a:ext uri="{FF2B5EF4-FFF2-40B4-BE49-F238E27FC236}">
                  <a16:creationId xmlns:a16="http://schemas.microsoft.com/office/drawing/2014/main" id="{C1398CF5-6929-4410-9E3B-2857F560C205}"/>
                </a:ext>
              </a:extLst>
            </p:cNvPr>
            <p:cNvSpPr/>
            <p:nvPr/>
          </p:nvSpPr>
          <p:spPr>
            <a:xfrm>
              <a:off x="9134475" y="2442677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Oval 370">
              <a:extLst>
                <a:ext uri="{FF2B5EF4-FFF2-40B4-BE49-F238E27FC236}">
                  <a16:creationId xmlns:a16="http://schemas.microsoft.com/office/drawing/2014/main" id="{2FA552BF-4716-4C2D-A237-C6CAB8D22677}"/>
                </a:ext>
              </a:extLst>
            </p:cNvPr>
            <p:cNvSpPr/>
            <p:nvPr/>
          </p:nvSpPr>
          <p:spPr>
            <a:xfrm>
              <a:off x="9157334" y="2490707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Oval 371">
              <a:extLst>
                <a:ext uri="{FF2B5EF4-FFF2-40B4-BE49-F238E27FC236}">
                  <a16:creationId xmlns:a16="http://schemas.microsoft.com/office/drawing/2014/main" id="{098089E5-43EF-4ED7-B57D-42D2E906F8B7}"/>
                </a:ext>
              </a:extLst>
            </p:cNvPr>
            <p:cNvSpPr/>
            <p:nvPr/>
          </p:nvSpPr>
          <p:spPr>
            <a:xfrm>
              <a:off x="9111615" y="2556571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Oval 372">
              <a:extLst>
                <a:ext uri="{FF2B5EF4-FFF2-40B4-BE49-F238E27FC236}">
                  <a16:creationId xmlns:a16="http://schemas.microsoft.com/office/drawing/2014/main" id="{F5B084DF-9439-4A6B-926E-F200948F0B25}"/>
                </a:ext>
              </a:extLst>
            </p:cNvPr>
            <p:cNvSpPr/>
            <p:nvPr/>
          </p:nvSpPr>
          <p:spPr>
            <a:xfrm>
              <a:off x="9203052" y="2548744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Oval 373">
              <a:extLst>
                <a:ext uri="{FF2B5EF4-FFF2-40B4-BE49-F238E27FC236}">
                  <a16:creationId xmlns:a16="http://schemas.microsoft.com/office/drawing/2014/main" id="{22765A4C-6E92-4FB3-9F99-590473B875FD}"/>
                </a:ext>
              </a:extLst>
            </p:cNvPr>
            <p:cNvSpPr/>
            <p:nvPr/>
          </p:nvSpPr>
          <p:spPr>
            <a:xfrm>
              <a:off x="9160663" y="2624330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Oval 374">
              <a:extLst>
                <a:ext uri="{FF2B5EF4-FFF2-40B4-BE49-F238E27FC236}">
                  <a16:creationId xmlns:a16="http://schemas.microsoft.com/office/drawing/2014/main" id="{3BBC6919-6AB1-4BB4-AD99-8D801DBB4925}"/>
                </a:ext>
              </a:extLst>
            </p:cNvPr>
            <p:cNvSpPr/>
            <p:nvPr/>
          </p:nvSpPr>
          <p:spPr>
            <a:xfrm>
              <a:off x="9071133" y="2473628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Oval 375">
              <a:extLst>
                <a:ext uri="{FF2B5EF4-FFF2-40B4-BE49-F238E27FC236}">
                  <a16:creationId xmlns:a16="http://schemas.microsoft.com/office/drawing/2014/main" id="{737C92E9-ACAB-42AF-B78F-F58B40131F27}"/>
                </a:ext>
              </a:extLst>
            </p:cNvPr>
            <p:cNvSpPr/>
            <p:nvPr/>
          </p:nvSpPr>
          <p:spPr>
            <a:xfrm>
              <a:off x="9053512" y="2648345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Oval 376">
              <a:extLst>
                <a:ext uri="{FF2B5EF4-FFF2-40B4-BE49-F238E27FC236}">
                  <a16:creationId xmlns:a16="http://schemas.microsoft.com/office/drawing/2014/main" id="{22B65B89-5955-4E04-A7C7-E406C38EA3A3}"/>
                </a:ext>
              </a:extLst>
            </p:cNvPr>
            <p:cNvSpPr/>
            <p:nvPr/>
          </p:nvSpPr>
          <p:spPr>
            <a:xfrm>
              <a:off x="9134474" y="2700862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Oval 377">
              <a:extLst>
                <a:ext uri="{FF2B5EF4-FFF2-40B4-BE49-F238E27FC236}">
                  <a16:creationId xmlns:a16="http://schemas.microsoft.com/office/drawing/2014/main" id="{6AEE2B84-00DB-4BAB-8ACD-3FAE9DE1DF3D}"/>
                </a:ext>
              </a:extLst>
            </p:cNvPr>
            <p:cNvSpPr/>
            <p:nvPr/>
          </p:nvSpPr>
          <p:spPr>
            <a:xfrm>
              <a:off x="9230669" y="2676847"/>
              <a:ext cx="45719" cy="480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9" name="TextBox 378">
            <a:extLst>
              <a:ext uri="{FF2B5EF4-FFF2-40B4-BE49-F238E27FC236}">
                <a16:creationId xmlns:a16="http://schemas.microsoft.com/office/drawing/2014/main" id="{3B0787CA-0CA1-4160-B2F2-3310079F1D8F}"/>
              </a:ext>
            </a:extLst>
          </p:cNvPr>
          <p:cNvSpPr txBox="1"/>
          <p:nvPr/>
        </p:nvSpPr>
        <p:spPr>
          <a:xfrm>
            <a:off x="6119883" y="2502597"/>
            <a:ext cx="18153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Bollar</a:t>
            </a:r>
            <a:endParaRPr lang="en-US" sz="800" dirty="0"/>
          </a:p>
        </p:txBody>
      </p:sp>
      <p:sp>
        <p:nvSpPr>
          <p:cNvPr id="382" name="TextBox 381">
            <a:extLst>
              <a:ext uri="{FF2B5EF4-FFF2-40B4-BE49-F238E27FC236}">
                <a16:creationId xmlns:a16="http://schemas.microsoft.com/office/drawing/2014/main" id="{27BF7DBA-71FF-41F4-85D0-E432A6FF58B2}"/>
              </a:ext>
            </a:extLst>
          </p:cNvPr>
          <p:cNvSpPr txBox="1"/>
          <p:nvPr/>
        </p:nvSpPr>
        <p:spPr>
          <a:xfrm>
            <a:off x="8440718" y="185498"/>
            <a:ext cx="32537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Teknikområde</a:t>
            </a:r>
            <a:endParaRPr lang="en-US" sz="800" dirty="0">
              <a:solidFill>
                <a:srgbClr val="ED7D31"/>
              </a:solidFill>
            </a:endParaRPr>
          </a:p>
        </p:txBody>
      </p:sp>
      <p:sp>
        <p:nvSpPr>
          <p:cNvPr id="383" name="TextBox 382">
            <a:extLst>
              <a:ext uri="{FF2B5EF4-FFF2-40B4-BE49-F238E27FC236}">
                <a16:creationId xmlns:a16="http://schemas.microsoft.com/office/drawing/2014/main" id="{73D793F9-017E-4949-AAE6-73A05E5AA451}"/>
              </a:ext>
            </a:extLst>
          </p:cNvPr>
          <p:cNvSpPr txBox="1"/>
          <p:nvPr/>
        </p:nvSpPr>
        <p:spPr>
          <a:xfrm>
            <a:off x="8435622" y="2105892"/>
            <a:ext cx="32537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Spelområde</a:t>
            </a:r>
            <a:endParaRPr lang="en-US" sz="800" dirty="0">
              <a:solidFill>
                <a:srgbClr val="ED7D31"/>
              </a:solidFill>
            </a:endParaRPr>
          </a:p>
        </p:txBody>
      </p:sp>
      <p:grpSp>
        <p:nvGrpSpPr>
          <p:cNvPr id="386" name="Group 385">
            <a:extLst>
              <a:ext uri="{FF2B5EF4-FFF2-40B4-BE49-F238E27FC236}">
                <a16:creationId xmlns:a16="http://schemas.microsoft.com/office/drawing/2014/main" id="{DE7F5926-B4EF-490D-9ACF-9E066FD3D553}"/>
              </a:ext>
            </a:extLst>
          </p:cNvPr>
          <p:cNvGrpSpPr/>
          <p:nvPr/>
        </p:nvGrpSpPr>
        <p:grpSpPr>
          <a:xfrm rot="10800000">
            <a:off x="5813694" y="2966300"/>
            <a:ext cx="332720" cy="69753"/>
            <a:chOff x="10991043" y="1042137"/>
            <a:chExt cx="542872" cy="113811"/>
          </a:xfrm>
        </p:grpSpPr>
        <p:sp>
          <p:nvSpPr>
            <p:cNvPr id="387" name="Left Bracket 386">
              <a:extLst>
                <a:ext uri="{FF2B5EF4-FFF2-40B4-BE49-F238E27FC236}">
                  <a16:creationId xmlns:a16="http://schemas.microsoft.com/office/drawing/2014/main" id="{0FB52D14-A338-4C6C-BE24-6B2D7631BDF5}"/>
                </a:ext>
              </a:extLst>
            </p:cNvPr>
            <p:cNvSpPr/>
            <p:nvPr/>
          </p:nvSpPr>
          <p:spPr>
            <a:xfrm rot="5400000">
              <a:off x="11205573" y="827607"/>
              <a:ext cx="113811" cy="542872"/>
            </a:xfrm>
            <a:prstGeom prst="leftBracke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8" name="Straight Connector 387">
              <a:extLst>
                <a:ext uri="{FF2B5EF4-FFF2-40B4-BE49-F238E27FC236}">
                  <a16:creationId xmlns:a16="http://schemas.microsoft.com/office/drawing/2014/main" id="{F75E9F2A-D8A1-4B7C-830E-11EA6BA4ACAC}"/>
                </a:ext>
              </a:extLst>
            </p:cNvPr>
            <p:cNvCxnSpPr>
              <a:cxnSpLocks/>
            </p:cNvCxnSpPr>
            <p:nvPr/>
          </p:nvCxnSpPr>
          <p:spPr>
            <a:xfrm>
              <a:off x="10991043" y="1151664"/>
              <a:ext cx="542872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9" name="TextBox 388">
            <a:extLst>
              <a:ext uri="{FF2B5EF4-FFF2-40B4-BE49-F238E27FC236}">
                <a16:creationId xmlns:a16="http://schemas.microsoft.com/office/drawing/2014/main" id="{73455E31-A718-4B32-894C-4E4A0A4825BB}"/>
              </a:ext>
            </a:extLst>
          </p:cNvPr>
          <p:cNvSpPr txBox="1"/>
          <p:nvPr/>
        </p:nvSpPr>
        <p:spPr>
          <a:xfrm>
            <a:off x="6119883" y="2894613"/>
            <a:ext cx="18153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Mål</a:t>
            </a:r>
            <a:endParaRPr lang="en-US" sz="800" dirty="0"/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3862C5E0-01B8-4259-889A-311DDE940F21}"/>
              </a:ext>
            </a:extLst>
          </p:cNvPr>
          <p:cNvSpPr>
            <a:spLocks noChangeAspect="1"/>
          </p:cNvSpPr>
          <p:nvPr/>
        </p:nvSpPr>
        <p:spPr>
          <a:xfrm>
            <a:off x="5990721" y="3160795"/>
            <a:ext cx="28309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id="{112DAF35-1806-4D8C-9FAF-108D76C2B706}"/>
              </a:ext>
            </a:extLst>
          </p:cNvPr>
          <p:cNvSpPr txBox="1"/>
          <p:nvPr/>
        </p:nvSpPr>
        <p:spPr>
          <a:xfrm>
            <a:off x="6119883" y="3253731"/>
            <a:ext cx="181537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dirty="0">
                <a:solidFill>
                  <a:srgbClr val="ED7D31"/>
                </a:solidFill>
              </a:rPr>
              <a:t>Bänk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286712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198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Mäkiperä Kai</dc:creator>
  <cp:lastModifiedBy>Mäkiperä Kai</cp:lastModifiedBy>
  <cp:revision>8</cp:revision>
  <dcterms:created xsi:type="dcterms:W3CDTF">2022-04-24T11:10:25Z</dcterms:created>
  <dcterms:modified xsi:type="dcterms:W3CDTF">2023-09-25T07:17:49Z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2022-04-24T11:10:25Z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46508e1f-6f53-43a0-8a22-7ec726f01bcf</vt:lpwstr>
  </property>
  <property fmtid="{D5CDD505-2E9C-101B-9397-08002B2CF9AE}" pid="8" name="MSIP_Label_19540963-e559-4020-8a90-fe8a502c2801_ContentBits">
    <vt:lpwstr>0</vt:lpwstr>
  </property>
</Properties>
</file>