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28"/>
  </p:notesMasterIdLst>
  <p:sldIdLst>
    <p:sldId id="256" r:id="rId6"/>
    <p:sldId id="301" r:id="rId7"/>
    <p:sldId id="303" r:id="rId8"/>
    <p:sldId id="305" r:id="rId9"/>
    <p:sldId id="265" r:id="rId10"/>
    <p:sldId id="319" r:id="rId11"/>
    <p:sldId id="302" r:id="rId12"/>
    <p:sldId id="306" r:id="rId13"/>
    <p:sldId id="320" r:id="rId14"/>
    <p:sldId id="308" r:id="rId15"/>
    <p:sldId id="307" r:id="rId16"/>
    <p:sldId id="310" r:id="rId17"/>
    <p:sldId id="321" r:id="rId18"/>
    <p:sldId id="304" r:id="rId19"/>
    <p:sldId id="309" r:id="rId20"/>
    <p:sldId id="313" r:id="rId21"/>
    <p:sldId id="312" r:id="rId22"/>
    <p:sldId id="314" r:id="rId23"/>
    <p:sldId id="311" r:id="rId24"/>
    <p:sldId id="322" r:id="rId25"/>
    <p:sldId id="317" r:id="rId26"/>
    <p:sldId id="318"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X1etEYxxXlwqWm3fP8Z47Tt7E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6D402-8E2B-47A7-8ED5-56D62A361802}" v="55" dt="2022-08-29T13:23:49.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914" y="7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Mäkiperä" userId="eb439712-8b15-4446-aa25-14a1bcc56269" providerId="ADAL" clId="{EBC6D402-8E2B-47A7-8ED5-56D62A361802}"/>
    <pc:docChg chg="undo custSel addSld delSld modSld sldOrd">
      <pc:chgData name="Kai Mäkiperä" userId="eb439712-8b15-4446-aa25-14a1bcc56269" providerId="ADAL" clId="{EBC6D402-8E2B-47A7-8ED5-56D62A361802}" dt="2022-08-29T13:28:42.905" v="545" actId="1037"/>
      <pc:docMkLst>
        <pc:docMk/>
      </pc:docMkLst>
      <pc:sldChg chg="addSp delSp modSp mod">
        <pc:chgData name="Kai Mäkiperä" userId="eb439712-8b15-4446-aa25-14a1bcc56269" providerId="ADAL" clId="{EBC6D402-8E2B-47A7-8ED5-56D62A361802}" dt="2022-08-29T13:24:04.242" v="393" actId="1037"/>
        <pc:sldMkLst>
          <pc:docMk/>
          <pc:sldMk cId="0" sldId="256"/>
        </pc:sldMkLst>
        <pc:spChg chg="ord">
          <ac:chgData name="Kai Mäkiperä" userId="eb439712-8b15-4446-aa25-14a1bcc56269" providerId="ADAL" clId="{EBC6D402-8E2B-47A7-8ED5-56D62A361802}" dt="2022-08-29T13:23:57.942" v="364" actId="167"/>
          <ac:spMkLst>
            <pc:docMk/>
            <pc:sldMk cId="0" sldId="256"/>
            <ac:spMk id="8" creationId="{00000000-0000-0000-0000-000000000000}"/>
          </ac:spMkLst>
        </pc:spChg>
        <pc:spChg chg="del mod">
          <ac:chgData name="Kai Mäkiperä" userId="eb439712-8b15-4446-aa25-14a1bcc56269" providerId="ADAL" clId="{EBC6D402-8E2B-47A7-8ED5-56D62A361802}" dt="2022-08-29T13:20:58.916" v="347" actId="478"/>
          <ac:spMkLst>
            <pc:docMk/>
            <pc:sldMk cId="0" sldId="256"/>
            <ac:spMk id="11" creationId="{00000000-0000-0000-0000-000000000000}"/>
          </ac:spMkLst>
        </pc:spChg>
        <pc:spChg chg="mod">
          <ac:chgData name="Kai Mäkiperä" userId="eb439712-8b15-4446-aa25-14a1bcc56269" providerId="ADAL" clId="{EBC6D402-8E2B-47A7-8ED5-56D62A361802}" dt="2022-08-29T13:13:08.965" v="50" actId="20577"/>
          <ac:spMkLst>
            <pc:docMk/>
            <pc:sldMk cId="0" sldId="256"/>
            <ac:spMk id="13" creationId="{92EC648E-380E-4648-9233-588835531515}"/>
          </ac:spMkLst>
        </pc:spChg>
        <pc:spChg chg="add mod ord">
          <ac:chgData name="Kai Mäkiperä" userId="eb439712-8b15-4446-aa25-14a1bcc56269" providerId="ADAL" clId="{EBC6D402-8E2B-47A7-8ED5-56D62A361802}" dt="2022-08-29T13:24:04.242" v="393" actId="1037"/>
          <ac:spMkLst>
            <pc:docMk/>
            <pc:sldMk cId="0" sldId="256"/>
            <ac:spMk id="17" creationId="{A2D2D42D-061C-477D-AA97-E287B93A1E8B}"/>
          </ac:spMkLst>
        </pc:spChg>
        <pc:spChg chg="del mod">
          <ac:chgData name="Kai Mäkiperä" userId="eb439712-8b15-4446-aa25-14a1bcc56269" providerId="ADAL" clId="{EBC6D402-8E2B-47A7-8ED5-56D62A361802}" dt="2022-08-29T13:12:06.020" v="21" actId="478"/>
          <ac:spMkLst>
            <pc:docMk/>
            <pc:sldMk cId="0" sldId="256"/>
            <ac:spMk id="84" creationId="{00000000-0000-0000-0000-000000000000}"/>
          </ac:spMkLst>
        </pc:spChg>
        <pc:spChg chg="del mod">
          <ac:chgData name="Kai Mäkiperä" userId="eb439712-8b15-4446-aa25-14a1bcc56269" providerId="ADAL" clId="{EBC6D402-8E2B-47A7-8ED5-56D62A361802}" dt="2022-08-29T13:12:06.593" v="22" actId="478"/>
          <ac:spMkLst>
            <pc:docMk/>
            <pc:sldMk cId="0" sldId="256"/>
            <ac:spMk id="87" creationId="{00000000-0000-0000-0000-000000000000}"/>
          </ac:spMkLst>
        </pc:spChg>
        <pc:spChg chg="del">
          <ac:chgData name="Kai Mäkiperä" userId="eb439712-8b15-4446-aa25-14a1bcc56269" providerId="ADAL" clId="{EBC6D402-8E2B-47A7-8ED5-56D62A361802}" dt="2022-08-29T13:12:25.971" v="29" actId="478"/>
          <ac:spMkLst>
            <pc:docMk/>
            <pc:sldMk cId="0" sldId="256"/>
            <ac:spMk id="88" creationId="{00000000-0000-0000-0000-000000000000}"/>
          </ac:spMkLst>
        </pc:spChg>
        <pc:picChg chg="add mod ord">
          <ac:chgData name="Kai Mäkiperä" userId="eb439712-8b15-4446-aa25-14a1bcc56269" providerId="ADAL" clId="{EBC6D402-8E2B-47A7-8ED5-56D62A361802}" dt="2022-08-29T13:23:54.125" v="363" actId="167"/>
          <ac:picMkLst>
            <pc:docMk/>
            <pc:sldMk cId="0" sldId="256"/>
            <ac:picMk id="3" creationId="{A184584F-BC72-44A1-9D5F-7722347DB08A}"/>
          </ac:picMkLst>
        </pc:picChg>
        <pc:picChg chg="del">
          <ac:chgData name="Kai Mäkiperä" userId="eb439712-8b15-4446-aa25-14a1bcc56269" providerId="ADAL" clId="{EBC6D402-8E2B-47A7-8ED5-56D62A361802}" dt="2022-08-29T13:10:58.068" v="2" actId="478"/>
          <ac:picMkLst>
            <pc:docMk/>
            <pc:sldMk cId="0" sldId="256"/>
            <ac:picMk id="9" creationId="{00000000-0000-0000-0000-000000000000}"/>
          </ac:picMkLst>
        </pc:picChg>
        <pc:picChg chg="del">
          <ac:chgData name="Kai Mäkiperä" userId="eb439712-8b15-4446-aa25-14a1bcc56269" providerId="ADAL" clId="{EBC6D402-8E2B-47A7-8ED5-56D62A361802}" dt="2022-08-29T13:10:58.464" v="3" actId="478"/>
          <ac:picMkLst>
            <pc:docMk/>
            <pc:sldMk cId="0" sldId="256"/>
            <ac:picMk id="10" creationId="{00000000-0000-0000-0000-000000000000}"/>
          </ac:picMkLst>
        </pc:picChg>
        <pc:picChg chg="del mod">
          <ac:chgData name="Kai Mäkiperä" userId="eb439712-8b15-4446-aa25-14a1bcc56269" providerId="ADAL" clId="{EBC6D402-8E2B-47A7-8ED5-56D62A361802}" dt="2022-08-29T13:11:56.604" v="19" actId="478"/>
          <ac:picMkLst>
            <pc:docMk/>
            <pc:sldMk cId="0" sldId="256"/>
            <ac:picMk id="85" creationId="{00000000-0000-0000-0000-000000000000}"/>
          </ac:picMkLst>
        </pc:picChg>
        <pc:picChg chg="del mod">
          <ac:chgData name="Kai Mäkiperä" userId="eb439712-8b15-4446-aa25-14a1bcc56269" providerId="ADAL" clId="{EBC6D402-8E2B-47A7-8ED5-56D62A361802}" dt="2022-08-29T13:11:55.621" v="18" actId="478"/>
          <ac:picMkLst>
            <pc:docMk/>
            <pc:sldMk cId="0" sldId="256"/>
            <ac:picMk id="86" creationId="{00000000-0000-0000-0000-000000000000}"/>
          </ac:picMkLst>
        </pc:picChg>
        <pc:cxnChg chg="del">
          <ac:chgData name="Kai Mäkiperä" userId="eb439712-8b15-4446-aa25-14a1bcc56269" providerId="ADAL" clId="{EBC6D402-8E2B-47A7-8ED5-56D62A361802}" dt="2022-08-29T13:12:11.634" v="23" actId="478"/>
          <ac:cxnSpMkLst>
            <pc:docMk/>
            <pc:sldMk cId="0" sldId="256"/>
            <ac:cxnSpMk id="12" creationId="{00000000-0000-0000-0000-000000000000}"/>
          </ac:cxnSpMkLst>
        </pc:cxnChg>
        <pc:cxnChg chg="del">
          <ac:chgData name="Kai Mäkiperä" userId="eb439712-8b15-4446-aa25-14a1bcc56269" providerId="ADAL" clId="{EBC6D402-8E2B-47A7-8ED5-56D62A361802}" dt="2022-08-29T13:12:20.418" v="27" actId="478"/>
          <ac:cxnSpMkLst>
            <pc:docMk/>
            <pc:sldMk cId="0" sldId="256"/>
            <ac:cxnSpMk id="89" creationId="{00000000-0000-0000-0000-000000000000}"/>
          </ac:cxnSpMkLst>
        </pc:cxnChg>
      </pc:sldChg>
      <pc:sldChg chg="del">
        <pc:chgData name="Kai Mäkiperä" userId="eb439712-8b15-4446-aa25-14a1bcc56269" providerId="ADAL" clId="{EBC6D402-8E2B-47A7-8ED5-56D62A361802}" dt="2022-08-29T13:14:47.722" v="110" actId="2696"/>
        <pc:sldMkLst>
          <pc:docMk/>
          <pc:sldMk cId="0" sldId="266"/>
        </pc:sldMkLst>
      </pc:sldChg>
      <pc:sldChg chg="del">
        <pc:chgData name="Kai Mäkiperä" userId="eb439712-8b15-4446-aa25-14a1bcc56269" providerId="ADAL" clId="{EBC6D402-8E2B-47A7-8ED5-56D62A361802}" dt="2022-08-29T13:20:32.194" v="279" actId="2696"/>
        <pc:sldMkLst>
          <pc:docMk/>
          <pc:sldMk cId="0" sldId="269"/>
        </pc:sldMkLst>
      </pc:sldChg>
      <pc:sldChg chg="del">
        <pc:chgData name="Kai Mäkiperä" userId="eb439712-8b15-4446-aa25-14a1bcc56269" providerId="ADAL" clId="{EBC6D402-8E2B-47A7-8ED5-56D62A361802}" dt="2022-08-29T13:20:40.684" v="281" actId="47"/>
        <pc:sldMkLst>
          <pc:docMk/>
          <pc:sldMk cId="0" sldId="273"/>
        </pc:sldMkLst>
      </pc:sldChg>
      <pc:sldChg chg="del">
        <pc:chgData name="Kai Mäkiperä" userId="eb439712-8b15-4446-aa25-14a1bcc56269" providerId="ADAL" clId="{EBC6D402-8E2B-47A7-8ED5-56D62A361802}" dt="2022-08-29T13:13:37.311" v="84" actId="2696"/>
        <pc:sldMkLst>
          <pc:docMk/>
          <pc:sldMk cId="1150955620" sldId="274"/>
        </pc:sldMkLst>
      </pc:sldChg>
      <pc:sldChg chg="del">
        <pc:chgData name="Kai Mäkiperä" userId="eb439712-8b15-4446-aa25-14a1bcc56269" providerId="ADAL" clId="{EBC6D402-8E2B-47A7-8ED5-56D62A361802}" dt="2022-08-29T13:16:09.008" v="168" actId="2696"/>
        <pc:sldMkLst>
          <pc:docMk/>
          <pc:sldMk cId="723153163" sldId="275"/>
        </pc:sldMkLst>
      </pc:sldChg>
      <pc:sldChg chg="del">
        <pc:chgData name="Kai Mäkiperä" userId="eb439712-8b15-4446-aa25-14a1bcc56269" providerId="ADAL" clId="{EBC6D402-8E2B-47A7-8ED5-56D62A361802}" dt="2022-08-29T13:16:47.148" v="169" actId="2696"/>
        <pc:sldMkLst>
          <pc:docMk/>
          <pc:sldMk cId="1344087401" sldId="276"/>
        </pc:sldMkLst>
      </pc:sldChg>
      <pc:sldChg chg="del">
        <pc:chgData name="Kai Mäkiperä" userId="eb439712-8b15-4446-aa25-14a1bcc56269" providerId="ADAL" clId="{EBC6D402-8E2B-47A7-8ED5-56D62A361802}" dt="2022-08-29T13:17:00.756" v="171" actId="2696"/>
        <pc:sldMkLst>
          <pc:docMk/>
          <pc:sldMk cId="1407511188" sldId="278"/>
        </pc:sldMkLst>
      </pc:sldChg>
      <pc:sldChg chg="del">
        <pc:chgData name="Kai Mäkiperä" userId="eb439712-8b15-4446-aa25-14a1bcc56269" providerId="ADAL" clId="{EBC6D402-8E2B-47A7-8ED5-56D62A361802}" dt="2022-08-29T13:17:51.466" v="216" actId="2696"/>
        <pc:sldMkLst>
          <pc:docMk/>
          <pc:sldMk cId="267969951" sldId="279"/>
        </pc:sldMkLst>
      </pc:sldChg>
      <pc:sldChg chg="del">
        <pc:chgData name="Kai Mäkiperä" userId="eb439712-8b15-4446-aa25-14a1bcc56269" providerId="ADAL" clId="{EBC6D402-8E2B-47A7-8ED5-56D62A361802}" dt="2022-08-29T13:18:55.498" v="237" actId="2696"/>
        <pc:sldMkLst>
          <pc:docMk/>
          <pc:sldMk cId="1877465745" sldId="291"/>
        </pc:sldMkLst>
      </pc:sldChg>
      <pc:sldChg chg="del">
        <pc:chgData name="Kai Mäkiperä" userId="eb439712-8b15-4446-aa25-14a1bcc56269" providerId="ADAL" clId="{EBC6D402-8E2B-47A7-8ED5-56D62A361802}" dt="2022-08-29T13:19:07.211" v="239" actId="2696"/>
        <pc:sldMkLst>
          <pc:docMk/>
          <pc:sldMk cId="2907137963" sldId="292"/>
        </pc:sldMkLst>
      </pc:sldChg>
      <pc:sldChg chg="del">
        <pc:chgData name="Kai Mäkiperä" userId="eb439712-8b15-4446-aa25-14a1bcc56269" providerId="ADAL" clId="{EBC6D402-8E2B-47A7-8ED5-56D62A361802}" dt="2022-08-29T13:19:20.645" v="241" actId="2696"/>
        <pc:sldMkLst>
          <pc:docMk/>
          <pc:sldMk cId="386130994" sldId="293"/>
        </pc:sldMkLst>
      </pc:sldChg>
      <pc:sldChg chg="del">
        <pc:chgData name="Kai Mäkiperä" userId="eb439712-8b15-4446-aa25-14a1bcc56269" providerId="ADAL" clId="{EBC6D402-8E2B-47A7-8ED5-56D62A361802}" dt="2022-08-29T13:19:39.187" v="247" actId="2696"/>
        <pc:sldMkLst>
          <pc:docMk/>
          <pc:sldMk cId="3645043575" sldId="294"/>
        </pc:sldMkLst>
      </pc:sldChg>
      <pc:sldChg chg="del">
        <pc:chgData name="Kai Mäkiperä" userId="eb439712-8b15-4446-aa25-14a1bcc56269" providerId="ADAL" clId="{EBC6D402-8E2B-47A7-8ED5-56D62A361802}" dt="2022-08-29T13:19:46.720" v="249" actId="2696"/>
        <pc:sldMkLst>
          <pc:docMk/>
          <pc:sldMk cId="4092424677" sldId="295"/>
        </pc:sldMkLst>
      </pc:sldChg>
      <pc:sldChg chg="del">
        <pc:chgData name="Kai Mäkiperä" userId="eb439712-8b15-4446-aa25-14a1bcc56269" providerId="ADAL" clId="{EBC6D402-8E2B-47A7-8ED5-56D62A361802}" dt="2022-08-29T13:20:06.706" v="257" actId="2696"/>
        <pc:sldMkLst>
          <pc:docMk/>
          <pc:sldMk cId="995609310" sldId="296"/>
        </pc:sldMkLst>
      </pc:sldChg>
      <pc:sldChg chg="del">
        <pc:chgData name="Kai Mäkiperä" userId="eb439712-8b15-4446-aa25-14a1bcc56269" providerId="ADAL" clId="{EBC6D402-8E2B-47A7-8ED5-56D62A361802}" dt="2022-08-29T13:18:00.829" v="218" actId="2696"/>
        <pc:sldMkLst>
          <pc:docMk/>
          <pc:sldMk cId="2981356002" sldId="297"/>
        </pc:sldMkLst>
      </pc:sldChg>
      <pc:sldChg chg="del">
        <pc:chgData name="Kai Mäkiperä" userId="eb439712-8b15-4446-aa25-14a1bcc56269" providerId="ADAL" clId="{EBC6D402-8E2B-47A7-8ED5-56D62A361802}" dt="2022-08-29T13:18:33.975" v="232" actId="2696"/>
        <pc:sldMkLst>
          <pc:docMk/>
          <pc:sldMk cId="891679285" sldId="298"/>
        </pc:sldMkLst>
      </pc:sldChg>
      <pc:sldChg chg="del">
        <pc:chgData name="Kai Mäkiperä" userId="eb439712-8b15-4446-aa25-14a1bcc56269" providerId="ADAL" clId="{EBC6D402-8E2B-47A7-8ED5-56D62A361802}" dt="2022-08-29T13:18:27.179" v="230" actId="2696"/>
        <pc:sldMkLst>
          <pc:docMk/>
          <pc:sldMk cId="4259894646" sldId="299"/>
        </pc:sldMkLst>
      </pc:sldChg>
      <pc:sldChg chg="del">
        <pc:chgData name="Kai Mäkiperä" userId="eb439712-8b15-4446-aa25-14a1bcc56269" providerId="ADAL" clId="{EBC6D402-8E2B-47A7-8ED5-56D62A361802}" dt="2022-08-29T13:14:11.213" v="101" actId="2696"/>
        <pc:sldMkLst>
          <pc:docMk/>
          <pc:sldMk cId="4221571441" sldId="300"/>
        </pc:sldMkLst>
      </pc:sldChg>
      <pc:sldChg chg="addSp delSp modSp add mod ord">
        <pc:chgData name="Kai Mäkiperä" userId="eb439712-8b15-4446-aa25-14a1bcc56269" providerId="ADAL" clId="{EBC6D402-8E2B-47A7-8ED5-56D62A361802}" dt="2022-08-29T13:13:55.941" v="91"/>
        <pc:sldMkLst>
          <pc:docMk/>
          <pc:sldMk cId="3848668488" sldId="301"/>
        </pc:sldMkLst>
        <pc:spChg chg="add mod">
          <ac:chgData name="Kai Mäkiperä" userId="eb439712-8b15-4446-aa25-14a1bcc56269" providerId="ADAL" clId="{EBC6D402-8E2B-47A7-8ED5-56D62A361802}" dt="2022-08-29T13:13:26.089" v="54" actId="1076"/>
          <ac:spMkLst>
            <pc:docMk/>
            <pc:sldMk cId="3848668488" sldId="301"/>
            <ac:spMk id="7" creationId="{D5E1563D-C6B5-4F1B-99A8-3853302C27FC}"/>
          </ac:spMkLst>
        </pc:spChg>
        <pc:spChg chg="mod">
          <ac:chgData name="Kai Mäkiperä" userId="eb439712-8b15-4446-aa25-14a1bcc56269" providerId="ADAL" clId="{EBC6D402-8E2B-47A7-8ED5-56D62A361802}" dt="2022-08-29T13:13:29.827" v="83" actId="1038"/>
          <ac:spMkLst>
            <pc:docMk/>
            <pc:sldMk cId="3848668488" sldId="301"/>
            <ac:spMk id="11" creationId="{00000000-0000-0000-0000-000000000000}"/>
          </ac:spMkLst>
        </pc:spChg>
        <pc:spChg chg="del">
          <ac:chgData name="Kai Mäkiperä" userId="eb439712-8b15-4446-aa25-14a1bcc56269" providerId="ADAL" clId="{EBC6D402-8E2B-47A7-8ED5-56D62A361802}" dt="2022-08-29T13:13:22.190" v="52" actId="478"/>
          <ac:spMkLst>
            <pc:docMk/>
            <pc:sldMk cId="3848668488" sldId="301"/>
            <ac:spMk id="13" creationId="{92EC648E-380E-4648-9233-588835531515}"/>
          </ac:spMkLst>
        </pc:spChg>
      </pc:sldChg>
      <pc:sldChg chg="addSp delSp modSp add mod">
        <pc:chgData name="Kai Mäkiperä" userId="eb439712-8b15-4446-aa25-14a1bcc56269" providerId="ADAL" clId="{EBC6D402-8E2B-47A7-8ED5-56D62A361802}" dt="2022-08-29T13:17:34.961" v="213" actId="478"/>
        <pc:sldMkLst>
          <pc:docMk/>
          <pc:sldMk cId="169598809" sldId="302"/>
        </pc:sldMkLst>
        <pc:spChg chg="del">
          <ac:chgData name="Kai Mäkiperä" userId="eb439712-8b15-4446-aa25-14a1bcc56269" providerId="ADAL" clId="{EBC6D402-8E2B-47A7-8ED5-56D62A361802}" dt="2022-08-29T13:13:45.576" v="88" actId="478"/>
          <ac:spMkLst>
            <pc:docMk/>
            <pc:sldMk cId="169598809" sldId="302"/>
            <ac:spMk id="7" creationId="{D5E1563D-C6B5-4F1B-99A8-3853302C27FC}"/>
          </ac:spMkLst>
        </pc:spChg>
        <pc:spChg chg="add del mod">
          <ac:chgData name="Kai Mäkiperä" userId="eb439712-8b15-4446-aa25-14a1bcc56269" providerId="ADAL" clId="{EBC6D402-8E2B-47A7-8ED5-56D62A361802}" dt="2022-08-29T13:14:22.500" v="104" actId="478"/>
          <ac:spMkLst>
            <pc:docMk/>
            <pc:sldMk cId="169598809" sldId="302"/>
            <ac:spMk id="9" creationId="{A7C41D9B-2B30-4D32-A6A6-15FB21F1A936}"/>
          </ac:spMkLst>
        </pc:spChg>
        <pc:spChg chg="add del mod">
          <ac:chgData name="Kai Mäkiperä" userId="eb439712-8b15-4446-aa25-14a1bcc56269" providerId="ADAL" clId="{EBC6D402-8E2B-47A7-8ED5-56D62A361802}" dt="2022-08-29T13:14:20.681" v="103" actId="478"/>
          <ac:spMkLst>
            <pc:docMk/>
            <pc:sldMk cId="169598809" sldId="302"/>
            <ac:spMk id="10" creationId="{9A9A3164-B21A-4FD1-A55F-6EE428AD8D1F}"/>
          </ac:spMkLst>
        </pc:spChg>
        <pc:spChg chg="mod">
          <ac:chgData name="Kai Mäkiperä" userId="eb439712-8b15-4446-aa25-14a1bcc56269" providerId="ADAL" clId="{EBC6D402-8E2B-47A7-8ED5-56D62A361802}" dt="2022-08-29T13:14:30.446" v="106" actId="14100"/>
          <ac:spMkLst>
            <pc:docMk/>
            <pc:sldMk cId="169598809" sldId="302"/>
            <ac:spMk id="11" creationId="{00000000-0000-0000-0000-000000000000}"/>
          </ac:spMkLst>
        </pc:spChg>
        <pc:spChg chg="add mod">
          <ac:chgData name="Kai Mäkiperä" userId="eb439712-8b15-4446-aa25-14a1bcc56269" providerId="ADAL" clId="{EBC6D402-8E2B-47A7-8ED5-56D62A361802}" dt="2022-08-29T13:16:56.994" v="170"/>
          <ac:spMkLst>
            <pc:docMk/>
            <pc:sldMk cId="169598809" sldId="302"/>
            <ac:spMk id="12" creationId="{55A11655-7670-49D4-B6B6-BE830E8CDCAE}"/>
          </ac:spMkLst>
        </pc:spChg>
        <pc:spChg chg="add mod">
          <ac:chgData name="Kai Mäkiperä" userId="eb439712-8b15-4446-aa25-14a1bcc56269" providerId="ADAL" clId="{EBC6D402-8E2B-47A7-8ED5-56D62A361802}" dt="2022-08-29T13:16:56.994" v="170"/>
          <ac:spMkLst>
            <pc:docMk/>
            <pc:sldMk cId="169598809" sldId="302"/>
            <ac:spMk id="13" creationId="{B56189B3-3C5D-4777-AAC1-8C9C14585110}"/>
          </ac:spMkLst>
        </pc:spChg>
        <pc:spChg chg="add mod">
          <ac:chgData name="Kai Mäkiperä" userId="eb439712-8b15-4446-aa25-14a1bcc56269" providerId="ADAL" clId="{EBC6D402-8E2B-47A7-8ED5-56D62A361802}" dt="2022-08-29T13:16:56.994" v="170"/>
          <ac:spMkLst>
            <pc:docMk/>
            <pc:sldMk cId="169598809" sldId="302"/>
            <ac:spMk id="15" creationId="{52F27D90-8A39-4F38-952D-71FCA8A8DD4B}"/>
          </ac:spMkLst>
        </pc:spChg>
        <pc:spChg chg="add mod">
          <ac:chgData name="Kai Mäkiperä" userId="eb439712-8b15-4446-aa25-14a1bcc56269" providerId="ADAL" clId="{EBC6D402-8E2B-47A7-8ED5-56D62A361802}" dt="2022-08-29T13:17:28.479" v="212" actId="20577"/>
          <ac:spMkLst>
            <pc:docMk/>
            <pc:sldMk cId="169598809" sldId="302"/>
            <ac:spMk id="16" creationId="{959349EE-BBA7-4957-AF89-0E4C2C5571C6}"/>
          </ac:spMkLst>
        </pc:spChg>
        <pc:picChg chg="del">
          <ac:chgData name="Kai Mäkiperä" userId="eb439712-8b15-4446-aa25-14a1bcc56269" providerId="ADAL" clId="{EBC6D402-8E2B-47A7-8ED5-56D62A361802}" dt="2022-08-29T13:17:34.961" v="213" actId="478"/>
          <ac:picMkLst>
            <pc:docMk/>
            <pc:sldMk cId="169598809" sldId="302"/>
            <ac:picMk id="14" creationId="{8C09FEE1-3041-4FC1-89BE-D88F2E551C9D}"/>
          </ac:picMkLst>
        </pc:picChg>
      </pc:sldChg>
      <pc:sldChg chg="add del">
        <pc:chgData name="Kai Mäkiperä" userId="eb439712-8b15-4446-aa25-14a1bcc56269" providerId="ADAL" clId="{EBC6D402-8E2B-47A7-8ED5-56D62A361802}" dt="2022-08-29T13:13:41.828" v="86"/>
        <pc:sldMkLst>
          <pc:docMk/>
          <pc:sldMk cId="955903375" sldId="302"/>
        </pc:sldMkLst>
      </pc:sldChg>
      <pc:sldChg chg="modSp add mod">
        <pc:chgData name="Kai Mäkiperä" userId="eb439712-8b15-4446-aa25-14a1bcc56269" providerId="ADAL" clId="{EBC6D402-8E2B-47A7-8ED5-56D62A361802}" dt="2022-08-29T13:25:01.887" v="409" actId="1035"/>
        <pc:sldMkLst>
          <pc:docMk/>
          <pc:sldMk cId="3774426954" sldId="303"/>
        </pc:sldMkLst>
        <pc:spChg chg="mod">
          <ac:chgData name="Kai Mäkiperä" userId="eb439712-8b15-4446-aa25-14a1bcc56269" providerId="ADAL" clId="{EBC6D402-8E2B-47A7-8ED5-56D62A361802}" dt="2022-08-29T13:25:01.887" v="409" actId="1035"/>
          <ac:spMkLst>
            <pc:docMk/>
            <pc:sldMk cId="3774426954" sldId="303"/>
            <ac:spMk id="9" creationId="{A7C41D9B-2B30-4D32-A6A6-15FB21F1A936}"/>
          </ac:spMkLst>
        </pc:spChg>
        <pc:spChg chg="mod">
          <ac:chgData name="Kai Mäkiperä" userId="eb439712-8b15-4446-aa25-14a1bcc56269" providerId="ADAL" clId="{EBC6D402-8E2B-47A7-8ED5-56D62A361802}" dt="2022-08-29T13:24:35.652" v="398" actId="1036"/>
          <ac:spMkLst>
            <pc:docMk/>
            <pc:sldMk cId="3774426954" sldId="303"/>
            <ac:spMk id="10" creationId="{9A9A3164-B21A-4FD1-A55F-6EE428AD8D1F}"/>
          </ac:spMkLst>
        </pc:spChg>
        <pc:spChg chg="mod">
          <ac:chgData name="Kai Mäkiperä" userId="eb439712-8b15-4446-aa25-14a1bcc56269" providerId="ADAL" clId="{EBC6D402-8E2B-47A7-8ED5-56D62A361802}" dt="2022-08-29T13:21:45.622" v="349" actId="14100"/>
          <ac:spMkLst>
            <pc:docMk/>
            <pc:sldMk cId="3774426954" sldId="303"/>
            <ac:spMk id="11" creationId="{00000000-0000-0000-0000-000000000000}"/>
          </ac:spMkLst>
        </pc:spChg>
      </pc:sldChg>
      <pc:sldChg chg="addSp delSp modSp add mod">
        <pc:chgData name="Kai Mäkiperä" userId="eb439712-8b15-4446-aa25-14a1bcc56269" providerId="ADAL" clId="{EBC6D402-8E2B-47A7-8ED5-56D62A361802}" dt="2022-08-29T13:28:18.704" v="514" actId="20577"/>
        <pc:sldMkLst>
          <pc:docMk/>
          <pc:sldMk cId="2186025385" sldId="304"/>
        </pc:sldMkLst>
        <pc:spChg chg="add del mod">
          <ac:chgData name="Kai Mäkiperä" userId="eb439712-8b15-4446-aa25-14a1bcc56269" providerId="ADAL" clId="{EBC6D402-8E2B-47A7-8ED5-56D62A361802}" dt="2022-08-29T13:18:14.502" v="226" actId="478"/>
          <ac:spMkLst>
            <pc:docMk/>
            <pc:sldMk cId="2186025385" sldId="304"/>
            <ac:spMk id="6" creationId="{686D9CA7-F1A8-41AB-8A96-839551A4872C}"/>
          </ac:spMkLst>
        </pc:spChg>
        <pc:spChg chg="add mod">
          <ac:chgData name="Kai Mäkiperä" userId="eb439712-8b15-4446-aa25-14a1bcc56269" providerId="ADAL" clId="{EBC6D402-8E2B-47A7-8ED5-56D62A361802}" dt="2022-08-29T13:28:18.704" v="514" actId="20577"/>
          <ac:spMkLst>
            <pc:docMk/>
            <pc:sldMk cId="2186025385" sldId="304"/>
            <ac:spMk id="9" creationId="{92385A1B-E444-4BB6-9158-311B31A929A1}"/>
          </ac:spMkLst>
        </pc:spChg>
        <pc:spChg chg="add mod">
          <ac:chgData name="Kai Mäkiperä" userId="eb439712-8b15-4446-aa25-14a1bcc56269" providerId="ADAL" clId="{EBC6D402-8E2B-47A7-8ED5-56D62A361802}" dt="2022-08-29T13:26:34.020" v="457" actId="14100"/>
          <ac:spMkLst>
            <pc:docMk/>
            <pc:sldMk cId="2186025385" sldId="304"/>
            <ac:spMk id="10" creationId="{7C87D142-6694-47BD-8831-B61350D136EF}"/>
          </ac:spMkLst>
        </pc:spChg>
        <pc:picChg chg="add del mod">
          <ac:chgData name="Kai Mäkiperä" userId="eb439712-8b15-4446-aa25-14a1bcc56269" providerId="ADAL" clId="{EBC6D402-8E2B-47A7-8ED5-56D62A361802}" dt="2022-08-29T13:18:13.069" v="225" actId="478"/>
          <ac:picMkLst>
            <pc:docMk/>
            <pc:sldMk cId="2186025385" sldId="304"/>
            <ac:picMk id="7" creationId="{21A7EA59-7A34-4F57-8C5E-7CF8EFF93F1C}"/>
          </ac:picMkLst>
        </pc:picChg>
      </pc:sldChg>
      <pc:sldChg chg="addSp modSp add mod">
        <pc:chgData name="Kai Mäkiperä" userId="eb439712-8b15-4446-aa25-14a1bcc56269" providerId="ADAL" clId="{EBC6D402-8E2B-47A7-8ED5-56D62A361802}" dt="2022-08-29T13:24:57.995" v="408" actId="1036"/>
        <pc:sldMkLst>
          <pc:docMk/>
          <pc:sldMk cId="2758412950" sldId="305"/>
        </pc:sldMkLst>
        <pc:spChg chg="add mod">
          <ac:chgData name="Kai Mäkiperä" userId="eb439712-8b15-4446-aa25-14a1bcc56269" providerId="ADAL" clId="{EBC6D402-8E2B-47A7-8ED5-56D62A361802}" dt="2022-08-29T13:24:57.995" v="408" actId="1036"/>
          <ac:spMkLst>
            <pc:docMk/>
            <pc:sldMk cId="2758412950" sldId="305"/>
            <ac:spMk id="6" creationId="{D7B6FB68-3592-4AD0-94F1-1C9DABCE0565}"/>
          </ac:spMkLst>
        </pc:spChg>
        <pc:spChg chg="add mod">
          <ac:chgData name="Kai Mäkiperä" userId="eb439712-8b15-4446-aa25-14a1bcc56269" providerId="ADAL" clId="{EBC6D402-8E2B-47A7-8ED5-56D62A361802}" dt="2022-08-29T13:15:44.194" v="167" actId="20577"/>
          <ac:spMkLst>
            <pc:docMk/>
            <pc:sldMk cId="2758412950" sldId="305"/>
            <ac:spMk id="7" creationId="{6E21D053-5A47-40F7-8084-E95A9355D9B7}"/>
          </ac:spMkLst>
        </pc:spChg>
        <pc:spChg chg="add mod">
          <ac:chgData name="Kai Mäkiperä" userId="eb439712-8b15-4446-aa25-14a1bcc56269" providerId="ADAL" clId="{EBC6D402-8E2B-47A7-8ED5-56D62A361802}" dt="2022-08-29T13:15:20.018" v="165" actId="20577"/>
          <ac:spMkLst>
            <pc:docMk/>
            <pc:sldMk cId="2758412950" sldId="305"/>
            <ac:spMk id="9" creationId="{F790EAE0-7A79-47FB-8F5E-14B42092A7BC}"/>
          </ac:spMkLst>
        </pc:spChg>
        <pc:spChg chg="add mod">
          <ac:chgData name="Kai Mäkiperä" userId="eb439712-8b15-4446-aa25-14a1bcc56269" providerId="ADAL" clId="{EBC6D402-8E2B-47A7-8ED5-56D62A361802}" dt="2022-08-29T13:14:55.964" v="113" actId="113"/>
          <ac:spMkLst>
            <pc:docMk/>
            <pc:sldMk cId="2758412950" sldId="305"/>
            <ac:spMk id="10" creationId="{ABED00DA-29A4-404C-B6E6-29F064FCC611}"/>
          </ac:spMkLst>
        </pc:spChg>
      </pc:sldChg>
      <pc:sldChg chg="addSp modSp add mod">
        <pc:chgData name="Kai Mäkiperä" userId="eb439712-8b15-4446-aa25-14a1bcc56269" providerId="ADAL" clId="{EBC6D402-8E2B-47A7-8ED5-56D62A361802}" dt="2022-08-29T13:25:23.485" v="416" actId="1035"/>
        <pc:sldMkLst>
          <pc:docMk/>
          <pc:sldMk cId="1832368401" sldId="306"/>
        </pc:sldMkLst>
        <pc:spChg chg="add mod">
          <ac:chgData name="Kai Mäkiperä" userId="eb439712-8b15-4446-aa25-14a1bcc56269" providerId="ADAL" clId="{EBC6D402-8E2B-47A7-8ED5-56D62A361802}" dt="2022-08-29T13:17:47.083" v="215"/>
          <ac:spMkLst>
            <pc:docMk/>
            <pc:sldMk cId="1832368401" sldId="306"/>
            <ac:spMk id="6" creationId="{D851B835-D8F7-4F3D-97AB-CE6EA113EE95}"/>
          </ac:spMkLst>
        </pc:spChg>
        <pc:spChg chg="add mod">
          <ac:chgData name="Kai Mäkiperä" userId="eb439712-8b15-4446-aa25-14a1bcc56269" providerId="ADAL" clId="{EBC6D402-8E2B-47A7-8ED5-56D62A361802}" dt="2022-08-29T13:25:23.485" v="416" actId="1035"/>
          <ac:spMkLst>
            <pc:docMk/>
            <pc:sldMk cId="1832368401" sldId="306"/>
            <ac:spMk id="7" creationId="{E00A4784-9161-4008-9A42-516EF65E2F9E}"/>
          </ac:spMkLst>
        </pc:spChg>
      </pc:sldChg>
      <pc:sldChg chg="addSp delSp modSp add mod">
        <pc:chgData name="Kai Mäkiperä" userId="eb439712-8b15-4446-aa25-14a1bcc56269" providerId="ADAL" clId="{EBC6D402-8E2B-47A7-8ED5-56D62A361802}" dt="2022-08-29T13:26:02.246" v="446" actId="14100"/>
        <pc:sldMkLst>
          <pc:docMk/>
          <pc:sldMk cId="1656421079" sldId="307"/>
        </pc:sldMkLst>
        <pc:spChg chg="del">
          <ac:chgData name="Kai Mäkiperä" userId="eb439712-8b15-4446-aa25-14a1bcc56269" providerId="ADAL" clId="{EBC6D402-8E2B-47A7-8ED5-56D62A361802}" dt="2022-08-29T13:18:11.329" v="224" actId="478"/>
          <ac:spMkLst>
            <pc:docMk/>
            <pc:sldMk cId="1656421079" sldId="307"/>
            <ac:spMk id="6" creationId="{686D9CA7-F1A8-41AB-8A96-839551A4872C}"/>
          </ac:spMkLst>
        </pc:spChg>
        <pc:spChg chg="add mod">
          <ac:chgData name="Kai Mäkiperä" userId="eb439712-8b15-4446-aa25-14a1bcc56269" providerId="ADAL" clId="{EBC6D402-8E2B-47A7-8ED5-56D62A361802}" dt="2022-08-29T13:18:23.044" v="229"/>
          <ac:spMkLst>
            <pc:docMk/>
            <pc:sldMk cId="1656421079" sldId="307"/>
            <ac:spMk id="9" creationId="{4CD66AF5-5734-4518-BA53-B70CA23E4C17}"/>
          </ac:spMkLst>
        </pc:spChg>
        <pc:spChg chg="add mod">
          <ac:chgData name="Kai Mäkiperä" userId="eb439712-8b15-4446-aa25-14a1bcc56269" providerId="ADAL" clId="{EBC6D402-8E2B-47A7-8ED5-56D62A361802}" dt="2022-08-29T13:26:02.246" v="446" actId="14100"/>
          <ac:spMkLst>
            <pc:docMk/>
            <pc:sldMk cId="1656421079" sldId="307"/>
            <ac:spMk id="10" creationId="{CB22E1B6-4595-49AA-84FB-21645C7EAAA2}"/>
          </ac:spMkLst>
        </pc:spChg>
        <pc:spChg chg="add del">
          <ac:chgData name="Kai Mäkiperä" userId="eb439712-8b15-4446-aa25-14a1bcc56269" providerId="ADAL" clId="{EBC6D402-8E2B-47A7-8ED5-56D62A361802}" dt="2022-08-29T13:18:08.776" v="223" actId="478"/>
          <ac:spMkLst>
            <pc:docMk/>
            <pc:sldMk cId="1656421079" sldId="307"/>
            <ac:spMk id="11" creationId="{00000000-0000-0000-0000-000000000000}"/>
          </ac:spMkLst>
        </pc:spChg>
        <pc:picChg chg="del">
          <ac:chgData name="Kai Mäkiperä" userId="eb439712-8b15-4446-aa25-14a1bcc56269" providerId="ADAL" clId="{EBC6D402-8E2B-47A7-8ED5-56D62A361802}" dt="2022-08-29T13:18:05.887" v="221" actId="478"/>
          <ac:picMkLst>
            <pc:docMk/>
            <pc:sldMk cId="1656421079" sldId="307"/>
            <ac:picMk id="7" creationId="{21A7EA59-7A34-4F57-8C5E-7CF8EFF93F1C}"/>
          </ac:picMkLst>
        </pc:picChg>
      </pc:sldChg>
      <pc:sldChg chg="modSp add mod">
        <pc:chgData name="Kai Mäkiperä" userId="eb439712-8b15-4446-aa25-14a1bcc56269" providerId="ADAL" clId="{EBC6D402-8E2B-47A7-8ED5-56D62A361802}" dt="2022-08-29T13:25:52.604" v="443" actId="1036"/>
        <pc:sldMkLst>
          <pc:docMk/>
          <pc:sldMk cId="460494512" sldId="308"/>
        </pc:sldMkLst>
        <pc:spChg chg="mod">
          <ac:chgData name="Kai Mäkiperä" userId="eb439712-8b15-4446-aa25-14a1bcc56269" providerId="ADAL" clId="{EBC6D402-8E2B-47A7-8ED5-56D62A361802}" dt="2022-08-29T13:25:52.604" v="443" actId="1036"/>
          <ac:spMkLst>
            <pc:docMk/>
            <pc:sldMk cId="460494512" sldId="308"/>
            <ac:spMk id="6" creationId="{686D9CA7-F1A8-41AB-8A96-839551A4872C}"/>
          </ac:spMkLst>
        </pc:spChg>
        <pc:spChg chg="mod">
          <ac:chgData name="Kai Mäkiperä" userId="eb439712-8b15-4446-aa25-14a1bcc56269" providerId="ADAL" clId="{EBC6D402-8E2B-47A7-8ED5-56D62A361802}" dt="2022-08-29T13:25:47.561" v="438" actId="1076"/>
          <ac:spMkLst>
            <pc:docMk/>
            <pc:sldMk cId="460494512" sldId="308"/>
            <ac:spMk id="11" creationId="{00000000-0000-0000-0000-000000000000}"/>
          </ac:spMkLst>
        </pc:spChg>
      </pc:sldChg>
      <pc:sldChg chg="addSp modSp add mod">
        <pc:chgData name="Kai Mäkiperä" userId="eb439712-8b15-4446-aa25-14a1bcc56269" providerId="ADAL" clId="{EBC6D402-8E2B-47A7-8ED5-56D62A361802}" dt="2022-08-29T13:27:58.936" v="508" actId="255"/>
        <pc:sldMkLst>
          <pc:docMk/>
          <pc:sldMk cId="677358192" sldId="309"/>
        </pc:sldMkLst>
        <pc:spChg chg="add mod">
          <ac:chgData name="Kai Mäkiperä" userId="eb439712-8b15-4446-aa25-14a1bcc56269" providerId="ADAL" clId="{EBC6D402-8E2B-47A7-8ED5-56D62A361802}" dt="2022-08-29T13:27:58.936" v="508" actId="255"/>
          <ac:spMkLst>
            <pc:docMk/>
            <pc:sldMk cId="677358192" sldId="309"/>
            <ac:spMk id="6" creationId="{811E3339-A961-400D-A011-D584729AFACB}"/>
          </ac:spMkLst>
        </pc:spChg>
        <pc:spChg chg="add mod">
          <ac:chgData name="Kai Mäkiperä" userId="eb439712-8b15-4446-aa25-14a1bcc56269" providerId="ADAL" clId="{EBC6D402-8E2B-47A7-8ED5-56D62A361802}" dt="2022-08-29T13:26:41.160" v="465" actId="403"/>
          <ac:spMkLst>
            <pc:docMk/>
            <pc:sldMk cId="677358192" sldId="309"/>
            <ac:spMk id="7" creationId="{26232A5D-E1A1-46E9-B71D-E4138D2E32CF}"/>
          </ac:spMkLst>
        </pc:spChg>
      </pc:sldChg>
      <pc:sldChg chg="addSp modSp add mod">
        <pc:chgData name="Kai Mäkiperä" userId="eb439712-8b15-4446-aa25-14a1bcc56269" providerId="ADAL" clId="{EBC6D402-8E2B-47A7-8ED5-56D62A361802}" dt="2022-08-29T13:26:07.142" v="448" actId="403"/>
        <pc:sldMkLst>
          <pc:docMk/>
          <pc:sldMk cId="1045831199" sldId="310"/>
        </pc:sldMkLst>
        <pc:spChg chg="add mod">
          <ac:chgData name="Kai Mäkiperä" userId="eb439712-8b15-4446-aa25-14a1bcc56269" providerId="ADAL" clId="{EBC6D402-8E2B-47A7-8ED5-56D62A361802}" dt="2022-08-29T13:18:30.692" v="231"/>
          <ac:spMkLst>
            <pc:docMk/>
            <pc:sldMk cId="1045831199" sldId="310"/>
            <ac:spMk id="6" creationId="{CAC6A3D5-5CC0-4119-9D32-3996DF647049}"/>
          </ac:spMkLst>
        </pc:spChg>
        <pc:spChg chg="add mod">
          <ac:chgData name="Kai Mäkiperä" userId="eb439712-8b15-4446-aa25-14a1bcc56269" providerId="ADAL" clId="{EBC6D402-8E2B-47A7-8ED5-56D62A361802}" dt="2022-08-29T13:26:07.142" v="448" actId="403"/>
          <ac:spMkLst>
            <pc:docMk/>
            <pc:sldMk cId="1045831199" sldId="310"/>
            <ac:spMk id="7" creationId="{06FED6D2-523C-4448-8CB5-877462872F93}"/>
          </ac:spMkLst>
        </pc:spChg>
      </pc:sldChg>
      <pc:sldChg chg="addSp delSp modSp add mod">
        <pc:chgData name="Kai Mäkiperä" userId="eb439712-8b15-4446-aa25-14a1bcc56269" providerId="ADAL" clId="{EBC6D402-8E2B-47A7-8ED5-56D62A361802}" dt="2022-08-29T13:28:42.905" v="545" actId="1037"/>
        <pc:sldMkLst>
          <pc:docMk/>
          <pc:sldMk cId="1584127509" sldId="311"/>
        </pc:sldMkLst>
        <pc:spChg chg="add mod">
          <ac:chgData name="Kai Mäkiperä" userId="eb439712-8b15-4446-aa25-14a1bcc56269" providerId="ADAL" clId="{EBC6D402-8E2B-47A7-8ED5-56D62A361802}" dt="2022-08-29T13:19:53.323" v="250"/>
          <ac:spMkLst>
            <pc:docMk/>
            <pc:sldMk cId="1584127509" sldId="311"/>
            <ac:spMk id="6" creationId="{C58DCA1B-D219-45D2-BA63-72F2B6F13E2D}"/>
          </ac:spMkLst>
        </pc:spChg>
        <pc:spChg chg="add mod">
          <ac:chgData name="Kai Mäkiperä" userId="eb439712-8b15-4446-aa25-14a1bcc56269" providerId="ADAL" clId="{EBC6D402-8E2B-47A7-8ED5-56D62A361802}" dt="2022-08-29T13:28:34.332" v="519" actId="1035"/>
          <ac:spMkLst>
            <pc:docMk/>
            <pc:sldMk cId="1584127509" sldId="311"/>
            <ac:spMk id="7" creationId="{04A10BF1-CA7E-4ECC-896E-2BB271858A3C}"/>
          </ac:spMkLst>
        </pc:spChg>
        <pc:spChg chg="mod">
          <ac:chgData name="Kai Mäkiperä" userId="eb439712-8b15-4446-aa25-14a1bcc56269" providerId="ADAL" clId="{EBC6D402-8E2B-47A7-8ED5-56D62A361802}" dt="2022-08-29T13:28:42.905" v="545" actId="1037"/>
          <ac:spMkLst>
            <pc:docMk/>
            <pc:sldMk cId="1584127509" sldId="311"/>
            <ac:spMk id="11" creationId="{00000000-0000-0000-0000-000000000000}"/>
          </ac:spMkLst>
        </pc:spChg>
        <pc:picChg chg="del">
          <ac:chgData name="Kai Mäkiperä" userId="eb439712-8b15-4446-aa25-14a1bcc56269" providerId="ADAL" clId="{EBC6D402-8E2B-47A7-8ED5-56D62A361802}" dt="2022-08-29T13:28:37.793" v="520" actId="478"/>
          <ac:picMkLst>
            <pc:docMk/>
            <pc:sldMk cId="1584127509" sldId="311"/>
            <ac:picMk id="14" creationId="{8C09FEE1-3041-4FC1-89BE-D88F2E551C9D}"/>
          </ac:picMkLst>
        </pc:picChg>
      </pc:sldChg>
      <pc:sldChg chg="addSp modSp add">
        <pc:chgData name="Kai Mäkiperä" userId="eb439712-8b15-4446-aa25-14a1bcc56269" providerId="ADAL" clId="{EBC6D402-8E2B-47A7-8ED5-56D62A361802}" dt="2022-08-29T13:19:34.212" v="245"/>
        <pc:sldMkLst>
          <pc:docMk/>
          <pc:sldMk cId="3100971873" sldId="312"/>
        </pc:sldMkLst>
        <pc:spChg chg="add mod">
          <ac:chgData name="Kai Mäkiperä" userId="eb439712-8b15-4446-aa25-14a1bcc56269" providerId="ADAL" clId="{EBC6D402-8E2B-47A7-8ED5-56D62A361802}" dt="2022-08-29T13:19:34.212" v="245"/>
          <ac:spMkLst>
            <pc:docMk/>
            <pc:sldMk cId="3100971873" sldId="312"/>
            <ac:spMk id="6" creationId="{2FCB83AC-C2D7-4C74-94E1-EF707E99D856}"/>
          </ac:spMkLst>
        </pc:spChg>
      </pc:sldChg>
      <pc:sldChg chg="addSp delSp modSp add mod">
        <pc:chgData name="Kai Mäkiperä" userId="eb439712-8b15-4446-aa25-14a1bcc56269" providerId="ADAL" clId="{EBC6D402-8E2B-47A7-8ED5-56D62A361802}" dt="2022-08-29T13:27:26.097" v="504" actId="1036"/>
        <pc:sldMkLst>
          <pc:docMk/>
          <pc:sldMk cId="819244884" sldId="313"/>
        </pc:sldMkLst>
        <pc:spChg chg="add mod">
          <ac:chgData name="Kai Mäkiperä" userId="eb439712-8b15-4446-aa25-14a1bcc56269" providerId="ADAL" clId="{EBC6D402-8E2B-47A7-8ED5-56D62A361802}" dt="2022-08-29T13:27:26.097" v="504" actId="1036"/>
          <ac:spMkLst>
            <pc:docMk/>
            <pc:sldMk cId="819244884" sldId="313"/>
            <ac:spMk id="6" creationId="{B30F81C9-381A-4B9C-95F4-640E09538745}"/>
          </ac:spMkLst>
        </pc:spChg>
        <pc:spChg chg="add mod">
          <ac:chgData name="Kai Mäkiperä" userId="eb439712-8b15-4446-aa25-14a1bcc56269" providerId="ADAL" clId="{EBC6D402-8E2B-47A7-8ED5-56D62A361802}" dt="2022-08-29T13:26:56.757" v="473" actId="403"/>
          <ac:spMkLst>
            <pc:docMk/>
            <pc:sldMk cId="819244884" sldId="313"/>
            <ac:spMk id="7" creationId="{1DBBBD4E-BC71-45DC-94B8-F92512E057A6}"/>
          </ac:spMkLst>
        </pc:spChg>
        <pc:spChg chg="mod">
          <ac:chgData name="Kai Mäkiperä" userId="eb439712-8b15-4446-aa25-14a1bcc56269" providerId="ADAL" clId="{EBC6D402-8E2B-47A7-8ED5-56D62A361802}" dt="2022-08-29T13:27:20.896" v="500" actId="1038"/>
          <ac:spMkLst>
            <pc:docMk/>
            <pc:sldMk cId="819244884" sldId="313"/>
            <ac:spMk id="11" creationId="{00000000-0000-0000-0000-000000000000}"/>
          </ac:spMkLst>
        </pc:spChg>
        <pc:picChg chg="del">
          <ac:chgData name="Kai Mäkiperä" userId="eb439712-8b15-4446-aa25-14a1bcc56269" providerId="ADAL" clId="{EBC6D402-8E2B-47A7-8ED5-56D62A361802}" dt="2022-08-29T13:27:05.413" v="476" actId="478"/>
          <ac:picMkLst>
            <pc:docMk/>
            <pc:sldMk cId="819244884" sldId="313"/>
            <ac:picMk id="14" creationId="{8C09FEE1-3041-4FC1-89BE-D88F2E551C9D}"/>
          </ac:picMkLst>
        </pc:picChg>
      </pc:sldChg>
      <pc:sldChg chg="addSp modSp add ord setBg">
        <pc:chgData name="Kai Mäkiperä" userId="eb439712-8b15-4446-aa25-14a1bcc56269" providerId="ADAL" clId="{EBC6D402-8E2B-47A7-8ED5-56D62A361802}" dt="2022-08-29T13:19:43.783" v="248"/>
        <pc:sldMkLst>
          <pc:docMk/>
          <pc:sldMk cId="2790698958" sldId="314"/>
        </pc:sldMkLst>
        <pc:spChg chg="add mod">
          <ac:chgData name="Kai Mäkiperä" userId="eb439712-8b15-4446-aa25-14a1bcc56269" providerId="ADAL" clId="{EBC6D402-8E2B-47A7-8ED5-56D62A361802}" dt="2022-08-29T13:19:43.783" v="248"/>
          <ac:spMkLst>
            <pc:docMk/>
            <pc:sldMk cId="2790698958" sldId="314"/>
            <ac:spMk id="6" creationId="{22E56C66-FA04-47AB-8058-D90FF7DE3C87}"/>
          </ac:spMkLst>
        </pc:spChg>
        <pc:spChg chg="add mod">
          <ac:chgData name="Kai Mäkiperä" userId="eb439712-8b15-4446-aa25-14a1bcc56269" providerId="ADAL" clId="{EBC6D402-8E2B-47A7-8ED5-56D62A361802}" dt="2022-08-29T13:19:43.783" v="248"/>
          <ac:spMkLst>
            <pc:docMk/>
            <pc:sldMk cId="2790698958" sldId="314"/>
            <ac:spMk id="7" creationId="{F62379BB-64BF-47CA-9039-376F23E72033}"/>
          </ac:spMkLst>
        </pc:spChg>
      </pc:sldChg>
      <pc:sldChg chg="add del ord">
        <pc:chgData name="Kai Mäkiperä" userId="eb439712-8b15-4446-aa25-14a1bcc56269" providerId="ADAL" clId="{EBC6D402-8E2B-47A7-8ED5-56D62A361802}" dt="2022-08-29T13:19:36.614" v="246" actId="2696"/>
        <pc:sldMkLst>
          <pc:docMk/>
          <pc:sldMk cId="1476854590" sldId="315"/>
        </pc:sldMkLst>
      </pc:sldChg>
      <pc:sldChg chg="delSp add del mod">
        <pc:chgData name="Kai Mäkiperä" userId="eb439712-8b15-4446-aa25-14a1bcc56269" providerId="ADAL" clId="{EBC6D402-8E2B-47A7-8ED5-56D62A361802}" dt="2022-08-29T13:20:40.684" v="281" actId="47"/>
        <pc:sldMkLst>
          <pc:docMk/>
          <pc:sldMk cId="1590886719" sldId="315"/>
        </pc:sldMkLst>
        <pc:spChg chg="del">
          <ac:chgData name="Kai Mäkiperä" userId="eb439712-8b15-4446-aa25-14a1bcc56269" providerId="ADAL" clId="{EBC6D402-8E2B-47A7-8ED5-56D62A361802}" dt="2022-08-29T13:19:57.934" v="252" actId="478"/>
          <ac:spMkLst>
            <pc:docMk/>
            <pc:sldMk cId="1590886719" sldId="315"/>
            <ac:spMk id="6" creationId="{C58DCA1B-D219-45D2-BA63-72F2B6F13E2D}"/>
          </ac:spMkLst>
        </pc:spChg>
        <pc:spChg chg="del">
          <ac:chgData name="Kai Mäkiperä" userId="eb439712-8b15-4446-aa25-14a1bcc56269" providerId="ADAL" clId="{EBC6D402-8E2B-47A7-8ED5-56D62A361802}" dt="2022-08-29T13:19:59.339" v="253" actId="478"/>
          <ac:spMkLst>
            <pc:docMk/>
            <pc:sldMk cId="1590886719" sldId="315"/>
            <ac:spMk id="7" creationId="{04A10BF1-CA7E-4ECC-896E-2BB271858A3C}"/>
          </ac:spMkLst>
        </pc:spChg>
      </pc:sldChg>
      <pc:sldChg chg="add del">
        <pc:chgData name="Kai Mäkiperä" userId="eb439712-8b15-4446-aa25-14a1bcc56269" providerId="ADAL" clId="{EBC6D402-8E2B-47A7-8ED5-56D62A361802}" dt="2022-08-29T13:20:40.684" v="281" actId="47"/>
        <pc:sldMkLst>
          <pc:docMk/>
          <pc:sldMk cId="423278247" sldId="316"/>
        </pc:sldMkLst>
      </pc:sldChg>
      <pc:sldChg chg="addSp delSp modSp add mod">
        <pc:chgData name="Kai Mäkiperä" userId="eb439712-8b15-4446-aa25-14a1bcc56269" providerId="ADAL" clId="{EBC6D402-8E2B-47A7-8ED5-56D62A361802}" dt="2022-08-29T13:20:29.586" v="278" actId="478"/>
        <pc:sldMkLst>
          <pc:docMk/>
          <pc:sldMk cId="1108042156" sldId="317"/>
        </pc:sldMkLst>
        <pc:spChg chg="add del mod">
          <ac:chgData name="Kai Mäkiperä" userId="eb439712-8b15-4446-aa25-14a1bcc56269" providerId="ADAL" clId="{EBC6D402-8E2B-47A7-8ED5-56D62A361802}" dt="2022-08-29T13:20:22.751" v="259"/>
          <ac:spMkLst>
            <pc:docMk/>
            <pc:sldMk cId="1108042156" sldId="317"/>
            <ac:spMk id="6" creationId="{5FDB7EE6-56A3-4C7A-AFE1-FA39DD220B7E}"/>
          </ac:spMkLst>
        </pc:spChg>
        <pc:spChg chg="add del mod">
          <ac:chgData name="Kai Mäkiperä" userId="eb439712-8b15-4446-aa25-14a1bcc56269" providerId="ADAL" clId="{EBC6D402-8E2B-47A7-8ED5-56D62A361802}" dt="2022-08-29T13:20:22.751" v="259"/>
          <ac:spMkLst>
            <pc:docMk/>
            <pc:sldMk cId="1108042156" sldId="317"/>
            <ac:spMk id="7" creationId="{32CF30F5-5DAA-4AC4-AFA1-60D585340D08}"/>
          </ac:spMkLst>
        </pc:spChg>
        <pc:spChg chg="add del mod">
          <ac:chgData name="Kai Mäkiperä" userId="eb439712-8b15-4446-aa25-14a1bcc56269" providerId="ADAL" clId="{EBC6D402-8E2B-47A7-8ED5-56D62A361802}" dt="2022-08-29T13:20:22.751" v="259"/>
          <ac:spMkLst>
            <pc:docMk/>
            <pc:sldMk cId="1108042156" sldId="317"/>
            <ac:spMk id="9" creationId="{90E12531-B183-42CF-A012-EA12E1FD8638}"/>
          </ac:spMkLst>
        </pc:spChg>
        <pc:spChg chg="add del mod">
          <ac:chgData name="Kai Mäkiperä" userId="eb439712-8b15-4446-aa25-14a1bcc56269" providerId="ADAL" clId="{EBC6D402-8E2B-47A7-8ED5-56D62A361802}" dt="2022-08-29T13:20:22.751" v="259"/>
          <ac:spMkLst>
            <pc:docMk/>
            <pc:sldMk cId="1108042156" sldId="317"/>
            <ac:spMk id="10" creationId="{38C36B07-6544-43CD-9B7F-90A0D16B7123}"/>
          </ac:spMkLst>
        </pc:spChg>
        <pc:spChg chg="add del mod">
          <ac:chgData name="Kai Mäkiperä" userId="eb439712-8b15-4446-aa25-14a1bcc56269" providerId="ADAL" clId="{EBC6D402-8E2B-47A7-8ED5-56D62A361802}" dt="2022-08-29T13:20:22.751" v="259"/>
          <ac:spMkLst>
            <pc:docMk/>
            <pc:sldMk cId="1108042156" sldId="317"/>
            <ac:spMk id="12" creationId="{2953CF6C-3B6F-471D-8CCF-233EB3EB473B}"/>
          </ac:spMkLst>
        </pc:spChg>
        <pc:spChg chg="add del mod">
          <ac:chgData name="Kai Mäkiperä" userId="eb439712-8b15-4446-aa25-14a1bcc56269" providerId="ADAL" clId="{EBC6D402-8E2B-47A7-8ED5-56D62A361802}" dt="2022-08-29T13:20:22.751" v="259"/>
          <ac:spMkLst>
            <pc:docMk/>
            <pc:sldMk cId="1108042156" sldId="317"/>
            <ac:spMk id="13" creationId="{5F3DABFC-DE0D-4B7E-89A6-03838EEE1000}"/>
          </ac:spMkLst>
        </pc:spChg>
        <pc:spChg chg="add del mod">
          <ac:chgData name="Kai Mäkiperä" userId="eb439712-8b15-4446-aa25-14a1bcc56269" providerId="ADAL" clId="{EBC6D402-8E2B-47A7-8ED5-56D62A361802}" dt="2022-08-29T13:20:22.751" v="259"/>
          <ac:spMkLst>
            <pc:docMk/>
            <pc:sldMk cId="1108042156" sldId="317"/>
            <ac:spMk id="15" creationId="{15033FE9-B056-49F5-8F07-851AECD4C08E}"/>
          </ac:spMkLst>
        </pc:spChg>
        <pc:spChg chg="add del mod">
          <ac:chgData name="Kai Mäkiperä" userId="eb439712-8b15-4446-aa25-14a1bcc56269" providerId="ADAL" clId="{EBC6D402-8E2B-47A7-8ED5-56D62A361802}" dt="2022-08-29T13:20:22.751" v="259"/>
          <ac:spMkLst>
            <pc:docMk/>
            <pc:sldMk cId="1108042156" sldId="317"/>
            <ac:spMk id="16" creationId="{D36B9A96-DB91-4466-8A9E-3217124FEBF4}"/>
          </ac:spMkLst>
        </pc:spChg>
        <pc:spChg chg="add del mod">
          <ac:chgData name="Kai Mäkiperä" userId="eb439712-8b15-4446-aa25-14a1bcc56269" providerId="ADAL" clId="{EBC6D402-8E2B-47A7-8ED5-56D62A361802}" dt="2022-08-29T13:20:22.751" v="259"/>
          <ac:spMkLst>
            <pc:docMk/>
            <pc:sldMk cId="1108042156" sldId="317"/>
            <ac:spMk id="17" creationId="{AD551B07-6457-471F-99C6-F4E298D1C1E1}"/>
          </ac:spMkLst>
        </pc:spChg>
        <pc:spChg chg="add del mod">
          <ac:chgData name="Kai Mäkiperä" userId="eb439712-8b15-4446-aa25-14a1bcc56269" providerId="ADAL" clId="{EBC6D402-8E2B-47A7-8ED5-56D62A361802}" dt="2022-08-29T13:20:22.751" v="259"/>
          <ac:spMkLst>
            <pc:docMk/>
            <pc:sldMk cId="1108042156" sldId="317"/>
            <ac:spMk id="18" creationId="{30E2DE20-B226-4A53-9B8D-293E62330AAA}"/>
          </ac:spMkLst>
        </pc:spChg>
        <pc:spChg chg="add del mod">
          <ac:chgData name="Kai Mäkiperä" userId="eb439712-8b15-4446-aa25-14a1bcc56269" providerId="ADAL" clId="{EBC6D402-8E2B-47A7-8ED5-56D62A361802}" dt="2022-08-29T13:20:22.751" v="259"/>
          <ac:spMkLst>
            <pc:docMk/>
            <pc:sldMk cId="1108042156" sldId="317"/>
            <ac:spMk id="19" creationId="{3A5CBD52-1A25-469A-8253-295D06256D94}"/>
          </ac:spMkLst>
        </pc:spChg>
        <pc:spChg chg="add del mod">
          <ac:chgData name="Kai Mäkiperä" userId="eb439712-8b15-4446-aa25-14a1bcc56269" providerId="ADAL" clId="{EBC6D402-8E2B-47A7-8ED5-56D62A361802}" dt="2022-08-29T13:20:22.751" v="259"/>
          <ac:spMkLst>
            <pc:docMk/>
            <pc:sldMk cId="1108042156" sldId="317"/>
            <ac:spMk id="20" creationId="{9495BA38-5AD0-4178-B323-271AE4CD860E}"/>
          </ac:spMkLst>
        </pc:spChg>
        <pc:spChg chg="add del mod">
          <ac:chgData name="Kai Mäkiperä" userId="eb439712-8b15-4446-aa25-14a1bcc56269" providerId="ADAL" clId="{EBC6D402-8E2B-47A7-8ED5-56D62A361802}" dt="2022-08-29T13:20:22.751" v="259"/>
          <ac:spMkLst>
            <pc:docMk/>
            <pc:sldMk cId="1108042156" sldId="317"/>
            <ac:spMk id="21" creationId="{A04FE5D7-4418-4E43-885A-2E961039A4A4}"/>
          </ac:spMkLst>
        </pc:spChg>
        <pc:spChg chg="add mod">
          <ac:chgData name="Kai Mäkiperä" userId="eb439712-8b15-4446-aa25-14a1bcc56269" providerId="ADAL" clId="{EBC6D402-8E2B-47A7-8ED5-56D62A361802}" dt="2022-08-29T13:20:26.845" v="277" actId="1037"/>
          <ac:spMkLst>
            <pc:docMk/>
            <pc:sldMk cId="1108042156" sldId="317"/>
            <ac:spMk id="22" creationId="{9D3F2813-81F1-4854-97DF-C67000D01EC1}"/>
          </ac:spMkLst>
        </pc:spChg>
        <pc:spChg chg="add mod">
          <ac:chgData name="Kai Mäkiperä" userId="eb439712-8b15-4446-aa25-14a1bcc56269" providerId="ADAL" clId="{EBC6D402-8E2B-47A7-8ED5-56D62A361802}" dt="2022-08-29T13:20:26.845" v="277" actId="1037"/>
          <ac:spMkLst>
            <pc:docMk/>
            <pc:sldMk cId="1108042156" sldId="317"/>
            <ac:spMk id="23" creationId="{CC8A30C7-EF9F-41CD-BA47-A3471FB75145}"/>
          </ac:spMkLst>
        </pc:spChg>
        <pc:spChg chg="add mod">
          <ac:chgData name="Kai Mäkiperä" userId="eb439712-8b15-4446-aa25-14a1bcc56269" providerId="ADAL" clId="{EBC6D402-8E2B-47A7-8ED5-56D62A361802}" dt="2022-08-29T13:20:26.845" v="277" actId="1037"/>
          <ac:spMkLst>
            <pc:docMk/>
            <pc:sldMk cId="1108042156" sldId="317"/>
            <ac:spMk id="24" creationId="{BD0608C6-CEAE-44B2-9089-763AF79926E4}"/>
          </ac:spMkLst>
        </pc:spChg>
        <pc:spChg chg="add mod">
          <ac:chgData name="Kai Mäkiperä" userId="eb439712-8b15-4446-aa25-14a1bcc56269" providerId="ADAL" clId="{EBC6D402-8E2B-47A7-8ED5-56D62A361802}" dt="2022-08-29T13:20:26.845" v="277" actId="1037"/>
          <ac:spMkLst>
            <pc:docMk/>
            <pc:sldMk cId="1108042156" sldId="317"/>
            <ac:spMk id="25" creationId="{1CFD9B61-1003-48E5-A824-E4D3BF552BA8}"/>
          </ac:spMkLst>
        </pc:spChg>
        <pc:spChg chg="add mod">
          <ac:chgData name="Kai Mäkiperä" userId="eb439712-8b15-4446-aa25-14a1bcc56269" providerId="ADAL" clId="{EBC6D402-8E2B-47A7-8ED5-56D62A361802}" dt="2022-08-29T13:20:26.845" v="277" actId="1037"/>
          <ac:spMkLst>
            <pc:docMk/>
            <pc:sldMk cId="1108042156" sldId="317"/>
            <ac:spMk id="26" creationId="{6796991D-7A8A-43F1-90E2-B78183942312}"/>
          </ac:spMkLst>
        </pc:spChg>
        <pc:spChg chg="add mod">
          <ac:chgData name="Kai Mäkiperä" userId="eb439712-8b15-4446-aa25-14a1bcc56269" providerId="ADAL" clId="{EBC6D402-8E2B-47A7-8ED5-56D62A361802}" dt="2022-08-29T13:20:26.845" v="277" actId="1037"/>
          <ac:spMkLst>
            <pc:docMk/>
            <pc:sldMk cId="1108042156" sldId="317"/>
            <ac:spMk id="27" creationId="{161D368F-65C6-400E-8247-5F8B9CA9E3D6}"/>
          </ac:spMkLst>
        </pc:spChg>
        <pc:spChg chg="add mod">
          <ac:chgData name="Kai Mäkiperä" userId="eb439712-8b15-4446-aa25-14a1bcc56269" providerId="ADAL" clId="{EBC6D402-8E2B-47A7-8ED5-56D62A361802}" dt="2022-08-29T13:20:26.845" v="277" actId="1037"/>
          <ac:spMkLst>
            <pc:docMk/>
            <pc:sldMk cId="1108042156" sldId="317"/>
            <ac:spMk id="28" creationId="{5CDECBCC-68F3-4230-A162-E7ABE9F487B2}"/>
          </ac:spMkLst>
        </pc:spChg>
        <pc:spChg chg="add mod">
          <ac:chgData name="Kai Mäkiperä" userId="eb439712-8b15-4446-aa25-14a1bcc56269" providerId="ADAL" clId="{EBC6D402-8E2B-47A7-8ED5-56D62A361802}" dt="2022-08-29T13:20:26.845" v="277" actId="1037"/>
          <ac:spMkLst>
            <pc:docMk/>
            <pc:sldMk cId="1108042156" sldId="317"/>
            <ac:spMk id="29" creationId="{C384F5FC-0045-4E15-9CF7-CFC7428A56C8}"/>
          </ac:spMkLst>
        </pc:spChg>
        <pc:spChg chg="add mod">
          <ac:chgData name="Kai Mäkiperä" userId="eb439712-8b15-4446-aa25-14a1bcc56269" providerId="ADAL" clId="{EBC6D402-8E2B-47A7-8ED5-56D62A361802}" dt="2022-08-29T13:20:26.845" v="277" actId="1037"/>
          <ac:spMkLst>
            <pc:docMk/>
            <pc:sldMk cId="1108042156" sldId="317"/>
            <ac:spMk id="30" creationId="{F35E9A99-DB23-4ED3-BAE0-8A5E75745228}"/>
          </ac:spMkLst>
        </pc:spChg>
        <pc:spChg chg="add mod">
          <ac:chgData name="Kai Mäkiperä" userId="eb439712-8b15-4446-aa25-14a1bcc56269" providerId="ADAL" clId="{EBC6D402-8E2B-47A7-8ED5-56D62A361802}" dt="2022-08-29T13:20:26.845" v="277" actId="1037"/>
          <ac:spMkLst>
            <pc:docMk/>
            <pc:sldMk cId="1108042156" sldId="317"/>
            <ac:spMk id="31" creationId="{085E5A38-37DC-4A03-BCC9-73F0BF815A1E}"/>
          </ac:spMkLst>
        </pc:spChg>
        <pc:spChg chg="add mod">
          <ac:chgData name="Kai Mäkiperä" userId="eb439712-8b15-4446-aa25-14a1bcc56269" providerId="ADAL" clId="{EBC6D402-8E2B-47A7-8ED5-56D62A361802}" dt="2022-08-29T13:20:26.845" v="277" actId="1037"/>
          <ac:spMkLst>
            <pc:docMk/>
            <pc:sldMk cId="1108042156" sldId="317"/>
            <ac:spMk id="32" creationId="{ED7F1A3E-2CC5-4291-A294-03012BF61FBD}"/>
          </ac:spMkLst>
        </pc:spChg>
        <pc:spChg chg="add mod">
          <ac:chgData name="Kai Mäkiperä" userId="eb439712-8b15-4446-aa25-14a1bcc56269" providerId="ADAL" clId="{EBC6D402-8E2B-47A7-8ED5-56D62A361802}" dt="2022-08-29T13:20:26.845" v="277" actId="1037"/>
          <ac:spMkLst>
            <pc:docMk/>
            <pc:sldMk cId="1108042156" sldId="317"/>
            <ac:spMk id="33" creationId="{55BB07A4-67CF-4D95-87B4-0D942D51FCA2}"/>
          </ac:spMkLst>
        </pc:spChg>
        <pc:spChg chg="add mod">
          <ac:chgData name="Kai Mäkiperä" userId="eb439712-8b15-4446-aa25-14a1bcc56269" providerId="ADAL" clId="{EBC6D402-8E2B-47A7-8ED5-56D62A361802}" dt="2022-08-29T13:20:26.845" v="277" actId="1037"/>
          <ac:spMkLst>
            <pc:docMk/>
            <pc:sldMk cId="1108042156" sldId="317"/>
            <ac:spMk id="34" creationId="{AF43271C-9B3C-4267-955C-04D1C79A643A}"/>
          </ac:spMkLst>
        </pc:spChg>
        <pc:picChg chg="del">
          <ac:chgData name="Kai Mäkiperä" userId="eb439712-8b15-4446-aa25-14a1bcc56269" providerId="ADAL" clId="{EBC6D402-8E2B-47A7-8ED5-56D62A361802}" dt="2022-08-29T13:20:29.586" v="278" actId="478"/>
          <ac:picMkLst>
            <pc:docMk/>
            <pc:sldMk cId="1108042156" sldId="317"/>
            <ac:picMk id="14" creationId="{8C09FEE1-3041-4FC1-89BE-D88F2E551C9D}"/>
          </ac:picMkLst>
        </pc:picChg>
      </pc:sldChg>
      <pc:sldChg chg="addSp modSp add">
        <pc:chgData name="Kai Mäkiperä" userId="eb439712-8b15-4446-aa25-14a1bcc56269" providerId="ADAL" clId="{EBC6D402-8E2B-47A7-8ED5-56D62A361802}" dt="2022-08-29T13:20:37.289" v="280"/>
        <pc:sldMkLst>
          <pc:docMk/>
          <pc:sldMk cId="2876010967" sldId="318"/>
        </pc:sldMkLst>
        <pc:spChg chg="add mod">
          <ac:chgData name="Kai Mäkiperä" userId="eb439712-8b15-4446-aa25-14a1bcc56269" providerId="ADAL" clId="{EBC6D402-8E2B-47A7-8ED5-56D62A361802}" dt="2022-08-29T13:20:37.289" v="280"/>
          <ac:spMkLst>
            <pc:docMk/>
            <pc:sldMk cId="2876010967" sldId="318"/>
            <ac:spMk id="6" creationId="{F7FA7824-306A-4FE9-8055-7E093B8AF27D}"/>
          </ac:spMkLst>
        </pc:spChg>
      </pc:sldChg>
      <pc:sldChg chg="add del setBg">
        <pc:chgData name="Kai Mäkiperä" userId="eb439712-8b15-4446-aa25-14a1bcc56269" providerId="ADAL" clId="{EBC6D402-8E2B-47A7-8ED5-56D62A361802}" dt="2022-08-29T13:22:04.225" v="351"/>
        <pc:sldMkLst>
          <pc:docMk/>
          <pc:sldMk cId="1997121360" sldId="319"/>
        </pc:sldMkLst>
      </pc:sldChg>
      <pc:sldChg chg="modSp add mod">
        <pc:chgData name="Kai Mäkiperä" userId="eb439712-8b15-4446-aa25-14a1bcc56269" providerId="ADAL" clId="{EBC6D402-8E2B-47A7-8ED5-56D62A361802}" dt="2022-08-29T13:25:11.147" v="412" actId="1035"/>
        <pc:sldMkLst>
          <pc:docMk/>
          <pc:sldMk cId="2128618269" sldId="319"/>
        </pc:sldMkLst>
        <pc:spChg chg="mod">
          <ac:chgData name="Kai Mäkiperä" userId="eb439712-8b15-4446-aa25-14a1bcc56269" providerId="ADAL" clId="{EBC6D402-8E2B-47A7-8ED5-56D62A361802}" dt="2022-08-29T13:25:11.147" v="412" actId="1035"/>
          <ac:spMkLst>
            <pc:docMk/>
            <pc:sldMk cId="2128618269" sldId="319"/>
            <ac:spMk id="9" creationId="{A7C41D9B-2B30-4D32-A6A6-15FB21F1A936}"/>
          </ac:spMkLst>
        </pc:spChg>
        <pc:spChg chg="mod">
          <ac:chgData name="Kai Mäkiperä" userId="eb439712-8b15-4446-aa25-14a1bcc56269" providerId="ADAL" clId="{EBC6D402-8E2B-47A7-8ED5-56D62A361802}" dt="2022-08-29T13:22:22.316" v="353" actId="207"/>
          <ac:spMkLst>
            <pc:docMk/>
            <pc:sldMk cId="2128618269" sldId="319"/>
            <ac:spMk id="10" creationId="{9A9A3164-B21A-4FD1-A55F-6EE428AD8D1F}"/>
          </ac:spMkLst>
        </pc:spChg>
      </pc:sldChg>
      <pc:sldChg chg="modSp mod">
        <pc:chgData name="Kai Mäkiperä" userId="eb439712-8b15-4446-aa25-14a1bcc56269" providerId="ADAL" clId="{EBC6D402-8E2B-47A7-8ED5-56D62A361802}" dt="2022-08-29T13:25:30.388" v="421" actId="1035"/>
        <pc:sldMkLst>
          <pc:docMk/>
          <pc:sldMk cId="1081494025" sldId="320"/>
        </pc:sldMkLst>
        <pc:spChg chg="mod">
          <ac:chgData name="Kai Mäkiperä" userId="eb439712-8b15-4446-aa25-14a1bcc56269" providerId="ADAL" clId="{EBC6D402-8E2B-47A7-8ED5-56D62A361802}" dt="2022-08-29T13:25:30.388" v="421" actId="1035"/>
          <ac:spMkLst>
            <pc:docMk/>
            <pc:sldMk cId="1081494025" sldId="320"/>
            <ac:spMk id="9" creationId="{A7C41D9B-2B30-4D32-A6A6-15FB21F1A936}"/>
          </ac:spMkLst>
        </pc:spChg>
        <pc:spChg chg="mod">
          <ac:chgData name="Kai Mäkiperä" userId="eb439712-8b15-4446-aa25-14a1bcc56269" providerId="ADAL" clId="{EBC6D402-8E2B-47A7-8ED5-56D62A361802}" dt="2022-08-29T13:22:41.208" v="354" actId="207"/>
          <ac:spMkLst>
            <pc:docMk/>
            <pc:sldMk cId="1081494025" sldId="320"/>
            <ac:spMk id="10" creationId="{9A9A3164-B21A-4FD1-A55F-6EE428AD8D1F}"/>
          </ac:spMkLst>
        </pc:spChg>
      </pc:sldChg>
      <pc:sldChg chg="modSp mod">
        <pc:chgData name="Kai Mäkiperä" userId="eb439712-8b15-4446-aa25-14a1bcc56269" providerId="ADAL" clId="{EBC6D402-8E2B-47A7-8ED5-56D62A361802}" dt="2022-08-29T13:26:21.218" v="453" actId="1035"/>
        <pc:sldMkLst>
          <pc:docMk/>
          <pc:sldMk cId="193306209" sldId="321"/>
        </pc:sldMkLst>
        <pc:spChg chg="mod">
          <ac:chgData name="Kai Mäkiperä" userId="eb439712-8b15-4446-aa25-14a1bcc56269" providerId="ADAL" clId="{EBC6D402-8E2B-47A7-8ED5-56D62A361802}" dt="2022-08-29T13:26:21.218" v="453" actId="1035"/>
          <ac:spMkLst>
            <pc:docMk/>
            <pc:sldMk cId="193306209" sldId="321"/>
            <ac:spMk id="9" creationId="{A7C41D9B-2B30-4D32-A6A6-15FB21F1A936}"/>
          </ac:spMkLst>
        </pc:spChg>
        <pc:spChg chg="mod">
          <ac:chgData name="Kai Mäkiperä" userId="eb439712-8b15-4446-aa25-14a1bcc56269" providerId="ADAL" clId="{EBC6D402-8E2B-47A7-8ED5-56D62A361802}" dt="2022-08-29T13:22:59.943" v="357" actId="207"/>
          <ac:spMkLst>
            <pc:docMk/>
            <pc:sldMk cId="193306209" sldId="321"/>
            <ac:spMk id="10" creationId="{9A9A3164-B21A-4FD1-A55F-6EE428AD8D1F}"/>
          </ac:spMkLst>
        </pc:spChg>
      </pc:sldChg>
      <pc:sldChg chg="add del setBg">
        <pc:chgData name="Kai Mäkiperä" userId="eb439712-8b15-4446-aa25-14a1bcc56269" providerId="ADAL" clId="{EBC6D402-8E2B-47A7-8ED5-56D62A361802}" dt="2022-08-29T13:22:50.458" v="356"/>
        <pc:sldMkLst>
          <pc:docMk/>
          <pc:sldMk cId="1053898921" sldId="321"/>
        </pc:sldMkLst>
      </pc:sldChg>
      <pc:sldChg chg="del">
        <pc:chgData name="Kai Mäkiperä" userId="eb439712-8b15-4446-aa25-14a1bcc56269" providerId="ADAL" clId="{EBC6D402-8E2B-47A7-8ED5-56D62A361802}" dt="2022-08-29T13:23:25.686" v="359"/>
        <pc:sldMkLst>
          <pc:docMk/>
          <pc:sldMk cId="704239116" sldId="322"/>
        </pc:sldMkLst>
      </pc:sldChg>
      <pc:sldChg chg="modSp mod">
        <pc:chgData name="Kai Mäkiperä" userId="eb439712-8b15-4446-aa25-14a1bcc56269" providerId="ADAL" clId="{EBC6D402-8E2B-47A7-8ED5-56D62A361802}" dt="2022-08-29T13:23:31.936" v="360" actId="207"/>
        <pc:sldMkLst>
          <pc:docMk/>
          <pc:sldMk cId="1391795824" sldId="322"/>
        </pc:sldMkLst>
        <pc:spChg chg="mod">
          <ac:chgData name="Kai Mäkiperä" userId="eb439712-8b15-4446-aa25-14a1bcc56269" providerId="ADAL" clId="{EBC6D402-8E2B-47A7-8ED5-56D62A361802}" dt="2022-08-29T13:23:31.936" v="360" actId="207"/>
          <ac:spMkLst>
            <pc:docMk/>
            <pc:sldMk cId="1391795824" sldId="322"/>
            <ac:spMk id="10" creationId="{9A9A3164-B21A-4FD1-A55F-6EE428AD8D1F}"/>
          </ac:spMkLst>
        </pc:spChg>
      </pc:sldChg>
      <pc:sldChg chg="del">
        <pc:chgData name="Kai Mäkiperä" userId="eb439712-8b15-4446-aa25-14a1bcc56269" providerId="ADAL" clId="{EBC6D402-8E2B-47A7-8ED5-56D62A361802}" dt="2022-08-29T13:23:19.682" v="358"/>
        <pc:sldMkLst>
          <pc:docMk/>
          <pc:sldMk cId="2902749598" sldId="322"/>
        </pc:sldMkLst>
      </pc:sldChg>
      <pc:sldMasterChg chg="delSldLayout">
        <pc:chgData name="Kai Mäkiperä" userId="eb439712-8b15-4446-aa25-14a1bcc56269" providerId="ADAL" clId="{EBC6D402-8E2B-47A7-8ED5-56D62A361802}" dt="2022-08-29T13:16:47.148" v="169" actId="2696"/>
        <pc:sldMasterMkLst>
          <pc:docMk/>
          <pc:sldMasterMk cId="0" sldId="2147483648"/>
        </pc:sldMasterMkLst>
        <pc:sldLayoutChg chg="del">
          <pc:chgData name="Kai Mäkiperä" userId="eb439712-8b15-4446-aa25-14a1bcc56269" providerId="ADAL" clId="{EBC6D402-8E2B-47A7-8ED5-56D62A361802}" dt="2022-08-29T13:16:47.148" v="169" actId="2696"/>
          <pc:sldLayoutMkLst>
            <pc:docMk/>
            <pc:sldMasterMk cId="0" sldId="2147483648"/>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703343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479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111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87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691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914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77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38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9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435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205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29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48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47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815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366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558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69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2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70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18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84DC6-7519-48EC-AF0E-2747E6A91957}"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407054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4178092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884DC6-7519-48EC-AF0E-2747E6A91957}"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73227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884DC6-7519-48EC-AF0E-2747E6A91957}"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83611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84DC6-7519-48EC-AF0E-2747E6A91957}"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79835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884DC6-7519-48EC-AF0E-2747E6A91957}"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146134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84DC6-7519-48EC-AF0E-2747E6A91957}"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98591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884DC6-7519-48EC-AF0E-2747E6A91957}"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86773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884DC6-7519-48EC-AF0E-2747E6A91957}"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006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91215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51536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84DC6-7519-48EC-AF0E-2747E6A91957}"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A00E3-E1A4-4084-AF02-47E72BC075D0}" type="slidenum">
              <a:rPr lang="en-US" smtClean="0"/>
              <a:t>‹#›</a:t>
            </a:fld>
            <a:endParaRPr lang="en-US"/>
          </a:p>
        </p:txBody>
      </p:sp>
    </p:spTree>
    <p:extLst>
      <p:ext uri="{BB962C8B-B14F-4D97-AF65-F5344CB8AC3E}">
        <p14:creationId xmlns:p14="http://schemas.microsoft.com/office/powerpoint/2010/main" val="131023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7" name="Google Shape;87;p1">
            <a:extLst>
              <a:ext uri="{FF2B5EF4-FFF2-40B4-BE49-F238E27FC236}">
                <a16:creationId xmlns:a16="http://schemas.microsoft.com/office/drawing/2014/main" id="{A2D2D42D-061C-477D-AA97-E287B93A1E8B}"/>
              </a:ext>
            </a:extLst>
          </p:cNvPr>
          <p:cNvSpPr/>
          <p:nvPr/>
        </p:nvSpPr>
        <p:spPr>
          <a:xfrm>
            <a:off x="-24680"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Title 1">
            <a:extLst>
              <a:ext uri="{FF2B5EF4-FFF2-40B4-BE49-F238E27FC236}">
                <a16:creationId xmlns:a16="http://schemas.microsoft.com/office/drawing/2014/main" id="{92EC648E-380E-4648-9233-588835531515}"/>
              </a:ext>
            </a:extLst>
          </p:cNvPr>
          <p:cNvSpPr txBox="1">
            <a:spLocks/>
          </p:cNvSpPr>
          <p:nvPr/>
        </p:nvSpPr>
        <p:spPr>
          <a:xfrm>
            <a:off x="548640" y="1988840"/>
            <a:ext cx="11094720" cy="23876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0" b="1" dirty="0">
                <a:solidFill>
                  <a:schemeClr val="bg1"/>
                </a:solidFill>
                <a:latin typeface="Arial" panose="020B0604020202020204" pitchFamily="34" charset="0"/>
                <a:cs typeface="Arial" panose="020B0604020202020204" pitchFamily="34" charset="0"/>
              </a:rPr>
              <a:t>Föräldramöte</a:t>
            </a:r>
          </a:p>
          <a:p>
            <a:endParaRPr lang="sv-SE" sz="2000" b="1" dirty="0">
              <a:solidFill>
                <a:schemeClr val="bg1"/>
              </a:solidFill>
              <a:latin typeface="Arial" panose="020B0604020202020204" pitchFamily="34" charset="0"/>
              <a:cs typeface="Arial" panose="020B0604020202020204" pitchFamily="34" charset="0"/>
            </a:endParaRPr>
          </a:p>
          <a:p>
            <a:r>
              <a:rPr lang="sv-SE" sz="2000" b="1" dirty="0">
                <a:solidFill>
                  <a:schemeClr val="bg1"/>
                </a:solidFill>
                <a:latin typeface="Arial" panose="020B0604020202020204" pitchFamily="34" charset="0"/>
                <a:cs typeface="Arial" panose="020B0604020202020204" pitchFamily="34" charset="0"/>
              </a:rPr>
              <a:t>2022/23</a:t>
            </a: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905000"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69;p14">
            <a:extLst>
              <a:ext uri="{FF2B5EF4-FFF2-40B4-BE49-F238E27FC236}">
                <a16:creationId xmlns:a16="http://schemas.microsoft.com/office/drawing/2014/main" id="{686D9CA7-F1A8-41AB-8A96-839551A4872C}"/>
              </a:ext>
            </a:extLst>
          </p:cNvPr>
          <p:cNvSpPr txBox="1"/>
          <p:nvPr/>
        </p:nvSpPr>
        <p:spPr>
          <a:xfrm>
            <a:off x="-10700" y="262520"/>
            <a:ext cx="898702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Policydokument och handlingsplaner</a:t>
            </a:r>
            <a:endParaRPr sz="4000" b="1" i="0" u="none" strike="noStrike" cap="none" dirty="0">
              <a:solidFill>
                <a:srgbClr val="000000"/>
              </a:solidFill>
              <a:latin typeface="Arial"/>
              <a:ea typeface="Arial"/>
              <a:cs typeface="Arial"/>
              <a:sym typeface="Arial"/>
            </a:endParaRPr>
          </a:p>
        </p:txBody>
      </p:sp>
      <p:pic>
        <p:nvPicPr>
          <p:cNvPr id="7" name="Picture 2">
            <a:extLst>
              <a:ext uri="{FF2B5EF4-FFF2-40B4-BE49-F238E27FC236}">
                <a16:creationId xmlns:a16="http://schemas.microsoft.com/office/drawing/2014/main" id="{21A7EA59-7A34-4F57-8C5E-7CF8EFF93F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1832"/>
          <a:stretch/>
        </p:blipFill>
        <p:spPr bwMode="auto">
          <a:xfrm>
            <a:off x="191343" y="1210452"/>
            <a:ext cx="7414415" cy="47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49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67;p14">
            <a:extLst>
              <a:ext uri="{FF2B5EF4-FFF2-40B4-BE49-F238E27FC236}">
                <a16:creationId xmlns:a16="http://schemas.microsoft.com/office/drawing/2014/main" id="{4CD66AF5-5734-4518-BA53-B70CA23E4C17}"/>
              </a:ext>
            </a:extLst>
          </p:cNvPr>
          <p:cNvSpPr txBox="1"/>
          <p:nvPr/>
        </p:nvSpPr>
        <p:spPr>
          <a:xfrm>
            <a:off x="-10699" y="842182"/>
            <a:ext cx="6960096" cy="5262939"/>
          </a:xfrm>
          <a:prstGeom prst="rect">
            <a:avLst/>
          </a:prstGeom>
          <a:noFill/>
          <a:ln>
            <a:noFill/>
          </a:ln>
        </p:spPr>
        <p:txBody>
          <a:bodyPr spcFirstLastPara="1" wrap="square" lIns="91425" tIns="45700" rIns="91425" bIns="45700" anchor="t" anchorCtr="0">
            <a:spAutoFit/>
          </a:bodyPr>
          <a:lstStyle/>
          <a:p>
            <a:pPr lvl="0">
              <a:buClr>
                <a:schemeClr val="bg1"/>
              </a:buClr>
              <a:buSzPts val="1800"/>
            </a:pPr>
            <a:r>
              <a:rPr lang="sv-SE" sz="1600" dirty="0">
                <a:solidFill>
                  <a:schemeClr val="lt1"/>
                </a:solidFill>
                <a:latin typeface="Calibri"/>
                <a:ea typeface="Calibri"/>
                <a:cs typeface="Calibri"/>
                <a:sym typeface="Calibri"/>
              </a:rPr>
              <a:t>Utgångspunkten är att idrotten skall vara en trygg miljö och att inget barn eller ungdom skall känna sig utsatt eller utanför. Det är viktigt att som ledare skapa ett förtroende, som gör att både den som utsätter och den som känner sig utsatt känner en trygghet och samhörighet med ledaren. Målsättningen ska vara att skapa en grupp där alla känner delaktighet och glädje. </a:t>
            </a: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lvl="0">
              <a:buClr>
                <a:schemeClr val="bg1"/>
              </a:buClr>
              <a:buSzPts val="1800"/>
            </a:pPr>
            <a:r>
              <a:rPr lang="sv-SE" sz="1600" dirty="0">
                <a:solidFill>
                  <a:schemeClr val="lt1"/>
                </a:solidFill>
                <a:latin typeface="Calibri"/>
                <a:ea typeface="Calibri"/>
                <a:cs typeface="Calibri"/>
                <a:sym typeface="Calibri"/>
              </a:rPr>
              <a:t>Vi skall därför övergripande se till att vi:</a:t>
            </a: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Uppmuntrar barn och ungdomar att värna om kamratskap och sammanhållning genom att tex. träna dem att ge varandra positiv kritik.</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Uppmärksammar beteende som leder till att någon känner sig utsatt eller utanför gruppen.</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Är uppmärksamma på vad som sker i omklädningsrum före och efter träning och match. För att göra detta är det viktigt att ledare finns med i omklädningsrum då ungdomarna är där.</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Har stora ögon och stora ögon. Ett utsatt barn eller en ungdom träder inte alltid själv fram och avslöjar sin situation.</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Agera omedelbart enligt handlingsplanen vid kränkande handlingar. Under en aktivitet kan tex. en ledare omedelbart sätta sig ned med den kränkande parten för ett enskilt samtal.</a:t>
            </a:r>
          </a:p>
        </p:txBody>
      </p:sp>
      <p:sp>
        <p:nvSpPr>
          <p:cNvPr id="10" name="Google Shape;269;p14">
            <a:extLst>
              <a:ext uri="{FF2B5EF4-FFF2-40B4-BE49-F238E27FC236}">
                <a16:creationId xmlns:a16="http://schemas.microsoft.com/office/drawing/2014/main" id="{CB22E1B6-4595-49AA-84FB-21645C7EAAA2}"/>
              </a:ext>
            </a:extLst>
          </p:cNvPr>
          <p:cNvSpPr txBox="1"/>
          <p:nvPr/>
        </p:nvSpPr>
        <p:spPr>
          <a:xfrm>
            <a:off x="-10700" y="27680"/>
            <a:ext cx="7906899"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Kränkande särbehandling* (1/2)</a:t>
            </a:r>
            <a:endParaRPr sz="4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5642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67;p14">
            <a:extLst>
              <a:ext uri="{FF2B5EF4-FFF2-40B4-BE49-F238E27FC236}">
                <a16:creationId xmlns:a16="http://schemas.microsoft.com/office/drawing/2014/main" id="{CAC6A3D5-5CC0-4119-9D32-3996DF647049}"/>
              </a:ext>
            </a:extLst>
          </p:cNvPr>
          <p:cNvSpPr txBox="1"/>
          <p:nvPr/>
        </p:nvSpPr>
        <p:spPr>
          <a:xfrm>
            <a:off x="-10699" y="842182"/>
            <a:ext cx="6960096" cy="4524275"/>
          </a:xfrm>
          <a:prstGeom prst="rect">
            <a:avLst/>
          </a:prstGeom>
          <a:noFill/>
          <a:ln>
            <a:noFill/>
          </a:ln>
        </p:spPr>
        <p:txBody>
          <a:bodyPr spcFirstLastPara="1" wrap="square" lIns="91425" tIns="45700" rIns="91425" bIns="45700" anchor="t" anchorCtr="0">
            <a:spAutoFit/>
          </a:bodyPr>
          <a:lstStyle/>
          <a:p>
            <a:pPr lvl="0">
              <a:buSzPts val="1800"/>
            </a:pPr>
            <a:r>
              <a:rPr lang="sv-SE" sz="1600" dirty="0">
                <a:solidFill>
                  <a:schemeClr val="lt1"/>
                </a:solidFill>
                <a:latin typeface="Calibri"/>
                <a:ea typeface="Calibri"/>
                <a:cs typeface="Calibri"/>
                <a:sym typeface="Calibri"/>
              </a:rPr>
              <a:t>Handlingsplan</a:t>
            </a:r>
          </a:p>
          <a:p>
            <a:pPr lvl="0">
              <a:buSzPts val="1800"/>
            </a:pPr>
            <a:r>
              <a:rPr lang="sv-SE" sz="1600" dirty="0">
                <a:solidFill>
                  <a:schemeClr val="lt1"/>
                </a:solidFill>
                <a:latin typeface="Calibri"/>
                <a:ea typeface="Calibri"/>
                <a:cs typeface="Calibri"/>
                <a:sym typeface="Calibri"/>
              </a:rPr>
              <a:t>Ansvaret att följa föreningens policy är gemensamt för föreningens medlemmar. Ansvaret ligger på dig som ledare att observera problem. Vi tillåter inte att våra barn och ungdomar utsätter varandra för kränkande handlingar. </a:t>
            </a:r>
          </a:p>
          <a:p>
            <a:pPr lvl="0">
              <a:buSzPts val="1800"/>
            </a:pPr>
            <a:endParaRPr lang="sv-SE" sz="1600" dirty="0">
              <a:solidFill>
                <a:schemeClr val="lt1"/>
              </a:solidFill>
              <a:latin typeface="Calibri"/>
              <a:ea typeface="Calibri"/>
              <a:cs typeface="Calibri"/>
              <a:sym typeface="Calibri"/>
            </a:endParaRPr>
          </a:p>
          <a:p>
            <a:pPr lvl="0">
              <a:buSzPts val="1800"/>
            </a:pPr>
            <a:r>
              <a:rPr lang="sv-SE" sz="1600" dirty="0">
                <a:solidFill>
                  <a:schemeClr val="lt1"/>
                </a:solidFill>
                <a:latin typeface="Calibri"/>
                <a:ea typeface="Calibri"/>
                <a:cs typeface="Calibri"/>
                <a:sym typeface="Calibri"/>
              </a:rPr>
              <a:t>Då en ledare misstänker eller upptäcker kränkande handlingar ska följande ske:</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Ledaren ska omedelbart ha ett samtal med den som utsätter någon för kränkande handling. Det är viktigt i detta samtal att ta hänsyn till att det kan vara en otrygg person som också är i behov av positiv uppmärksamhet.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Om handlingen är upprepad eller allvarlig, stänger ledaren av den kränkande parten från pågående aktivitet.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Vid behov ska ledaren ha ett samtal med hela laget.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Vid behov ska ledaren ta ett samtal med berörda föräldrar. </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Om problemen kvarstår och bedöms vara hindrande för verksamheten tar ledaren frågan vidare till styrelsen för diskussion och beslut om åtgärd.</a:t>
            </a:r>
          </a:p>
          <a:p>
            <a:pPr lvl="0">
              <a:buClr>
                <a:schemeClr val="bg1"/>
              </a:buClr>
              <a:buSzPts val="1800"/>
            </a:pPr>
            <a:endParaRPr lang="sv-SE" sz="1600" dirty="0">
              <a:solidFill>
                <a:schemeClr val="lt1"/>
              </a:solidFill>
              <a:latin typeface="Calibri"/>
              <a:ea typeface="Calibri"/>
              <a:cs typeface="Calibri"/>
              <a:sym typeface="Calibri"/>
            </a:endParaRPr>
          </a:p>
          <a:p>
            <a:pPr lvl="0">
              <a:buSzPts val="1800"/>
            </a:pPr>
            <a:r>
              <a:rPr lang="sv-SE" sz="1600" dirty="0">
                <a:solidFill>
                  <a:schemeClr val="lt1"/>
                </a:solidFill>
                <a:latin typeface="Calibri"/>
                <a:ea typeface="Calibri"/>
                <a:cs typeface="Calibri"/>
                <a:sym typeface="Calibri"/>
              </a:rPr>
              <a:t>Vid behov kan även barn, ungdomar och föräldrar vända sig till styrelsen om det skulle inträffa något problem som är svårt att hantera. </a:t>
            </a:r>
          </a:p>
        </p:txBody>
      </p:sp>
      <p:sp>
        <p:nvSpPr>
          <p:cNvPr id="7" name="Google Shape;269;p14">
            <a:extLst>
              <a:ext uri="{FF2B5EF4-FFF2-40B4-BE49-F238E27FC236}">
                <a16:creationId xmlns:a16="http://schemas.microsoft.com/office/drawing/2014/main" id="{06FED6D2-523C-4448-8CB5-877462872F93}"/>
              </a:ext>
            </a:extLst>
          </p:cNvPr>
          <p:cNvSpPr txBox="1"/>
          <p:nvPr/>
        </p:nvSpPr>
        <p:spPr>
          <a:xfrm>
            <a:off x="-10699" y="27680"/>
            <a:ext cx="67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Kränkande särbehandling (2/2)</a:t>
            </a:r>
            <a:endParaRPr sz="4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4583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260648"/>
            <a:ext cx="599703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sv-SE" sz="4000" b="1" i="0" u="none" strike="noStrike" kern="0" cap="none" spc="0" normalizeH="0" baseline="0" noProof="0" dirty="0">
                <a:ln>
                  <a:noFill/>
                </a:ln>
                <a:solidFill>
                  <a:srgbClr val="FFFFFF"/>
                </a:solidFill>
                <a:effectLst/>
                <a:uLnTx/>
                <a:uFillTx/>
                <a:latin typeface="Arial"/>
                <a:ea typeface="Calibri"/>
                <a:cs typeface="Calibri"/>
                <a:sym typeface="Calibri"/>
              </a:rPr>
              <a:t>Innehåll</a:t>
            </a:r>
            <a:endParaRPr kumimoji="0" sz="4000" b="1"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196752"/>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Om Sandareds Innebandy</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Styrelsen</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Föreningen fokus och värdegrund</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Hur ser en bra säsong ut?</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chemeClr val="tx1">
                    <a:lumMod val="75000"/>
                    <a:lumOff val="25000"/>
                  </a:schemeClr>
                </a:solidFill>
                <a:effectLst/>
                <a:uLnTx/>
                <a:uFillTx/>
                <a:latin typeface="Arial"/>
                <a:ea typeface="Calibri"/>
                <a:cs typeface="Calibri"/>
                <a:sym typeface="Calibri"/>
              </a:rPr>
              <a:t>Policydokument och handlingsplaner</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chemeClr val="tx1">
                    <a:lumMod val="75000"/>
                    <a:lumOff val="25000"/>
                  </a:schemeClr>
                </a:solidFill>
                <a:effectLst/>
                <a:uLnTx/>
                <a:uFillTx/>
                <a:latin typeface="Arial"/>
                <a:ea typeface="Calibri"/>
                <a:cs typeface="Calibri"/>
                <a:sym typeface="Calibri"/>
              </a:rPr>
              <a:t>Kränkande särbehandling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Hur fungerar en idrottsförening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Träningsmodell</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Övrigt och frågor</a:t>
            </a:r>
          </a:p>
        </p:txBody>
      </p:sp>
    </p:spTree>
    <p:extLst>
      <p:ext uri="{BB962C8B-B14F-4D97-AF65-F5344CB8AC3E}">
        <p14:creationId xmlns:p14="http://schemas.microsoft.com/office/powerpoint/2010/main" val="19330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131;p5">
            <a:extLst>
              <a:ext uri="{FF2B5EF4-FFF2-40B4-BE49-F238E27FC236}">
                <a16:creationId xmlns:a16="http://schemas.microsoft.com/office/drawing/2014/main" id="{92385A1B-E444-4BB6-9158-311B31A929A1}"/>
              </a:ext>
            </a:extLst>
          </p:cNvPr>
          <p:cNvSpPr txBox="1"/>
          <p:nvPr/>
        </p:nvSpPr>
        <p:spPr>
          <a:xfrm>
            <a:off x="98962" y="1526630"/>
            <a:ext cx="7509206" cy="4431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2000" b="0" i="0" u="none" strike="noStrike" cap="none" dirty="0">
                <a:solidFill>
                  <a:schemeClr val="lt1"/>
                </a:solidFill>
                <a:latin typeface="+mj-lt"/>
                <a:ea typeface="Calibri"/>
                <a:cs typeface="Calibri"/>
                <a:sym typeface="Calibri"/>
              </a:rPr>
              <a:t>Idrotten = Ideella krafter </a:t>
            </a:r>
            <a:endParaRPr sz="2000" b="0" i="0" u="none" strike="noStrike" cap="none" dirty="0">
              <a:solidFill>
                <a:srgbClr val="000000"/>
              </a:solidFill>
              <a:latin typeface="+mj-lt"/>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2000" b="0" i="0" u="none" strike="noStrike" cap="none" dirty="0">
                <a:solidFill>
                  <a:schemeClr val="lt1"/>
                </a:solidFill>
                <a:latin typeface="+mj-lt"/>
                <a:ea typeface="Calibri"/>
                <a:cs typeface="Calibri"/>
                <a:sym typeface="Calibri"/>
              </a:rPr>
              <a:t>Allting drivs av ideella krafter som vill och motiveras av: </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se barnens glädje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lära någon något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kunna förverkliga en idé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skapa en härlig grupp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vilja lära sig nya saker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se någon bli bättre, utvecklas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kunna påverka </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hjälpa andra </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få fram duktiga spelare </a:t>
            </a:r>
            <a:endParaRPr sz="2000" b="0" i="0" u="none" strike="noStrike" cap="none" dirty="0">
              <a:solidFill>
                <a:schemeClr val="lt1"/>
              </a:solidFill>
              <a:latin typeface="+mj-lt"/>
              <a:ea typeface="Calibri"/>
              <a:cs typeface="Calibri"/>
              <a:sym typeface="Calibri"/>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dirty="0">
              <a:solidFill>
                <a:schemeClr val="lt1"/>
              </a:solidFill>
              <a:latin typeface="+mj-lt"/>
              <a:ea typeface="Calibri"/>
              <a:cs typeface="Calibri"/>
              <a:sym typeface="Calibri"/>
            </a:endParaRPr>
          </a:p>
          <a:p>
            <a:pPr marR="0" lvl="0" algn="l" rtl="0">
              <a:lnSpc>
                <a:spcPct val="100000"/>
              </a:lnSpc>
              <a:spcBef>
                <a:spcPts val="0"/>
              </a:spcBef>
              <a:spcAft>
                <a:spcPts val="0"/>
              </a:spcAft>
              <a:buClr>
                <a:schemeClr val="lt1"/>
              </a:buClr>
              <a:buSzPts val="1800"/>
            </a:pPr>
            <a:r>
              <a:rPr lang="sv-SE" sz="2400" b="1" i="0" u="none" strike="noStrike" cap="none" dirty="0">
                <a:solidFill>
                  <a:schemeClr val="lt1"/>
                </a:solidFill>
                <a:latin typeface="+mj-lt"/>
                <a:ea typeface="Calibri"/>
                <a:cs typeface="Calibri"/>
                <a:sym typeface="Calibri"/>
              </a:rPr>
              <a:t>-&gt; Att prioritera lite mer tid till barnens idrottande </a:t>
            </a:r>
            <a:endParaRPr sz="1800" b="1" i="0" u="none" strike="noStrike" cap="none" dirty="0">
              <a:solidFill>
                <a:schemeClr val="lt1"/>
              </a:solidFill>
              <a:latin typeface="+mj-lt"/>
              <a:ea typeface="Calibri"/>
              <a:cs typeface="Calibri"/>
              <a:sym typeface="Calibri"/>
            </a:endParaRPr>
          </a:p>
        </p:txBody>
      </p:sp>
      <p:sp>
        <p:nvSpPr>
          <p:cNvPr id="10" name="Google Shape;133;p5">
            <a:extLst>
              <a:ext uri="{FF2B5EF4-FFF2-40B4-BE49-F238E27FC236}">
                <a16:creationId xmlns:a16="http://schemas.microsoft.com/office/drawing/2014/main" id="{7C87D142-6694-47BD-8831-B61350D136EF}"/>
              </a:ext>
            </a:extLst>
          </p:cNvPr>
          <p:cNvSpPr txBox="1"/>
          <p:nvPr/>
        </p:nvSpPr>
        <p:spPr>
          <a:xfrm>
            <a:off x="98962" y="240241"/>
            <a:ext cx="7653222" cy="10771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Så </a:t>
            </a:r>
            <a:r>
              <a:rPr lang="sv-SE" sz="4000" b="1" i="0" u="none" strike="noStrike" cap="none" dirty="0" err="1">
                <a:solidFill>
                  <a:schemeClr val="lt1"/>
                </a:solidFill>
                <a:latin typeface="+mj-lt"/>
                <a:ea typeface="Calibri"/>
                <a:cs typeface="Calibri"/>
                <a:sym typeface="Calibri"/>
              </a:rPr>
              <a:t>här</a:t>
            </a:r>
            <a:r>
              <a:rPr lang="sv-SE" sz="4000" b="1" i="0" u="none" strike="noStrike" cap="none" dirty="0">
                <a:solidFill>
                  <a:schemeClr val="lt1"/>
                </a:solidFill>
                <a:latin typeface="+mj-lt"/>
                <a:ea typeface="Calibri"/>
                <a:cs typeface="Calibri"/>
                <a:sym typeface="Calibri"/>
              </a:rPr>
              <a:t> fungerar en </a:t>
            </a:r>
            <a:r>
              <a:rPr lang="sv-SE" sz="4000" b="1" i="0" u="none" strike="noStrike" cap="none" dirty="0" err="1">
                <a:solidFill>
                  <a:schemeClr val="lt1"/>
                </a:solidFill>
                <a:latin typeface="+mj-lt"/>
                <a:ea typeface="Calibri"/>
                <a:cs typeface="Calibri"/>
                <a:sym typeface="Calibri"/>
              </a:rPr>
              <a:t>idrottsförening</a:t>
            </a:r>
            <a:r>
              <a:rPr lang="sv-SE" sz="4000" b="1" i="0" u="none" strike="noStrike" cap="none" dirty="0">
                <a:solidFill>
                  <a:schemeClr val="lt1"/>
                </a:solidFill>
                <a:latin typeface="+mj-lt"/>
                <a:ea typeface="Calibri"/>
                <a:cs typeface="Calibri"/>
                <a:sym typeface="Calibri"/>
              </a:rPr>
              <a:t> (1/3)</a:t>
            </a:r>
            <a:endParaRPr sz="1800" b="0" i="0" u="none" strike="noStrike" cap="none" dirty="0">
              <a:solidFill>
                <a:srgbClr val="000000"/>
              </a:solidFill>
              <a:latin typeface="+mj-lt"/>
              <a:sym typeface="Arial"/>
            </a:endParaRPr>
          </a:p>
        </p:txBody>
      </p:sp>
    </p:spTree>
    <p:extLst>
      <p:ext uri="{BB962C8B-B14F-4D97-AF65-F5344CB8AC3E}">
        <p14:creationId xmlns:p14="http://schemas.microsoft.com/office/powerpoint/2010/main" val="218602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143;p6">
            <a:extLst>
              <a:ext uri="{FF2B5EF4-FFF2-40B4-BE49-F238E27FC236}">
                <a16:creationId xmlns:a16="http://schemas.microsoft.com/office/drawing/2014/main" id="{811E3339-A961-400D-A011-D584729AFACB}"/>
              </a:ext>
            </a:extLst>
          </p:cNvPr>
          <p:cNvSpPr txBox="1"/>
          <p:nvPr/>
        </p:nvSpPr>
        <p:spPr>
          <a:xfrm>
            <a:off x="98962" y="1502822"/>
            <a:ext cx="6789126" cy="34778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vilja lägga lite av sin tid för att andra skall få det lite bättre.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endParaRPr lang="sv-SE"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Lite tid = 20-120 min/vecka som funktionär.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vi är helt beroende av att få din hjälp och att du försöker lära dig lite mer. Att vara engagerad, innebär att du har fått ett förtroende – vi ser till att använda det väl.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alla betalar sin medlemsavgift </a:t>
            </a:r>
            <a:endParaRPr sz="20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2000" b="0" i="0" u="none" strike="noStrike" cap="none" dirty="0">
                <a:solidFill>
                  <a:schemeClr val="lt1"/>
                </a:solidFill>
                <a:latin typeface="+mj-lt"/>
                <a:ea typeface="Calibri"/>
                <a:cs typeface="Calibri"/>
                <a:sym typeface="Calibri"/>
              </a:rPr>
              <a:t>Att alla gör ett litet handtag, påverkar att vi orkar hålla igång detta härliga gäng länge </a:t>
            </a:r>
            <a:endParaRPr sz="2000" b="0" i="0" u="none" strike="noStrike" cap="none" dirty="0">
              <a:solidFill>
                <a:srgbClr val="000000"/>
              </a:solidFill>
              <a:latin typeface="+mj-lt"/>
              <a:sym typeface="Arial"/>
            </a:endParaRPr>
          </a:p>
        </p:txBody>
      </p:sp>
      <p:sp>
        <p:nvSpPr>
          <p:cNvPr id="7" name="Google Shape;133;p5">
            <a:extLst>
              <a:ext uri="{FF2B5EF4-FFF2-40B4-BE49-F238E27FC236}">
                <a16:creationId xmlns:a16="http://schemas.microsoft.com/office/drawing/2014/main" id="{26232A5D-E1A1-46E9-B71D-E4138D2E32CF}"/>
              </a:ext>
            </a:extLst>
          </p:cNvPr>
          <p:cNvSpPr txBox="1"/>
          <p:nvPr/>
        </p:nvSpPr>
        <p:spPr>
          <a:xfrm>
            <a:off x="98962" y="240241"/>
            <a:ext cx="7581215" cy="10771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Så </a:t>
            </a:r>
            <a:r>
              <a:rPr lang="sv-SE" sz="4000" b="1" i="0" u="none" strike="noStrike" cap="none" dirty="0" err="1">
                <a:solidFill>
                  <a:schemeClr val="lt1"/>
                </a:solidFill>
                <a:latin typeface="+mj-lt"/>
                <a:ea typeface="Calibri"/>
                <a:cs typeface="Calibri"/>
                <a:sym typeface="Calibri"/>
              </a:rPr>
              <a:t>här</a:t>
            </a:r>
            <a:r>
              <a:rPr lang="sv-SE" sz="4000" b="1" i="0" u="none" strike="noStrike" cap="none" dirty="0">
                <a:solidFill>
                  <a:schemeClr val="lt1"/>
                </a:solidFill>
                <a:latin typeface="+mj-lt"/>
                <a:ea typeface="Calibri"/>
                <a:cs typeface="Calibri"/>
                <a:sym typeface="Calibri"/>
              </a:rPr>
              <a:t> fungerar en </a:t>
            </a:r>
            <a:r>
              <a:rPr lang="sv-SE" sz="4000" b="1" i="0" u="none" strike="noStrike" cap="none" dirty="0" err="1">
                <a:solidFill>
                  <a:schemeClr val="lt1"/>
                </a:solidFill>
                <a:latin typeface="+mj-lt"/>
                <a:ea typeface="Calibri"/>
                <a:cs typeface="Calibri"/>
                <a:sym typeface="Calibri"/>
              </a:rPr>
              <a:t>idrottsförening</a:t>
            </a:r>
            <a:r>
              <a:rPr lang="sv-SE" sz="4000" b="1" i="0" u="none" strike="noStrike" cap="none" dirty="0">
                <a:solidFill>
                  <a:schemeClr val="lt1"/>
                </a:solidFill>
                <a:latin typeface="+mj-lt"/>
                <a:ea typeface="Calibri"/>
                <a:cs typeface="Calibri"/>
                <a:sym typeface="Calibri"/>
              </a:rPr>
              <a:t> (2/3)</a:t>
            </a:r>
            <a:endParaRPr sz="1800" b="0" i="0" u="none" strike="noStrike" cap="none" dirty="0">
              <a:solidFill>
                <a:srgbClr val="000000"/>
              </a:solidFill>
              <a:latin typeface="+mj-lt"/>
              <a:sym typeface="Arial"/>
            </a:endParaRPr>
          </a:p>
        </p:txBody>
      </p:sp>
    </p:spTree>
    <p:extLst>
      <p:ext uri="{BB962C8B-B14F-4D97-AF65-F5344CB8AC3E}">
        <p14:creationId xmlns:p14="http://schemas.microsoft.com/office/powerpoint/2010/main" val="67735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3625080"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56;p7">
            <a:extLst>
              <a:ext uri="{FF2B5EF4-FFF2-40B4-BE49-F238E27FC236}">
                <a16:creationId xmlns:a16="http://schemas.microsoft.com/office/drawing/2014/main" id="{B30F81C9-381A-4B9C-95F4-640E09538745}"/>
              </a:ext>
            </a:extLst>
          </p:cNvPr>
          <p:cNvSpPr txBox="1"/>
          <p:nvPr/>
        </p:nvSpPr>
        <p:spPr>
          <a:xfrm>
            <a:off x="98962" y="1486560"/>
            <a:ext cx="9260046" cy="4462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Att göra lista: </a:t>
            </a:r>
            <a:endParaRPr sz="1800" b="1"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Träna laget 1-2 ggr/vecka – en ledare/6:e barn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Kalla motståndare och domare till match samt egna spelare, möta upp motståndare och domare när dom kommer till hallen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err="1">
                <a:solidFill>
                  <a:schemeClr val="lt1"/>
                </a:solidFill>
                <a:latin typeface="+mj-lt"/>
                <a:ea typeface="Calibri"/>
                <a:cs typeface="Calibri"/>
                <a:sym typeface="Calibri"/>
              </a:rPr>
              <a:t>Närvarohantering</a:t>
            </a:r>
            <a:r>
              <a:rPr lang="sv-SE" sz="1800" b="0" i="0" u="none" strike="noStrike" cap="none" dirty="0">
                <a:solidFill>
                  <a:schemeClr val="lt1"/>
                </a:solidFill>
                <a:latin typeface="+mj-lt"/>
                <a:ea typeface="Calibri"/>
                <a:cs typeface="Calibri"/>
                <a:sym typeface="Calibri"/>
              </a:rPr>
              <a:t> (LOK) och SISU listor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Använda innebandyns administrativa system (IBIS) för laguppställningar mm.</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Sköta sekretariat vid matcher</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Sköta hemsidan/</a:t>
            </a:r>
            <a:r>
              <a:rPr lang="sv-SE" sz="1800" b="0" i="0" u="none" strike="noStrike" cap="none" dirty="0" err="1">
                <a:solidFill>
                  <a:schemeClr val="lt1"/>
                </a:solidFill>
                <a:latin typeface="+mj-lt"/>
                <a:ea typeface="Calibri"/>
                <a:cs typeface="Calibri"/>
                <a:sym typeface="Calibri"/>
              </a:rPr>
              <a:t>instagram</a:t>
            </a:r>
            <a:r>
              <a:rPr lang="sv-SE" sz="1800" b="0" i="0" u="none" strike="noStrike" cap="none" dirty="0">
                <a:solidFill>
                  <a:schemeClr val="lt1"/>
                </a:solidFill>
                <a:latin typeface="+mj-lt"/>
                <a:ea typeface="Calibri"/>
                <a:cs typeface="Calibri"/>
                <a:sym typeface="Calibri"/>
              </a:rPr>
              <a:t>, skriva en nyhet, lägga ut en bild osv..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Kommunicera med anställda och styrelse, hålla koll på̊ vad som händer – söka INFO!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Skapa en rolig aktivitet för killarna/tjejerna </a:t>
            </a:r>
            <a:endParaRPr sz="18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Skapa en kul föräldraaktivitet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err="1">
                <a:solidFill>
                  <a:schemeClr val="lt1"/>
                </a:solidFill>
                <a:latin typeface="+mj-lt"/>
                <a:ea typeface="Calibri"/>
                <a:cs typeface="Calibri"/>
                <a:sym typeface="Calibri"/>
              </a:rPr>
              <a:t>Ga</a:t>
            </a:r>
            <a:r>
              <a:rPr lang="sv-SE" sz="1800" b="0" i="0" u="none" strike="noStrike" cap="none" dirty="0">
                <a:solidFill>
                  <a:schemeClr val="lt1"/>
                </a:solidFill>
                <a:latin typeface="+mj-lt"/>
                <a:ea typeface="Calibri"/>
                <a:cs typeface="Calibri"/>
                <a:sym typeface="Calibri"/>
              </a:rPr>
              <a:t>̊ på̊ ledarmöte/</a:t>
            </a:r>
            <a:r>
              <a:rPr lang="sv-SE" sz="1800" b="0" i="0" u="none" strike="noStrike" cap="none" dirty="0" err="1">
                <a:solidFill>
                  <a:schemeClr val="lt1"/>
                </a:solidFill>
                <a:latin typeface="+mj-lt"/>
                <a:ea typeface="Calibri"/>
                <a:cs typeface="Calibri"/>
                <a:sym typeface="Calibri"/>
              </a:rPr>
              <a:t>ledarträff</a:t>
            </a:r>
            <a:r>
              <a:rPr lang="sv-SE" sz="1800" b="0" i="0" u="none" strike="noStrike" cap="none" dirty="0">
                <a:solidFill>
                  <a:schemeClr val="lt1"/>
                </a:solidFill>
                <a:latin typeface="+mj-lt"/>
                <a:ea typeface="Calibri"/>
                <a:cs typeface="Calibri"/>
                <a:sym typeface="Calibri"/>
              </a:rPr>
              <a:t>, 8 </a:t>
            </a:r>
            <a:r>
              <a:rPr lang="sv-SE" sz="1800" b="0" i="0" u="none" strike="noStrike" cap="none" dirty="0" err="1">
                <a:solidFill>
                  <a:schemeClr val="lt1"/>
                </a:solidFill>
                <a:latin typeface="+mj-lt"/>
                <a:ea typeface="Calibri"/>
                <a:cs typeface="Calibri"/>
                <a:sym typeface="Calibri"/>
              </a:rPr>
              <a:t>st</a:t>
            </a:r>
            <a:r>
              <a:rPr lang="sv-SE" sz="1800" b="0" i="0" u="none" strike="noStrike" cap="none" dirty="0">
                <a:solidFill>
                  <a:schemeClr val="lt1"/>
                </a:solidFill>
                <a:latin typeface="+mj-lt"/>
                <a:ea typeface="Calibri"/>
                <a:cs typeface="Calibri"/>
                <a:sym typeface="Calibri"/>
              </a:rPr>
              <a:t>/år- minst 1-2 </a:t>
            </a:r>
            <a:r>
              <a:rPr lang="sv-SE" sz="1800" b="0" i="0" u="none" strike="noStrike" cap="none" dirty="0" err="1">
                <a:solidFill>
                  <a:schemeClr val="lt1"/>
                </a:solidFill>
                <a:latin typeface="+mj-lt"/>
                <a:ea typeface="Calibri"/>
                <a:cs typeface="Calibri"/>
                <a:sym typeface="Calibri"/>
              </a:rPr>
              <a:t>st</a:t>
            </a:r>
            <a:r>
              <a:rPr lang="sv-SE" sz="1800" b="0" i="0" u="none" strike="noStrike" cap="none" dirty="0">
                <a:solidFill>
                  <a:schemeClr val="lt1"/>
                </a:solidFill>
                <a:latin typeface="+mj-lt"/>
                <a:ea typeface="Calibri"/>
                <a:cs typeface="Calibri"/>
                <a:sym typeface="Calibri"/>
              </a:rPr>
              <a:t> från vårt lag.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Hålla koll på̊ betalning av medlemsavgift </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Planera för cupäventyr </a:t>
            </a:r>
            <a:endParaRPr sz="18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Mm., mm., mm.</a:t>
            </a:r>
            <a:endParaRPr sz="1800" b="0" i="0" u="none" strike="noStrike" cap="none" dirty="0">
              <a:solidFill>
                <a:schemeClr val="lt1"/>
              </a:solidFill>
              <a:latin typeface="+mj-lt"/>
              <a:ea typeface="Calibri"/>
              <a:cs typeface="Calibri"/>
              <a:sym typeface="Calibri"/>
            </a:endParaRPr>
          </a:p>
          <a:p>
            <a:pPr marL="285750" marR="0" lvl="0" indent="-171450" algn="l" rtl="0">
              <a:lnSpc>
                <a:spcPct val="100000"/>
              </a:lnSpc>
              <a:spcBef>
                <a:spcPts val="0"/>
              </a:spcBef>
              <a:spcAft>
                <a:spcPts val="0"/>
              </a:spcAft>
              <a:buClr>
                <a:schemeClr val="lt1"/>
              </a:buClr>
              <a:buSzPts val="1800"/>
              <a:buFont typeface="Arial"/>
              <a:buNone/>
            </a:pPr>
            <a:endParaRPr sz="1400" b="0" i="0" u="none" strike="noStrike" cap="none" dirty="0">
              <a:solidFill>
                <a:srgbClr val="000000"/>
              </a:solidFill>
              <a:latin typeface="+mj-lt"/>
              <a:sym typeface="Arial"/>
            </a:endParaRPr>
          </a:p>
        </p:txBody>
      </p:sp>
      <p:sp>
        <p:nvSpPr>
          <p:cNvPr id="7" name="Google Shape;133;p5">
            <a:extLst>
              <a:ext uri="{FF2B5EF4-FFF2-40B4-BE49-F238E27FC236}">
                <a16:creationId xmlns:a16="http://schemas.microsoft.com/office/drawing/2014/main" id="{1DBBBD4E-BC71-45DC-94B8-F92512E057A6}"/>
              </a:ext>
            </a:extLst>
          </p:cNvPr>
          <p:cNvSpPr txBox="1"/>
          <p:nvPr/>
        </p:nvSpPr>
        <p:spPr>
          <a:xfrm>
            <a:off x="98962" y="240241"/>
            <a:ext cx="7581215" cy="10771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Så </a:t>
            </a:r>
            <a:r>
              <a:rPr lang="sv-SE" sz="4000" b="1" i="0" u="none" strike="noStrike" cap="none" dirty="0" err="1">
                <a:solidFill>
                  <a:schemeClr val="lt1"/>
                </a:solidFill>
                <a:latin typeface="+mj-lt"/>
                <a:ea typeface="Calibri"/>
                <a:cs typeface="Calibri"/>
                <a:sym typeface="Calibri"/>
              </a:rPr>
              <a:t>här</a:t>
            </a:r>
            <a:r>
              <a:rPr lang="sv-SE" sz="4000" b="1" i="0" u="none" strike="noStrike" cap="none" dirty="0">
                <a:solidFill>
                  <a:schemeClr val="lt1"/>
                </a:solidFill>
                <a:latin typeface="+mj-lt"/>
                <a:ea typeface="Calibri"/>
                <a:cs typeface="Calibri"/>
                <a:sym typeface="Calibri"/>
              </a:rPr>
              <a:t> fungerar en </a:t>
            </a:r>
            <a:r>
              <a:rPr lang="sv-SE" sz="4000" b="1" i="0" u="none" strike="noStrike" cap="none" dirty="0" err="1">
                <a:solidFill>
                  <a:schemeClr val="lt1"/>
                </a:solidFill>
                <a:latin typeface="+mj-lt"/>
                <a:ea typeface="Calibri"/>
                <a:cs typeface="Calibri"/>
                <a:sym typeface="Calibri"/>
              </a:rPr>
              <a:t>idrottsförening</a:t>
            </a:r>
            <a:r>
              <a:rPr lang="sv-SE" sz="4000" b="1" i="0" u="none" strike="noStrike" cap="none" dirty="0">
                <a:solidFill>
                  <a:schemeClr val="lt1"/>
                </a:solidFill>
                <a:latin typeface="+mj-lt"/>
                <a:ea typeface="Calibri"/>
                <a:cs typeface="Calibri"/>
                <a:sym typeface="Calibri"/>
              </a:rPr>
              <a:t> (3/3)</a:t>
            </a:r>
            <a:endParaRPr sz="1800" b="0" i="0" u="none" strike="noStrike" cap="none" dirty="0">
              <a:solidFill>
                <a:srgbClr val="000000"/>
              </a:solidFill>
              <a:latin typeface="+mj-lt"/>
              <a:sym typeface="Arial"/>
            </a:endParaRPr>
          </a:p>
        </p:txBody>
      </p:sp>
    </p:spTree>
    <p:extLst>
      <p:ext uri="{BB962C8B-B14F-4D97-AF65-F5344CB8AC3E}">
        <p14:creationId xmlns:p14="http://schemas.microsoft.com/office/powerpoint/2010/main" val="81924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170;p8">
            <a:extLst>
              <a:ext uri="{FF2B5EF4-FFF2-40B4-BE49-F238E27FC236}">
                <a16:creationId xmlns:a16="http://schemas.microsoft.com/office/drawing/2014/main" id="{2FCB83AC-C2D7-4C74-94E1-EF707E99D856}"/>
              </a:ext>
            </a:extLst>
          </p:cNvPr>
          <p:cNvSpPr txBox="1"/>
          <p:nvPr/>
        </p:nvSpPr>
        <p:spPr>
          <a:xfrm>
            <a:off x="252984" y="980728"/>
            <a:ext cx="5997039"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sv-SE" sz="6600" b="1" i="0" u="none" strike="noStrike" cap="none" dirty="0">
                <a:solidFill>
                  <a:schemeClr val="lt1"/>
                </a:solidFill>
                <a:latin typeface="+mj-lt"/>
                <a:ea typeface="Calibri"/>
                <a:cs typeface="Calibri"/>
                <a:sym typeface="Calibri"/>
              </a:rPr>
              <a:t>Vad skulle du kunna hjälpa till med? </a:t>
            </a:r>
            <a:endParaRPr sz="6600" b="1" i="0" u="none" strike="noStrike" cap="none"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310097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181;p9">
            <a:extLst>
              <a:ext uri="{FF2B5EF4-FFF2-40B4-BE49-F238E27FC236}">
                <a16:creationId xmlns:a16="http://schemas.microsoft.com/office/drawing/2014/main" id="{22E56C66-FA04-47AB-8058-D90FF7DE3C87}"/>
              </a:ext>
            </a:extLst>
          </p:cNvPr>
          <p:cNvSpPr txBox="1"/>
          <p:nvPr/>
        </p:nvSpPr>
        <p:spPr>
          <a:xfrm>
            <a:off x="98961" y="444771"/>
            <a:ext cx="599703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sv-SE" sz="6600" b="1" i="0" u="none" strike="noStrike" cap="none" dirty="0">
                <a:solidFill>
                  <a:schemeClr val="lt1"/>
                </a:solidFill>
                <a:latin typeface="Calibri"/>
                <a:ea typeface="Calibri"/>
                <a:cs typeface="Calibri"/>
                <a:sym typeface="Calibri"/>
              </a:rPr>
              <a:t>Vi behöver..</a:t>
            </a:r>
            <a:endParaRPr sz="6600" b="1" i="0" u="none" strike="noStrike" cap="none" dirty="0">
              <a:solidFill>
                <a:schemeClr val="lt1"/>
              </a:solidFill>
              <a:latin typeface="Calibri"/>
              <a:ea typeface="Calibri"/>
              <a:cs typeface="Calibri"/>
              <a:sym typeface="Calibri"/>
            </a:endParaRPr>
          </a:p>
        </p:txBody>
      </p:sp>
      <p:sp>
        <p:nvSpPr>
          <p:cNvPr id="7" name="Google Shape;183;p9">
            <a:extLst>
              <a:ext uri="{FF2B5EF4-FFF2-40B4-BE49-F238E27FC236}">
                <a16:creationId xmlns:a16="http://schemas.microsoft.com/office/drawing/2014/main" id="{F62379BB-64BF-47CA-9039-376F23E72033}"/>
              </a:ext>
            </a:extLst>
          </p:cNvPr>
          <p:cNvSpPr txBox="1"/>
          <p:nvPr/>
        </p:nvSpPr>
        <p:spPr>
          <a:xfrm>
            <a:off x="98960" y="1861365"/>
            <a:ext cx="5897394" cy="36932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Någon som kan ta kort/bilder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är hjälpligt ok på̊ dator, kan administrera vår enkla hemsida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tycker om att prata med andra människor </a:t>
            </a:r>
            <a:br>
              <a:rPr lang="sv-SE" sz="1800" b="0" i="0" u="none" strike="noStrike" cap="none" dirty="0">
                <a:solidFill>
                  <a:schemeClr val="lt1"/>
                </a:solidFill>
                <a:latin typeface="Calibri"/>
                <a:ea typeface="Calibri"/>
                <a:cs typeface="Calibri"/>
                <a:sym typeface="Calibri"/>
              </a:rPr>
            </a:br>
            <a:r>
              <a:rPr lang="sv-SE" sz="1800" b="0" i="0" u="none" strike="noStrike" cap="none" dirty="0">
                <a:solidFill>
                  <a:schemeClr val="lt1"/>
                </a:solidFill>
                <a:latin typeface="Calibri"/>
                <a:ea typeface="Calibri"/>
                <a:cs typeface="Calibri"/>
                <a:sym typeface="Calibri"/>
              </a:rPr>
              <a:t>– bjuda in och ta emot vid olika tillfällen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Någon som är bra på̊ att planera och fixa roliga aktiviteter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Någon som vill peppa spelare och ledare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vill leda träningar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kan/törs lära sig sitta i ett sekretariat, där sedan alla får hjälpa till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kan stå i kiosken under våra matcher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Några som kan ställa upp och köra till våra matcher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[Lägg till mer om det behövs]</a:t>
            </a: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9069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63352"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C58DCA1B-D219-45D2-BA63-72F2B6F13E2D}"/>
              </a:ext>
            </a:extLst>
          </p:cNvPr>
          <p:cNvSpPr txBox="1"/>
          <p:nvPr/>
        </p:nvSpPr>
        <p:spPr>
          <a:xfrm>
            <a:off x="288750" y="1029500"/>
            <a:ext cx="5417400" cy="577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Tränare (2-3 ledare)</a:t>
            </a:r>
            <a:endParaRPr sz="1400" b="1" i="0" u="none" strike="noStrike" cap="none" dirty="0">
              <a:solidFill>
                <a:srgbClr val="000000"/>
              </a:solidFill>
              <a:latin typeface="+mj-lt"/>
              <a:sym typeface="Arial"/>
            </a:endParaRPr>
          </a:p>
          <a:p>
            <a:pPr marL="285750" marR="0" lvl="0" indent="-260350" algn="l" rtl="0">
              <a:lnSpc>
                <a:spcPct val="100000"/>
              </a:lnSpc>
              <a:spcBef>
                <a:spcPts val="0"/>
              </a:spcBef>
              <a:spcAft>
                <a:spcPts val="0"/>
              </a:spcAft>
              <a:buClr>
                <a:schemeClr val="lt1"/>
              </a:buClr>
              <a:buSzPts val="1400"/>
              <a:buFont typeface="Arial"/>
              <a:buChar char="•"/>
            </a:pPr>
            <a:r>
              <a:rPr lang="sv-SE" sz="1400" b="0" i="0" u="none" strike="noStrike" cap="none" dirty="0">
                <a:solidFill>
                  <a:schemeClr val="lt1"/>
                </a:solidFill>
                <a:latin typeface="+mj-lt"/>
                <a:ea typeface="Calibri"/>
                <a:cs typeface="Calibri"/>
                <a:sym typeface="Calibri"/>
              </a:rPr>
              <a:t>Leda  och planera träningar</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Pusha laget under matcher</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Tid 2-3 timmar/vecka</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Belastningsregistret</a:t>
            </a:r>
            <a:endParaRPr sz="14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Lagledare</a:t>
            </a:r>
            <a:endParaRPr sz="1800" b="1" i="0" u="none" strike="noStrike" cap="none" dirty="0">
              <a:solidFill>
                <a:srgbClr val="000000"/>
              </a:solidFill>
              <a:latin typeface="+mj-lt"/>
              <a:sym typeface="Arial"/>
            </a:endParaRPr>
          </a:p>
          <a:p>
            <a:pPr marL="285750" marR="0" lvl="0" indent="-260350" algn="l" rtl="0">
              <a:lnSpc>
                <a:spcPct val="100000"/>
              </a:lnSpc>
              <a:spcBef>
                <a:spcPts val="0"/>
              </a:spcBef>
              <a:spcAft>
                <a:spcPts val="0"/>
              </a:spcAft>
              <a:buClr>
                <a:schemeClr val="lt1"/>
              </a:buClr>
              <a:buSzPts val="1400"/>
              <a:buFont typeface="Arial"/>
              <a:buChar char="•"/>
            </a:pPr>
            <a:r>
              <a:rPr lang="sv-SE" sz="1400" b="0" i="0" u="none" strike="noStrike" cap="none" dirty="0">
                <a:solidFill>
                  <a:schemeClr val="lt1"/>
                </a:solidFill>
                <a:latin typeface="+mj-lt"/>
                <a:ea typeface="Calibri"/>
                <a:cs typeface="Calibri"/>
                <a:sym typeface="Calibri"/>
              </a:rPr>
              <a:t>Närvaro (LOK)</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Laget.se</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Kontakter med kansliet och andra lag</a:t>
            </a:r>
            <a:endParaRPr sz="1400" b="0" i="0" u="none" strike="noStrike" cap="none" dirty="0">
              <a:solidFill>
                <a:schemeClr val="lt1"/>
              </a:solidFill>
              <a:latin typeface="+mj-lt"/>
              <a:ea typeface="Calibri"/>
              <a:cs typeface="Calibri"/>
              <a:sym typeface="Calibri"/>
            </a:endParaRPr>
          </a:p>
          <a:p>
            <a:pPr marL="285750" marR="0" lvl="0" indent="-171450" algn="l" rtl="0">
              <a:lnSpc>
                <a:spcPct val="100000"/>
              </a:lnSpc>
              <a:spcBef>
                <a:spcPts val="0"/>
              </a:spcBef>
              <a:spcAft>
                <a:spcPts val="0"/>
              </a:spcAft>
              <a:buClr>
                <a:schemeClr val="lt1"/>
              </a:buClr>
              <a:buSzPts val="1800"/>
              <a:buFont typeface="Arial"/>
              <a:buNone/>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v-SE" sz="1600" b="1" i="0" u="none" strike="noStrike" cap="none" dirty="0">
                <a:solidFill>
                  <a:schemeClr val="lt1"/>
                </a:solidFill>
                <a:latin typeface="+mj-lt"/>
                <a:ea typeface="Calibri"/>
                <a:cs typeface="Calibri"/>
                <a:sym typeface="Calibri"/>
              </a:rPr>
              <a:t>Arrangemangsansvarig</a:t>
            </a:r>
            <a:endParaRPr sz="1600" b="1" i="0" u="none" strike="noStrike" cap="none" dirty="0">
              <a:solidFill>
                <a:srgbClr val="000000"/>
              </a:solidFill>
              <a:latin typeface="+mj-lt"/>
              <a:sym typeface="Arial"/>
            </a:endParaRPr>
          </a:p>
          <a:p>
            <a:pPr marL="285750" marR="0" lvl="0" indent="-260350" algn="l" rtl="0">
              <a:lnSpc>
                <a:spcPct val="100000"/>
              </a:lnSpc>
              <a:spcBef>
                <a:spcPts val="0"/>
              </a:spcBef>
              <a:spcAft>
                <a:spcPts val="0"/>
              </a:spcAft>
              <a:buClr>
                <a:schemeClr val="lt1"/>
              </a:buClr>
              <a:buSzPts val="1400"/>
              <a:buFont typeface="Arial"/>
              <a:buChar char="•"/>
            </a:pPr>
            <a:r>
              <a:rPr lang="sv-SE" sz="1400" b="0" i="0" u="none" strike="noStrike" cap="none" dirty="0">
                <a:solidFill>
                  <a:schemeClr val="lt1"/>
                </a:solidFill>
                <a:latin typeface="+mj-lt"/>
                <a:ea typeface="Calibri"/>
                <a:cs typeface="Calibri"/>
                <a:sym typeface="Calibri"/>
              </a:rPr>
              <a:t>Arrangera något roligt för laget</a:t>
            </a:r>
            <a:endParaRPr sz="1400" b="0" i="0" u="none" strike="noStrike" cap="none" dirty="0">
              <a:solidFill>
                <a:schemeClr val="lt1"/>
              </a:solidFill>
              <a:latin typeface="+mj-lt"/>
              <a:ea typeface="Calibri"/>
              <a:cs typeface="Calibri"/>
              <a:sym typeface="Calibri"/>
            </a:endParaRPr>
          </a:p>
          <a:p>
            <a:pPr marL="285750" marR="0" lvl="0" indent="-260350" algn="l" rtl="0">
              <a:lnSpc>
                <a:spcPct val="100000"/>
              </a:lnSpc>
              <a:spcBef>
                <a:spcPts val="0"/>
              </a:spcBef>
              <a:spcAft>
                <a:spcPts val="0"/>
              </a:spcAft>
              <a:buClr>
                <a:schemeClr val="lt1"/>
              </a:buClr>
              <a:buSzPts val="1400"/>
              <a:buFont typeface="Calibri"/>
              <a:buChar char="•"/>
            </a:pPr>
            <a:r>
              <a:rPr lang="sv-SE" sz="1400" b="0" i="0" u="none" strike="noStrike" cap="none" dirty="0">
                <a:solidFill>
                  <a:schemeClr val="lt1"/>
                </a:solidFill>
                <a:latin typeface="+mj-lt"/>
                <a:ea typeface="Calibri"/>
                <a:cs typeface="Calibri"/>
                <a:sym typeface="Calibri"/>
              </a:rPr>
              <a:t>Hjälpa till med matcher och sammandrag</a:t>
            </a:r>
            <a:endParaRPr sz="1400" b="0" i="0" u="none" strike="noStrike" cap="none" dirty="0">
              <a:solidFill>
                <a:schemeClr val="lt1"/>
              </a:solidFill>
              <a:latin typeface="+mj-lt"/>
              <a:ea typeface="Calibri"/>
              <a:cs typeface="Calibri"/>
              <a:sym typeface="Calibri"/>
            </a:endParaRPr>
          </a:p>
          <a:p>
            <a:pPr marL="285750" marR="0" lvl="0" indent="-171450" algn="l" rtl="0">
              <a:lnSpc>
                <a:spcPct val="100000"/>
              </a:lnSpc>
              <a:spcBef>
                <a:spcPts val="0"/>
              </a:spcBef>
              <a:spcAft>
                <a:spcPts val="0"/>
              </a:spcAft>
              <a:buClr>
                <a:schemeClr val="lt1"/>
              </a:buClr>
              <a:buSzPts val="1800"/>
              <a:buFont typeface="Arial"/>
              <a:buNone/>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v-SE" sz="1600" b="1" i="0" u="none" strike="noStrike" cap="none" dirty="0">
                <a:solidFill>
                  <a:schemeClr val="lt1"/>
                </a:solidFill>
                <a:latin typeface="+mj-lt"/>
                <a:ea typeface="Calibri"/>
                <a:cs typeface="Calibri"/>
                <a:sym typeface="Calibri"/>
              </a:rPr>
              <a:t>Kassör/administratör</a:t>
            </a:r>
            <a:endParaRPr sz="1200" b="1" i="0" u="none" strike="noStrike" cap="none" dirty="0">
              <a:solidFill>
                <a:srgbClr val="000000"/>
              </a:solidFill>
              <a:latin typeface="+mj-lt"/>
              <a:sym typeface="Arial"/>
            </a:endParaRPr>
          </a:p>
          <a:p>
            <a:pPr marL="285750" marR="0" lvl="0" indent="-273050" algn="l" rtl="0">
              <a:lnSpc>
                <a:spcPct val="100000"/>
              </a:lnSpc>
              <a:spcBef>
                <a:spcPts val="0"/>
              </a:spcBef>
              <a:spcAft>
                <a:spcPts val="0"/>
              </a:spcAft>
              <a:buClr>
                <a:schemeClr val="lt1"/>
              </a:buClr>
              <a:buSzPts val="1600"/>
              <a:buFont typeface="Arial"/>
              <a:buChar char="•"/>
            </a:pPr>
            <a:r>
              <a:rPr lang="sv-SE" sz="1600" b="0" i="0" u="none" strike="noStrike" cap="none" dirty="0">
                <a:solidFill>
                  <a:schemeClr val="lt1"/>
                </a:solidFill>
                <a:latin typeface="+mj-lt"/>
                <a:ea typeface="Calibri"/>
                <a:cs typeface="Calibri"/>
                <a:sym typeface="Calibri"/>
              </a:rPr>
              <a:t>Håller koll på lagets administratör</a:t>
            </a:r>
            <a:endParaRPr sz="1600" b="0" i="0" u="none" strike="noStrike" cap="none" dirty="0">
              <a:solidFill>
                <a:schemeClr val="lt1"/>
              </a:solidFill>
              <a:latin typeface="+mj-lt"/>
              <a:ea typeface="Calibri"/>
              <a:cs typeface="Calibri"/>
              <a:sym typeface="Calibri"/>
            </a:endParaRPr>
          </a:p>
          <a:p>
            <a:pPr marL="285750" marR="0" lvl="0" indent="-273050" algn="l" rtl="0">
              <a:lnSpc>
                <a:spcPct val="100000"/>
              </a:lnSpc>
              <a:spcBef>
                <a:spcPts val="0"/>
              </a:spcBef>
              <a:spcAft>
                <a:spcPts val="0"/>
              </a:spcAft>
              <a:buClr>
                <a:schemeClr val="lt1"/>
              </a:buClr>
              <a:buSzPts val="1600"/>
              <a:buFont typeface="Calibri"/>
              <a:buChar char="•"/>
            </a:pPr>
            <a:r>
              <a:rPr lang="sv-SE" sz="1600" b="0" i="0" u="none" strike="noStrike" cap="none" dirty="0">
                <a:solidFill>
                  <a:schemeClr val="lt1"/>
                </a:solidFill>
                <a:latin typeface="+mj-lt"/>
                <a:ea typeface="Calibri"/>
                <a:cs typeface="Calibri"/>
                <a:sym typeface="Calibri"/>
              </a:rPr>
              <a:t>Håller kontakt med motståndare inför hemma/bortamatch.</a:t>
            </a:r>
            <a:endParaRPr sz="1600" b="0" i="0" u="none" strike="noStrike" cap="none" dirty="0">
              <a:solidFill>
                <a:schemeClr val="lt1"/>
              </a:solidFill>
              <a:latin typeface="+mj-lt"/>
              <a:ea typeface="Calibri"/>
              <a:cs typeface="Calibri"/>
              <a:sym typeface="Calibri"/>
            </a:endParaRPr>
          </a:p>
          <a:p>
            <a:pPr marL="285750" marR="0" lvl="0" indent="-171450" algn="l" rtl="0">
              <a:lnSpc>
                <a:spcPct val="100000"/>
              </a:lnSpc>
              <a:spcBef>
                <a:spcPts val="0"/>
              </a:spcBef>
              <a:spcAft>
                <a:spcPts val="0"/>
              </a:spcAft>
              <a:buClr>
                <a:schemeClr val="lt1"/>
              </a:buClr>
              <a:buSzPts val="1800"/>
              <a:buFont typeface="Arial"/>
              <a:buNone/>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v-SE" sz="1600" b="1" i="0" u="none" strike="noStrike" cap="none" dirty="0">
                <a:solidFill>
                  <a:schemeClr val="lt1"/>
                </a:solidFill>
                <a:latin typeface="+mj-lt"/>
                <a:ea typeface="Calibri"/>
                <a:cs typeface="Calibri"/>
                <a:sym typeface="Calibri"/>
              </a:rPr>
              <a:t>Hjälptränare </a:t>
            </a:r>
            <a:r>
              <a:rPr lang="sv-SE" sz="1600" b="0" i="0" u="none" strike="noStrike" cap="none" dirty="0">
                <a:solidFill>
                  <a:schemeClr val="lt1"/>
                </a:solidFill>
                <a:latin typeface="+mj-lt"/>
                <a:ea typeface="Calibri"/>
                <a:cs typeface="Calibri"/>
                <a:sym typeface="Calibri"/>
              </a:rPr>
              <a:t>(mer än 5)</a:t>
            </a:r>
            <a:endParaRPr sz="1200" b="0" i="0" u="none" strike="noStrike" cap="none" dirty="0">
              <a:solidFill>
                <a:srgbClr val="000000"/>
              </a:solidFill>
              <a:latin typeface="+mj-lt"/>
              <a:sym typeface="Arial"/>
            </a:endParaRPr>
          </a:p>
          <a:p>
            <a:pPr marL="285750" marR="0" lvl="0" indent="-273050" algn="l" rtl="0">
              <a:lnSpc>
                <a:spcPct val="100000"/>
              </a:lnSpc>
              <a:spcBef>
                <a:spcPts val="0"/>
              </a:spcBef>
              <a:spcAft>
                <a:spcPts val="0"/>
              </a:spcAft>
              <a:buClr>
                <a:schemeClr val="lt1"/>
              </a:buClr>
              <a:buSzPts val="1600"/>
              <a:buFont typeface="Arial"/>
              <a:buChar char="•"/>
            </a:pPr>
            <a:r>
              <a:rPr lang="sv-SE" sz="1600" b="0" i="0" u="none" strike="noStrike" cap="none" dirty="0">
                <a:solidFill>
                  <a:schemeClr val="lt1"/>
                </a:solidFill>
                <a:latin typeface="+mj-lt"/>
                <a:ea typeface="Calibri"/>
                <a:cs typeface="Calibri"/>
                <a:sym typeface="Calibri"/>
              </a:rPr>
              <a:t>Stötta tränarna under träning</a:t>
            </a:r>
            <a:endParaRPr sz="1600" b="0" i="0" u="none" strike="noStrike" cap="none" dirty="0">
              <a:solidFill>
                <a:schemeClr val="lt1"/>
              </a:solidFill>
              <a:latin typeface="+mj-lt"/>
              <a:ea typeface="Calibri"/>
              <a:cs typeface="Calibri"/>
              <a:sym typeface="Calibri"/>
            </a:endParaRPr>
          </a:p>
          <a:p>
            <a:pPr marL="285750" marR="0" lvl="0" indent="-273050" algn="l" rtl="0">
              <a:lnSpc>
                <a:spcPct val="100000"/>
              </a:lnSpc>
              <a:spcBef>
                <a:spcPts val="0"/>
              </a:spcBef>
              <a:spcAft>
                <a:spcPts val="0"/>
              </a:spcAft>
              <a:buClr>
                <a:schemeClr val="lt1"/>
              </a:buClr>
              <a:buSzPts val="1600"/>
              <a:buFont typeface="Calibri"/>
              <a:buChar char="•"/>
            </a:pPr>
            <a:r>
              <a:rPr lang="sv-SE" sz="1600" b="0" i="0" u="none" strike="noStrike" cap="none" dirty="0">
                <a:solidFill>
                  <a:schemeClr val="lt1"/>
                </a:solidFill>
                <a:latin typeface="+mj-lt"/>
                <a:ea typeface="Calibri"/>
                <a:cs typeface="Calibri"/>
                <a:sym typeface="Calibri"/>
              </a:rPr>
              <a:t>Sarg, koner, mm., mm.</a:t>
            </a:r>
            <a:endParaRPr sz="1600" b="0" i="0" u="none" strike="noStrike" cap="none" dirty="0">
              <a:solidFill>
                <a:schemeClr val="lt1"/>
              </a:solidFill>
              <a:latin typeface="+mj-lt"/>
              <a:ea typeface="Calibri"/>
              <a:cs typeface="Calibri"/>
              <a:sym typeface="Calibri"/>
            </a:endParaRPr>
          </a:p>
          <a:p>
            <a:pPr marL="285750" marR="0" lvl="0" indent="-273050" algn="l" rtl="0">
              <a:lnSpc>
                <a:spcPct val="100000"/>
              </a:lnSpc>
              <a:spcBef>
                <a:spcPts val="0"/>
              </a:spcBef>
              <a:spcAft>
                <a:spcPts val="0"/>
              </a:spcAft>
              <a:buClr>
                <a:schemeClr val="lt1"/>
              </a:buClr>
              <a:buSzPts val="1600"/>
              <a:buFont typeface="Calibri"/>
              <a:buChar char="•"/>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mj-lt"/>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mj-lt"/>
              <a:ea typeface="Calibri"/>
              <a:cs typeface="Calibri"/>
              <a:sym typeface="Calibri"/>
            </a:endParaRPr>
          </a:p>
        </p:txBody>
      </p:sp>
      <p:sp>
        <p:nvSpPr>
          <p:cNvPr id="7" name="Google Shape;195;p10">
            <a:extLst>
              <a:ext uri="{FF2B5EF4-FFF2-40B4-BE49-F238E27FC236}">
                <a16:creationId xmlns:a16="http://schemas.microsoft.com/office/drawing/2014/main" id="{04A10BF1-CA7E-4ECC-896E-2BB271858A3C}"/>
              </a:ext>
            </a:extLst>
          </p:cNvPr>
          <p:cNvSpPr txBox="1"/>
          <p:nvPr/>
        </p:nvSpPr>
        <p:spPr>
          <a:xfrm>
            <a:off x="98961" y="260648"/>
            <a:ext cx="703160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Roller och rollbeskrivning</a:t>
            </a:r>
            <a:endParaRPr sz="4000" b="1" i="0" u="none" strike="noStrike" cap="none" dirty="0">
              <a:solidFill>
                <a:srgbClr val="000000"/>
              </a:solidFill>
              <a:latin typeface="+mj-lt"/>
              <a:sym typeface="Arial"/>
            </a:endParaRPr>
          </a:p>
        </p:txBody>
      </p:sp>
    </p:spTree>
    <p:extLst>
      <p:ext uri="{BB962C8B-B14F-4D97-AF65-F5344CB8AC3E}">
        <p14:creationId xmlns:p14="http://schemas.microsoft.com/office/powerpoint/2010/main" val="158412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7" name="Title 1">
            <a:extLst>
              <a:ext uri="{FF2B5EF4-FFF2-40B4-BE49-F238E27FC236}">
                <a16:creationId xmlns:a16="http://schemas.microsoft.com/office/drawing/2014/main" id="{D5E1563D-C6B5-4F1B-99A8-3853302C27FC}"/>
              </a:ext>
            </a:extLst>
          </p:cNvPr>
          <p:cNvSpPr txBox="1">
            <a:spLocks/>
          </p:cNvSpPr>
          <p:nvPr/>
        </p:nvSpPr>
        <p:spPr>
          <a:xfrm>
            <a:off x="191344" y="1628800"/>
            <a:ext cx="6896033" cy="340643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6000" b="1" dirty="0" err="1">
                <a:solidFill>
                  <a:schemeClr val="lt1"/>
                </a:solidFill>
                <a:latin typeface="+mj-lt"/>
                <a:ea typeface="Calibri"/>
                <a:cs typeface="Calibri"/>
                <a:sym typeface="Calibri"/>
              </a:rPr>
              <a:t>Välkomna</a:t>
            </a:r>
            <a:r>
              <a:rPr lang="sv-SE" sz="6000" b="1" dirty="0">
                <a:solidFill>
                  <a:schemeClr val="lt1"/>
                </a:solidFill>
                <a:latin typeface="+mj-lt"/>
                <a:ea typeface="Calibri"/>
                <a:cs typeface="Calibri"/>
                <a:sym typeface="Calibri"/>
              </a:rPr>
              <a:t> till en ny </a:t>
            </a:r>
            <a:r>
              <a:rPr lang="sv-SE" sz="6000" b="1" dirty="0" err="1">
                <a:solidFill>
                  <a:schemeClr val="lt1"/>
                </a:solidFill>
                <a:latin typeface="+mj-lt"/>
                <a:ea typeface="Calibri"/>
                <a:cs typeface="Calibri"/>
                <a:sym typeface="Calibri"/>
              </a:rPr>
              <a:t>säsong</a:t>
            </a:r>
            <a:r>
              <a:rPr lang="sv-SE" sz="6000" b="1" dirty="0">
                <a:solidFill>
                  <a:schemeClr val="lt1"/>
                </a:solidFill>
                <a:latin typeface="+mj-lt"/>
                <a:ea typeface="Calibri"/>
                <a:cs typeface="Calibri"/>
                <a:sym typeface="Calibri"/>
              </a:rPr>
              <a:t> i </a:t>
            </a:r>
            <a:r>
              <a:rPr lang="sv-SE" sz="6000" b="1" dirty="0" err="1">
                <a:solidFill>
                  <a:schemeClr val="lt1"/>
                </a:solidFill>
                <a:latin typeface="+mj-lt"/>
                <a:ea typeface="Calibri"/>
                <a:cs typeface="Calibri"/>
                <a:sym typeface="Calibri"/>
              </a:rPr>
              <a:t>vårt</a:t>
            </a:r>
            <a:r>
              <a:rPr lang="sv-SE" sz="6000" b="1" dirty="0">
                <a:solidFill>
                  <a:schemeClr val="lt1"/>
                </a:solidFill>
                <a:latin typeface="+mj-lt"/>
                <a:ea typeface="Calibri"/>
                <a:cs typeface="Calibri"/>
                <a:sym typeface="Calibri"/>
              </a:rPr>
              <a:t> underbara </a:t>
            </a:r>
            <a:r>
              <a:rPr lang="sv-SE" sz="6000" b="1" dirty="0" err="1">
                <a:solidFill>
                  <a:schemeClr val="lt1"/>
                </a:solidFill>
                <a:latin typeface="+mj-lt"/>
                <a:ea typeface="Calibri"/>
                <a:cs typeface="Calibri"/>
                <a:sym typeface="Calibri"/>
              </a:rPr>
              <a:t>gäng</a:t>
            </a:r>
            <a:r>
              <a:rPr lang="sv-SE" sz="6000" b="1" dirty="0">
                <a:solidFill>
                  <a:schemeClr val="lt1"/>
                </a:solidFill>
                <a:latin typeface="+mj-lt"/>
                <a:ea typeface="Calibri"/>
                <a:cs typeface="Calibri"/>
                <a:sym typeface="Calibri"/>
              </a:rPr>
              <a:t>! </a:t>
            </a:r>
            <a:endParaRPr lang="sv-SE" sz="6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84866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444771"/>
            <a:ext cx="599703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sv-SE" sz="3200" b="1" i="0" u="none" strike="noStrike" kern="0" cap="none" spc="0" normalizeH="0" baseline="0" noProof="0" dirty="0">
                <a:ln>
                  <a:noFill/>
                </a:ln>
                <a:solidFill>
                  <a:srgbClr val="FFFFFF"/>
                </a:solidFill>
                <a:effectLst/>
                <a:uLnTx/>
                <a:uFillTx/>
                <a:latin typeface="Arial"/>
                <a:ea typeface="Calibri"/>
                <a:cs typeface="Calibri"/>
                <a:sym typeface="Calibri"/>
              </a:rPr>
              <a:t>Innehåll</a:t>
            </a:r>
            <a:endParaRPr kumimoji="0" sz="3200" b="1"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196752"/>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Om Sandareds Innebandy</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Styrelsen</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Föreningen fokus och värdegrund</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Hur ser en bra säsong ut?</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Policydokument och handlingsplaner</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Kränkande särbehandling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chemeClr val="tx1">
                    <a:lumMod val="75000"/>
                    <a:lumOff val="25000"/>
                  </a:schemeClr>
                </a:solidFill>
                <a:effectLst/>
                <a:uLnTx/>
                <a:uFillTx/>
                <a:latin typeface="Arial"/>
                <a:ea typeface="Calibri"/>
                <a:cs typeface="Calibri"/>
                <a:sym typeface="Calibri"/>
              </a:rPr>
              <a:t>Hur fungerar en idrottsförening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Träningsmodell</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Övrigt och frågor</a:t>
            </a:r>
          </a:p>
        </p:txBody>
      </p:sp>
    </p:spTree>
    <p:extLst>
      <p:ext uri="{BB962C8B-B14F-4D97-AF65-F5344CB8AC3E}">
        <p14:creationId xmlns:p14="http://schemas.microsoft.com/office/powerpoint/2010/main" val="139179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44;p15">
            <a:extLst>
              <a:ext uri="{FF2B5EF4-FFF2-40B4-BE49-F238E27FC236}">
                <a16:creationId xmlns:a16="http://schemas.microsoft.com/office/drawing/2014/main" id="{9D3F2813-81F1-4854-97DF-C67000D01EC1}"/>
              </a:ext>
            </a:extLst>
          </p:cNvPr>
          <p:cNvSpPr txBox="1"/>
          <p:nvPr/>
        </p:nvSpPr>
        <p:spPr>
          <a:xfrm>
            <a:off x="6500773" y="1474317"/>
            <a:ext cx="138112" cy="45719"/>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lnSpc>
                <a:spcPct val="60000"/>
              </a:lnSpc>
              <a:spcBef>
                <a:spcPts val="0"/>
              </a:spcBef>
              <a:spcAft>
                <a:spcPts val="0"/>
              </a:spcAft>
              <a:buClr>
                <a:srgbClr val="000000"/>
              </a:buClr>
              <a:buSzPts val="112"/>
              <a:buFont typeface="Arial"/>
              <a:buNone/>
            </a:pPr>
            <a:endParaRPr sz="112" b="0" i="0" u="none" strike="noStrike" cap="none">
              <a:solidFill>
                <a:schemeClr val="lt1"/>
              </a:solidFill>
              <a:latin typeface="Calibri"/>
              <a:ea typeface="Calibri"/>
              <a:cs typeface="Calibri"/>
              <a:sym typeface="Calibri"/>
            </a:endParaRPr>
          </a:p>
        </p:txBody>
      </p:sp>
      <p:sp>
        <p:nvSpPr>
          <p:cNvPr id="23" name="Google Shape;246;p15">
            <a:extLst>
              <a:ext uri="{FF2B5EF4-FFF2-40B4-BE49-F238E27FC236}">
                <a16:creationId xmlns:a16="http://schemas.microsoft.com/office/drawing/2014/main" id="{CC8A30C7-EF9F-41CD-BA47-A3471FB75145}"/>
              </a:ext>
            </a:extLst>
          </p:cNvPr>
          <p:cNvSpPr txBox="1"/>
          <p:nvPr/>
        </p:nvSpPr>
        <p:spPr>
          <a:xfrm>
            <a:off x="605477" y="45488"/>
            <a:ext cx="599703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3200" b="1" i="0" u="none" strike="noStrike" cap="none">
                <a:solidFill>
                  <a:schemeClr val="lt1"/>
                </a:solidFill>
                <a:latin typeface="Calibri"/>
                <a:ea typeface="Calibri"/>
                <a:cs typeface="Calibri"/>
                <a:sym typeface="Calibri"/>
              </a:rPr>
              <a:t>Träningsmodell</a:t>
            </a:r>
            <a:endParaRPr sz="1400" b="1" i="0" u="none" strike="noStrike" cap="none">
              <a:solidFill>
                <a:srgbClr val="000000"/>
              </a:solidFill>
              <a:latin typeface="Arial"/>
              <a:ea typeface="Arial"/>
              <a:cs typeface="Arial"/>
              <a:sym typeface="Arial"/>
            </a:endParaRPr>
          </a:p>
        </p:txBody>
      </p:sp>
      <p:sp>
        <p:nvSpPr>
          <p:cNvPr id="24" name="Google Shape;247;p15">
            <a:extLst>
              <a:ext uri="{FF2B5EF4-FFF2-40B4-BE49-F238E27FC236}">
                <a16:creationId xmlns:a16="http://schemas.microsoft.com/office/drawing/2014/main" id="{BD0608C6-CEAE-44B2-9089-763AF79926E4}"/>
              </a:ext>
            </a:extLst>
          </p:cNvPr>
          <p:cNvSpPr/>
          <p:nvPr/>
        </p:nvSpPr>
        <p:spPr>
          <a:xfrm>
            <a:off x="4548148" y="808111"/>
            <a:ext cx="1457325" cy="5866993"/>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48;p15">
            <a:extLst>
              <a:ext uri="{FF2B5EF4-FFF2-40B4-BE49-F238E27FC236}">
                <a16:creationId xmlns:a16="http://schemas.microsoft.com/office/drawing/2014/main" id="{1CFD9B61-1003-48E5-A824-E4D3BF552BA8}"/>
              </a:ext>
            </a:extLst>
          </p:cNvPr>
          <p:cNvSpPr txBox="1"/>
          <p:nvPr/>
        </p:nvSpPr>
        <p:spPr>
          <a:xfrm>
            <a:off x="4548147" y="852057"/>
            <a:ext cx="1457325" cy="56323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LEK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SMÅLAGS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SPEL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CUPER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LÄGER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dk1"/>
                </a:solidFill>
                <a:latin typeface="Calibri"/>
                <a:ea typeface="Calibri"/>
                <a:cs typeface="Calibri"/>
                <a:sym typeface="Calibri"/>
              </a:rPr>
              <a:t>VUXEN BARN</a:t>
            </a:r>
            <a:endParaRPr sz="1400" b="0" i="0" u="none" strike="noStrike" cap="none">
              <a:solidFill>
                <a:srgbClr val="000000"/>
              </a:solidFill>
              <a:latin typeface="Arial"/>
              <a:ea typeface="Arial"/>
              <a:cs typeface="Arial"/>
              <a:sym typeface="Arial"/>
            </a:endParaRPr>
          </a:p>
        </p:txBody>
      </p:sp>
      <p:sp>
        <p:nvSpPr>
          <p:cNvPr id="26" name="Google Shape;249;p15">
            <a:extLst>
              <a:ext uri="{FF2B5EF4-FFF2-40B4-BE49-F238E27FC236}">
                <a16:creationId xmlns:a16="http://schemas.microsoft.com/office/drawing/2014/main" id="{6796991D-7A8A-43F1-90E2-B78183942312}"/>
              </a:ext>
            </a:extLst>
          </p:cNvPr>
          <p:cNvSpPr/>
          <p:nvPr/>
        </p:nvSpPr>
        <p:spPr>
          <a:xfrm>
            <a:off x="407368" y="641333"/>
            <a:ext cx="2371726" cy="802597"/>
          </a:xfrm>
          <a:prstGeom prst="rect">
            <a:avLst/>
          </a:prstGeom>
          <a:solidFill>
            <a:srgbClr val="00B0F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lt1"/>
                </a:solidFill>
                <a:latin typeface="Calibri"/>
                <a:ea typeface="Calibri"/>
                <a:cs typeface="Calibri"/>
                <a:sym typeface="Calibri"/>
              </a:rPr>
              <a:t>Idrottslek 6år</a:t>
            </a:r>
            <a:endParaRPr sz="1400" b="0" i="0" u="none" strike="noStrike" cap="none">
              <a:solidFill>
                <a:srgbClr val="000000"/>
              </a:solidFill>
              <a:latin typeface="Arial"/>
              <a:ea typeface="Arial"/>
              <a:cs typeface="Arial"/>
              <a:sym typeface="Arial"/>
            </a:endParaRPr>
          </a:p>
        </p:txBody>
      </p:sp>
      <p:sp>
        <p:nvSpPr>
          <p:cNvPr id="27" name="Google Shape;250;p15">
            <a:extLst>
              <a:ext uri="{FF2B5EF4-FFF2-40B4-BE49-F238E27FC236}">
                <a16:creationId xmlns:a16="http://schemas.microsoft.com/office/drawing/2014/main" id="{161D368F-65C6-400E-8247-5F8B9CA9E3D6}"/>
              </a:ext>
            </a:extLst>
          </p:cNvPr>
          <p:cNvSpPr/>
          <p:nvPr/>
        </p:nvSpPr>
        <p:spPr>
          <a:xfrm>
            <a:off x="407368" y="1902258"/>
            <a:ext cx="2371726" cy="802597"/>
          </a:xfrm>
          <a:prstGeom prst="rect">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dirty="0">
                <a:solidFill>
                  <a:schemeClr val="lt1"/>
                </a:solidFill>
                <a:latin typeface="Calibri"/>
                <a:ea typeface="Calibri"/>
                <a:cs typeface="Calibri"/>
                <a:sym typeface="Calibri"/>
              </a:rPr>
              <a:t>GRÖN</a:t>
            </a:r>
            <a:r>
              <a:rPr lang="sv-SE" sz="1800" b="0" i="0" u="none" strike="noStrike" cap="none" dirty="0">
                <a:solidFill>
                  <a:schemeClr val="lt1"/>
                </a:solidFill>
                <a:latin typeface="Calibri"/>
                <a:ea typeface="Calibri"/>
                <a:cs typeface="Calibri"/>
                <a:sym typeface="Calibri"/>
              </a:rPr>
              <a:t> </a:t>
            </a:r>
            <a:r>
              <a:rPr lang="sv-SE" sz="2400" b="0" i="0" u="none" strike="noStrike" cap="none" dirty="0">
                <a:solidFill>
                  <a:schemeClr val="lt1"/>
                </a:solidFill>
                <a:latin typeface="Calibri"/>
                <a:ea typeface="Calibri"/>
                <a:cs typeface="Calibri"/>
                <a:sym typeface="Calibri"/>
              </a:rPr>
              <a:t>NIVÅ: barn 6-9år</a:t>
            </a:r>
            <a:endParaRPr sz="1800" b="0" i="0" u="none" strike="noStrike" cap="none" dirty="0">
              <a:solidFill>
                <a:schemeClr val="lt1"/>
              </a:solidFill>
              <a:latin typeface="Calibri"/>
              <a:ea typeface="Calibri"/>
              <a:cs typeface="Calibri"/>
              <a:sym typeface="Calibri"/>
            </a:endParaRPr>
          </a:p>
        </p:txBody>
      </p:sp>
      <p:sp>
        <p:nvSpPr>
          <p:cNvPr id="28" name="Google Shape;251;p15">
            <a:extLst>
              <a:ext uri="{FF2B5EF4-FFF2-40B4-BE49-F238E27FC236}">
                <a16:creationId xmlns:a16="http://schemas.microsoft.com/office/drawing/2014/main" id="{5CDECBCC-68F3-4230-A162-E7ABE9F487B2}"/>
              </a:ext>
            </a:extLst>
          </p:cNvPr>
          <p:cNvSpPr/>
          <p:nvPr/>
        </p:nvSpPr>
        <p:spPr>
          <a:xfrm>
            <a:off x="407368" y="3280102"/>
            <a:ext cx="2371726" cy="802597"/>
          </a:xfrm>
          <a:prstGeom prst="rect">
            <a:avLst/>
          </a:prstGeom>
          <a:solidFill>
            <a:srgbClr val="00B0F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lt1"/>
                </a:solidFill>
                <a:latin typeface="Calibri"/>
                <a:ea typeface="Calibri"/>
                <a:cs typeface="Calibri"/>
                <a:sym typeface="Calibri"/>
              </a:rPr>
              <a:t>BLÅ NIVÅ: barn 9-12år</a:t>
            </a:r>
            <a:endParaRPr sz="1400" b="0" i="0" u="none" strike="noStrike" cap="none">
              <a:solidFill>
                <a:srgbClr val="000000"/>
              </a:solidFill>
              <a:latin typeface="Arial"/>
              <a:ea typeface="Arial"/>
              <a:cs typeface="Arial"/>
              <a:sym typeface="Arial"/>
            </a:endParaRPr>
          </a:p>
        </p:txBody>
      </p:sp>
      <p:sp>
        <p:nvSpPr>
          <p:cNvPr id="29" name="Google Shape;252;p15">
            <a:extLst>
              <a:ext uri="{FF2B5EF4-FFF2-40B4-BE49-F238E27FC236}">
                <a16:creationId xmlns:a16="http://schemas.microsoft.com/office/drawing/2014/main" id="{C384F5FC-0045-4E15-9CF7-CFC7428A56C8}"/>
              </a:ext>
            </a:extLst>
          </p:cNvPr>
          <p:cNvSpPr/>
          <p:nvPr/>
        </p:nvSpPr>
        <p:spPr>
          <a:xfrm>
            <a:off x="407368" y="4541034"/>
            <a:ext cx="2371726" cy="802597"/>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lt1"/>
                </a:solidFill>
                <a:latin typeface="Calibri"/>
                <a:ea typeface="Calibri"/>
                <a:cs typeface="Calibri"/>
                <a:sym typeface="Calibri"/>
              </a:rPr>
              <a:t>RÖD NIVÅ: barn 12-14år</a:t>
            </a:r>
            <a:endParaRPr sz="1400" b="0" i="0" u="none" strike="noStrike" cap="none">
              <a:solidFill>
                <a:srgbClr val="000000"/>
              </a:solidFill>
              <a:latin typeface="Arial"/>
              <a:ea typeface="Arial"/>
              <a:cs typeface="Arial"/>
              <a:sym typeface="Arial"/>
            </a:endParaRPr>
          </a:p>
        </p:txBody>
      </p:sp>
      <p:sp>
        <p:nvSpPr>
          <p:cNvPr id="30" name="Google Shape;253;p15">
            <a:extLst>
              <a:ext uri="{FF2B5EF4-FFF2-40B4-BE49-F238E27FC236}">
                <a16:creationId xmlns:a16="http://schemas.microsoft.com/office/drawing/2014/main" id="{F35E9A99-DB23-4ED3-BAE0-8A5E75745228}"/>
              </a:ext>
            </a:extLst>
          </p:cNvPr>
          <p:cNvSpPr/>
          <p:nvPr/>
        </p:nvSpPr>
        <p:spPr>
          <a:xfrm>
            <a:off x="407368" y="5727546"/>
            <a:ext cx="2371726" cy="802597"/>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v-SE" sz="2400" b="0" i="0" u="none" strike="noStrike" cap="none">
                <a:solidFill>
                  <a:schemeClr val="lt1"/>
                </a:solidFill>
                <a:latin typeface="Calibri"/>
                <a:ea typeface="Calibri"/>
                <a:cs typeface="Calibri"/>
                <a:sym typeface="Calibri"/>
              </a:rPr>
              <a:t>RÖD NIVÅ: barn 14-16år</a:t>
            </a:r>
            <a:endParaRPr sz="1400" b="0" i="0" u="none" strike="noStrike" cap="none">
              <a:solidFill>
                <a:srgbClr val="000000"/>
              </a:solidFill>
              <a:latin typeface="Arial"/>
              <a:ea typeface="Arial"/>
              <a:cs typeface="Arial"/>
              <a:sym typeface="Arial"/>
            </a:endParaRPr>
          </a:p>
        </p:txBody>
      </p:sp>
      <p:sp>
        <p:nvSpPr>
          <p:cNvPr id="31" name="Google Shape;254;p15">
            <a:extLst>
              <a:ext uri="{FF2B5EF4-FFF2-40B4-BE49-F238E27FC236}">
                <a16:creationId xmlns:a16="http://schemas.microsoft.com/office/drawing/2014/main" id="{085E5A38-37DC-4A03-BCC9-73F0BF815A1E}"/>
              </a:ext>
            </a:extLst>
          </p:cNvPr>
          <p:cNvSpPr/>
          <p:nvPr/>
        </p:nvSpPr>
        <p:spPr>
          <a:xfrm>
            <a:off x="2779094" y="1747686"/>
            <a:ext cx="1769052" cy="1034522"/>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TEKNIK/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MOTORIK</a:t>
            </a:r>
            <a:endParaRPr sz="1400" b="0" i="0" u="none" strike="noStrike" cap="none">
              <a:solidFill>
                <a:srgbClr val="000000"/>
              </a:solidFill>
              <a:latin typeface="Arial"/>
              <a:ea typeface="Arial"/>
              <a:cs typeface="Arial"/>
              <a:sym typeface="Arial"/>
            </a:endParaRPr>
          </a:p>
        </p:txBody>
      </p:sp>
      <p:sp>
        <p:nvSpPr>
          <p:cNvPr id="32" name="Google Shape;255;p15">
            <a:extLst>
              <a:ext uri="{FF2B5EF4-FFF2-40B4-BE49-F238E27FC236}">
                <a16:creationId xmlns:a16="http://schemas.microsoft.com/office/drawing/2014/main" id="{ED7F1A3E-2CC5-4291-A294-03012BF61FBD}"/>
              </a:ext>
            </a:extLst>
          </p:cNvPr>
          <p:cNvSpPr/>
          <p:nvPr/>
        </p:nvSpPr>
        <p:spPr>
          <a:xfrm>
            <a:off x="2726268" y="3118601"/>
            <a:ext cx="1929819" cy="10795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TEKNIK/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FYS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Äldre/Yngre</a:t>
            </a:r>
            <a:endParaRPr sz="1400" b="0" i="0" u="none" strike="noStrike" cap="none">
              <a:solidFill>
                <a:srgbClr val="000000"/>
              </a:solidFill>
              <a:latin typeface="Arial"/>
              <a:ea typeface="Arial"/>
              <a:cs typeface="Arial"/>
              <a:sym typeface="Arial"/>
            </a:endParaRPr>
          </a:p>
        </p:txBody>
      </p:sp>
      <p:sp>
        <p:nvSpPr>
          <p:cNvPr id="33" name="Google Shape;256;p15">
            <a:extLst>
              <a:ext uri="{FF2B5EF4-FFF2-40B4-BE49-F238E27FC236}">
                <a16:creationId xmlns:a16="http://schemas.microsoft.com/office/drawing/2014/main" id="{55BB07A4-67CF-4D95-87B4-0D942D51FCA2}"/>
              </a:ext>
            </a:extLst>
          </p:cNvPr>
          <p:cNvSpPr/>
          <p:nvPr/>
        </p:nvSpPr>
        <p:spPr>
          <a:xfrm>
            <a:off x="2755860" y="4384748"/>
            <a:ext cx="1769052" cy="109943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TAKTIK/</a:t>
            </a:r>
            <a:br>
              <a:rPr lang="sv-SE" sz="1800" b="0" i="0" u="none" strike="noStrike" cap="none">
                <a:solidFill>
                  <a:schemeClr val="lt1"/>
                </a:solidFill>
                <a:latin typeface="Calibri"/>
                <a:ea typeface="Calibri"/>
                <a:cs typeface="Calibri"/>
                <a:sym typeface="Calibri"/>
              </a:rPr>
            </a:br>
            <a:r>
              <a:rPr lang="sv-SE" sz="1800" b="0" i="0" u="none" strike="noStrike" cap="none">
                <a:solidFill>
                  <a:schemeClr val="lt1"/>
                </a:solidFill>
                <a:latin typeface="Calibri"/>
                <a:ea typeface="Calibri"/>
                <a:cs typeface="Calibri"/>
                <a:sym typeface="Calibri"/>
              </a:rPr>
              <a:t>FYS</a:t>
            </a:r>
            <a:endParaRPr sz="1400" b="0" i="0" u="none" strike="noStrike" cap="none">
              <a:solidFill>
                <a:srgbClr val="000000"/>
              </a:solidFill>
              <a:latin typeface="Arial"/>
              <a:ea typeface="Arial"/>
              <a:cs typeface="Arial"/>
              <a:sym typeface="Arial"/>
            </a:endParaRPr>
          </a:p>
        </p:txBody>
      </p:sp>
      <p:sp>
        <p:nvSpPr>
          <p:cNvPr id="34" name="Google Shape;257;p15">
            <a:extLst>
              <a:ext uri="{FF2B5EF4-FFF2-40B4-BE49-F238E27FC236}">
                <a16:creationId xmlns:a16="http://schemas.microsoft.com/office/drawing/2014/main" id="{AF43271C-9B3C-4267-955C-04D1C79A643A}"/>
              </a:ext>
            </a:extLst>
          </p:cNvPr>
          <p:cNvSpPr/>
          <p:nvPr/>
        </p:nvSpPr>
        <p:spPr>
          <a:xfrm>
            <a:off x="2779093" y="5576131"/>
            <a:ext cx="1745819" cy="114291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TAKTIK/</a:t>
            </a:r>
            <a:br>
              <a:rPr lang="sv-SE" sz="1800" b="0" i="0" u="none" strike="noStrike" cap="none">
                <a:solidFill>
                  <a:schemeClr val="lt1"/>
                </a:solidFill>
                <a:latin typeface="Calibri"/>
                <a:ea typeface="Calibri"/>
                <a:cs typeface="Calibri"/>
                <a:sym typeface="Calibri"/>
              </a:rPr>
            </a:br>
            <a:r>
              <a:rPr lang="sv-SE" sz="1800" b="0" i="0" u="none" strike="noStrike" cap="none">
                <a:solidFill>
                  <a:schemeClr val="lt1"/>
                </a:solidFill>
                <a:latin typeface="Calibri"/>
                <a:ea typeface="Calibri"/>
                <a:cs typeface="Calibri"/>
                <a:sym typeface="Calibri"/>
              </a:rPr>
              <a:t>FYS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804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304;p19">
            <a:extLst>
              <a:ext uri="{FF2B5EF4-FFF2-40B4-BE49-F238E27FC236}">
                <a16:creationId xmlns:a16="http://schemas.microsoft.com/office/drawing/2014/main" id="{F7FA7824-306A-4FE9-8055-7E093B8AF27D}"/>
              </a:ext>
            </a:extLst>
          </p:cNvPr>
          <p:cNvSpPr txBox="1"/>
          <p:nvPr/>
        </p:nvSpPr>
        <p:spPr>
          <a:xfrm>
            <a:off x="915916" y="1583302"/>
            <a:ext cx="5395912" cy="8882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5400"/>
              <a:buFont typeface="Arial"/>
              <a:buNone/>
            </a:pPr>
            <a:r>
              <a:rPr lang="sv-SE" sz="5400" b="1" i="0" u="none" strike="noStrike" cap="none" dirty="0">
                <a:solidFill>
                  <a:schemeClr val="lt1"/>
                </a:solidFill>
                <a:latin typeface="+mj-lt"/>
                <a:ea typeface="Calibri"/>
                <a:cs typeface="Calibri"/>
                <a:sym typeface="Calibri"/>
              </a:rPr>
              <a:t>Övrigt / Frågor</a:t>
            </a:r>
            <a:endParaRPr sz="1400" b="1" i="0" u="none" strike="noStrike" cap="none" dirty="0">
              <a:solidFill>
                <a:srgbClr val="000000"/>
              </a:solidFill>
              <a:latin typeface="+mj-lt"/>
              <a:sym typeface="Arial"/>
            </a:endParaRPr>
          </a:p>
        </p:txBody>
      </p:sp>
    </p:spTree>
    <p:extLst>
      <p:ext uri="{BB962C8B-B14F-4D97-AF65-F5344CB8AC3E}">
        <p14:creationId xmlns:p14="http://schemas.microsoft.com/office/powerpoint/2010/main" val="287601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260648"/>
            <a:ext cx="599703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Innehåll</a:t>
            </a:r>
            <a:endParaRPr sz="3200" b="1" i="0" u="none" strike="noStrike" cap="none" dirty="0">
              <a:solidFill>
                <a:schemeClr val="lt1"/>
              </a:solidFill>
              <a:latin typeface="+mj-lt"/>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412776"/>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Om Sandareds Innebandy</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Styrelsen</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Föreningen fokus och värdegrund</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Hur ser en bra säsong ut?</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Policydokument och handlingsplaner</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Kränkande särbehandling</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Hur fungerar en idrottsförening</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Träningsmodell</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Övrigt och frågor</a:t>
            </a:r>
          </a:p>
        </p:txBody>
      </p:sp>
    </p:spTree>
    <p:extLst>
      <p:ext uri="{BB962C8B-B14F-4D97-AF65-F5344CB8AC3E}">
        <p14:creationId xmlns:p14="http://schemas.microsoft.com/office/powerpoint/2010/main" val="377442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05;p12">
            <a:extLst>
              <a:ext uri="{FF2B5EF4-FFF2-40B4-BE49-F238E27FC236}">
                <a16:creationId xmlns:a16="http://schemas.microsoft.com/office/drawing/2014/main" id="{D7B6FB68-3592-4AD0-94F1-1C9DABCE0565}"/>
              </a:ext>
            </a:extLst>
          </p:cNvPr>
          <p:cNvSpPr txBox="1"/>
          <p:nvPr/>
        </p:nvSpPr>
        <p:spPr>
          <a:xfrm>
            <a:off x="98961" y="272882"/>
            <a:ext cx="72931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Om Sandareds Innebandy</a:t>
            </a:r>
            <a:endParaRPr sz="4000" b="1" i="0" u="none" strike="noStrike" cap="none" dirty="0">
              <a:solidFill>
                <a:schemeClr val="lt1"/>
              </a:solidFill>
              <a:latin typeface="+mj-lt"/>
              <a:ea typeface="Calibri"/>
              <a:cs typeface="Calibri"/>
              <a:sym typeface="Calibri"/>
            </a:endParaRPr>
          </a:p>
        </p:txBody>
      </p:sp>
      <p:sp>
        <p:nvSpPr>
          <p:cNvPr id="7" name="Google Shape;206;p12">
            <a:extLst>
              <a:ext uri="{FF2B5EF4-FFF2-40B4-BE49-F238E27FC236}">
                <a16:creationId xmlns:a16="http://schemas.microsoft.com/office/drawing/2014/main" id="{6E21D053-5A47-40F7-8084-E95A9355D9B7}"/>
              </a:ext>
            </a:extLst>
          </p:cNvPr>
          <p:cNvSpPr txBox="1"/>
          <p:nvPr/>
        </p:nvSpPr>
        <p:spPr>
          <a:xfrm>
            <a:off x="3886651" y="1112850"/>
            <a:ext cx="3731100" cy="1754286"/>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Lag och medlemmar</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Dam div 2, herr div 3 &amp; div 4</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Juniorer till P14</a:t>
            </a:r>
            <a:endParaRPr sz="1400" b="0" i="0" u="none" strike="noStrike" cap="none" dirty="0">
              <a:solidFill>
                <a:srgbClr val="000000"/>
              </a:solidFill>
              <a:latin typeface="+mj-lt"/>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F07</a:t>
            </a: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F8/9, F10/11, </a:t>
            </a: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F12/13/14</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Innebandyskola PF14/15</a:t>
            </a:r>
            <a:endParaRPr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~300 </a:t>
            </a:r>
            <a:r>
              <a:rPr lang="sv-SE" sz="1800" b="0" i="0" u="none" strike="noStrike" cap="none" dirty="0" err="1">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a:t>
            </a: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medlemmar</a:t>
            </a:r>
            <a:endParaRPr sz="1800" b="0" i="0" u="none" strike="noStrike" cap="none" dirty="0">
              <a:solidFill>
                <a:schemeClr val="lt1"/>
              </a:solidFill>
              <a:latin typeface="+mj-lt"/>
              <a:ea typeface="Calibri"/>
              <a:cs typeface="Calibri"/>
              <a:sym typeface="Calibri"/>
            </a:endParaRPr>
          </a:p>
        </p:txBody>
      </p:sp>
      <p:sp>
        <p:nvSpPr>
          <p:cNvPr id="9" name="Google Shape;207;p12">
            <a:extLst>
              <a:ext uri="{FF2B5EF4-FFF2-40B4-BE49-F238E27FC236}">
                <a16:creationId xmlns:a16="http://schemas.microsoft.com/office/drawing/2014/main" id="{F790EAE0-7A79-47FB-8F5E-14B42092A7BC}"/>
              </a:ext>
            </a:extLst>
          </p:cNvPr>
          <p:cNvSpPr txBox="1"/>
          <p:nvPr/>
        </p:nvSpPr>
        <p:spPr>
          <a:xfrm>
            <a:off x="288747" y="1112844"/>
            <a:ext cx="3392275"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Styrelse</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Ordförande: Kai </a:t>
            </a:r>
            <a:r>
              <a:rPr lang="sv-SE" sz="1800" b="0" i="0" u="none" strike="noStrike" cap="none" dirty="0" err="1">
                <a:solidFill>
                  <a:schemeClr val="lt1"/>
                </a:solidFill>
                <a:latin typeface="+mj-lt"/>
                <a:ea typeface="Calibri"/>
                <a:cs typeface="Calibri"/>
                <a:sym typeface="Calibri"/>
              </a:rPr>
              <a:t>Mäkiperä</a:t>
            </a:r>
            <a:endParaRPr sz="18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Vice Ordf.: Magnus Jansson</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Sekreterare: Andy Lust</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Kassör: Krister Sohlström</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Ledamot: Martin Falck</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Ledamot: Karolina Wikander</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cs typeface="Calibri"/>
                <a:sym typeface="Calibri"/>
              </a:rPr>
              <a:t>Ledamot: </a:t>
            </a:r>
            <a:r>
              <a:rPr lang="sv-SE" sz="1800" dirty="0">
                <a:solidFill>
                  <a:schemeClr val="lt1"/>
                </a:solidFill>
                <a:latin typeface="+mj-lt"/>
                <a:cs typeface="Calibri"/>
                <a:sym typeface="Calibri"/>
              </a:rPr>
              <a:t>Jan Särnbäck</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Valberedning: ?</a:t>
            </a:r>
            <a:endParaRPr sz="1800" b="0" i="0" u="none" strike="noStrike" cap="none" dirty="0">
              <a:solidFill>
                <a:schemeClr val="lt1"/>
              </a:solidFill>
              <a:latin typeface="+mj-lt"/>
              <a:ea typeface="Calibri"/>
              <a:cs typeface="Calibri"/>
              <a:sym typeface="Calibri"/>
            </a:endParaRPr>
          </a:p>
        </p:txBody>
      </p:sp>
      <p:sp>
        <p:nvSpPr>
          <p:cNvPr id="10" name="Google Shape;209;p12">
            <a:extLst>
              <a:ext uri="{FF2B5EF4-FFF2-40B4-BE49-F238E27FC236}">
                <a16:creationId xmlns:a16="http://schemas.microsoft.com/office/drawing/2014/main" id="{ABED00DA-29A4-404C-B6E6-29F064FCC611}"/>
              </a:ext>
            </a:extLst>
          </p:cNvPr>
          <p:cNvSpPr txBox="1"/>
          <p:nvPr/>
        </p:nvSpPr>
        <p:spPr>
          <a:xfrm>
            <a:off x="288746" y="3777094"/>
            <a:ext cx="4151069"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Arbetsgrupper</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Domar, material och lokalgrupp</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rPr>
              <a:t>Ungdomsgrupp</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Seniorgrupp</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rPr>
              <a:t>Sponsorgrupp</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Kommunikation</a:t>
            </a:r>
          </a:p>
          <a:p>
            <a:pPr marL="285750" marR="0" lvl="0" indent="-285750" algn="l" rtl="0">
              <a:lnSpc>
                <a:spcPct val="100000"/>
              </a:lnSpc>
              <a:spcBef>
                <a:spcPts val="0"/>
              </a:spcBef>
              <a:spcAft>
                <a:spcPts val="0"/>
              </a:spcAft>
              <a:buClr>
                <a:schemeClr val="lt1"/>
              </a:buClr>
              <a:buSzPts val="1800"/>
              <a:buFont typeface="Arial"/>
              <a:buChar char="•"/>
            </a:pPr>
            <a:r>
              <a:rPr lang="sv-SE" sz="1800" dirty="0" err="1">
                <a:solidFill>
                  <a:schemeClr val="lt1"/>
                </a:solidFill>
                <a:latin typeface="+mj-lt"/>
                <a:ea typeface="Calibri"/>
                <a:cs typeface="Calibri"/>
                <a:sym typeface="Calibri"/>
              </a:rPr>
              <a:t>Föräldrargrupp</a:t>
            </a:r>
            <a:r>
              <a:rPr lang="sv-SE" sz="1800" dirty="0">
                <a:solidFill>
                  <a:schemeClr val="lt1"/>
                </a:solidFill>
                <a:latin typeface="+mj-lt"/>
                <a:ea typeface="Calibri"/>
                <a:cs typeface="Calibri"/>
                <a:sym typeface="Calibri"/>
              </a:rPr>
              <a:t> </a:t>
            </a:r>
            <a:r>
              <a:rPr lang="sv-SE" sz="1800" dirty="0" err="1">
                <a:solidFill>
                  <a:schemeClr val="lt1"/>
                </a:solidFill>
                <a:latin typeface="+mj-lt"/>
                <a:ea typeface="Calibri"/>
                <a:cs typeface="Calibri"/>
                <a:sym typeface="Calibri"/>
              </a:rPr>
              <a:t>pågång</a:t>
            </a:r>
            <a:endParaRPr sz="1800" b="0" i="0" u="none" strike="noStrike" cap="none"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275841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9588" y="-4237"/>
            <a:ext cx="12201587" cy="6858000"/>
          </a:xfrm>
          <a:prstGeom prst="rect">
            <a:avLst/>
          </a:prstGeom>
        </p:spPr>
      </p:pic>
      <p:sp>
        <p:nvSpPr>
          <p:cNvPr id="29" name="Rectangle 28"/>
          <p:cNvSpPr/>
          <p:nvPr/>
        </p:nvSpPr>
        <p:spPr>
          <a:xfrm>
            <a:off x="-9587" y="0"/>
            <a:ext cx="12192000" cy="6862237"/>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rot="16200000">
            <a:off x="-2812447" y="2764918"/>
            <a:ext cx="6315070" cy="1325563"/>
          </a:xfrm>
        </p:spPr>
        <p:txBody>
          <a:bodyPr>
            <a:normAutofit/>
          </a:bodyPr>
          <a:lstStyle/>
          <a:p>
            <a:r>
              <a:rPr lang="sv-SE"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STYRELSE &amp; KANSLI</a:t>
            </a:r>
          </a:p>
        </p:txBody>
      </p:sp>
      <p:pic>
        <p:nvPicPr>
          <p:cNvPr id="10" name="Picture 9"/>
          <p:cNvPicPr>
            <a:picLocks noChangeAspect="1"/>
          </p:cNvPicPr>
          <p:nvPr/>
        </p:nvPicPr>
        <p:blipFill rotWithShape="1">
          <a:blip r:embed="rId3"/>
          <a:srcRect t="21693"/>
          <a:stretch/>
        </p:blipFill>
        <p:spPr>
          <a:xfrm>
            <a:off x="6218629" y="443167"/>
            <a:ext cx="2067154" cy="2880000"/>
          </a:xfrm>
          <a:prstGeom prst="rect">
            <a:avLst/>
          </a:prstGeom>
        </p:spPr>
      </p:pic>
      <p:pic>
        <p:nvPicPr>
          <p:cNvPr id="11" name="Picture 10"/>
          <p:cNvPicPr>
            <a:picLocks noChangeAspect="1"/>
          </p:cNvPicPr>
          <p:nvPr/>
        </p:nvPicPr>
        <p:blipFill rotWithShape="1">
          <a:blip r:embed="rId4"/>
          <a:srcRect l="9377" t="19460" r="8501"/>
          <a:stretch/>
        </p:blipFill>
        <p:spPr>
          <a:xfrm>
            <a:off x="1709557" y="443167"/>
            <a:ext cx="2202427" cy="2880000"/>
          </a:xfrm>
          <a:prstGeom prst="rect">
            <a:avLst/>
          </a:prstGeom>
        </p:spPr>
      </p:pic>
      <p:sp>
        <p:nvSpPr>
          <p:cNvPr id="14" name="Rectangle 13"/>
          <p:cNvSpPr/>
          <p:nvPr/>
        </p:nvSpPr>
        <p:spPr>
          <a:xfrm>
            <a:off x="9888084" y="3565640"/>
            <a:ext cx="1838632" cy="2880000"/>
          </a:xfrm>
          <a:prstGeom prst="rect">
            <a:avLst/>
          </a:prstGeom>
          <a:noFill/>
          <a:ln w="635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p:grpSp>
        <p:nvGrpSpPr>
          <p:cNvPr id="42" name="Group 41">
            <a:extLst>
              <a:ext uri="{FF2B5EF4-FFF2-40B4-BE49-F238E27FC236}">
                <a16:creationId xmlns:a16="http://schemas.microsoft.com/office/drawing/2014/main" id="{83A6DA2D-C71E-4651-83F4-0F56FAC04167}"/>
              </a:ext>
            </a:extLst>
          </p:cNvPr>
          <p:cNvGrpSpPr/>
          <p:nvPr/>
        </p:nvGrpSpPr>
        <p:grpSpPr>
          <a:xfrm>
            <a:off x="4155986" y="443167"/>
            <a:ext cx="1747592" cy="2880000"/>
            <a:chOff x="4136936" y="443167"/>
            <a:chExt cx="1747592" cy="2880000"/>
          </a:xfrm>
        </p:grpSpPr>
        <p:pic>
          <p:nvPicPr>
            <p:cNvPr id="6" name="Picture 5"/>
            <p:cNvPicPr>
              <a:picLocks noChangeAspect="1"/>
            </p:cNvPicPr>
            <p:nvPr/>
          </p:nvPicPr>
          <p:blipFill rotWithShape="1">
            <a:blip r:embed="rId5"/>
            <a:srcRect l="10126" t="6589" r="47417"/>
            <a:stretch/>
          </p:blipFill>
          <p:spPr>
            <a:xfrm>
              <a:off x="4136936" y="443167"/>
              <a:ext cx="1747592" cy="2880000"/>
            </a:xfrm>
            <a:prstGeom prst="rect">
              <a:avLst/>
            </a:prstGeom>
          </p:spPr>
        </p:pic>
        <p:sp>
          <p:nvSpPr>
            <p:cNvPr id="15" name="Rectangle 14"/>
            <p:cNvSpPr/>
            <p:nvPr/>
          </p:nvSpPr>
          <p:spPr>
            <a:xfrm>
              <a:off x="4136936" y="2861502"/>
              <a:ext cx="1747592" cy="460083"/>
            </a:xfrm>
            <a:prstGeom prst="rect">
              <a:avLst/>
            </a:prstGeom>
            <a:solidFill>
              <a:schemeClr val="tx1">
                <a:alpha val="34000"/>
              </a:schemeClr>
            </a:solidFill>
          </p:spPr>
          <p:txBody>
            <a:bodyPr wrap="non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Kai Mäkiperä Ordförande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0739-24 23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kai.makipera@sandaredsinnebandy.se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6119815" y="2861501"/>
            <a:ext cx="2062780" cy="461665"/>
          </a:xfrm>
          <a:prstGeom prst="rect">
            <a:avLst/>
          </a:prstGeom>
          <a:solidFill>
            <a:schemeClr val="tx1">
              <a:alpha val="34000"/>
            </a:schemeClr>
          </a:solidFill>
        </p:spPr>
        <p:txBody>
          <a:bodyPr wrap="non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Magnus Jansson Vice Ordförande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0735-98 90 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magnus.jansson@sandaredsinnebandy.se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1709557" y="2861500"/>
            <a:ext cx="2196466" cy="46166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Andy Lust Sekreterare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0736-73 04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andy.lust@sandaredsinnebandy.se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3" name="Group 42">
            <a:extLst>
              <a:ext uri="{FF2B5EF4-FFF2-40B4-BE49-F238E27FC236}">
                <a16:creationId xmlns:a16="http://schemas.microsoft.com/office/drawing/2014/main" id="{31FA412A-A7E6-4428-949C-A1B0B93E65B6}"/>
              </a:ext>
            </a:extLst>
          </p:cNvPr>
          <p:cNvGrpSpPr/>
          <p:nvPr/>
        </p:nvGrpSpPr>
        <p:grpSpPr>
          <a:xfrm>
            <a:off x="3275401" y="3592760"/>
            <a:ext cx="2157220" cy="2880000"/>
            <a:chOff x="3275401" y="3592760"/>
            <a:chExt cx="2157220" cy="2880000"/>
          </a:xfrm>
        </p:grpSpPr>
        <p:pic>
          <p:nvPicPr>
            <p:cNvPr id="9" name="Picture 8"/>
            <p:cNvPicPr>
              <a:picLocks noChangeAspect="1"/>
            </p:cNvPicPr>
            <p:nvPr/>
          </p:nvPicPr>
          <p:blipFill>
            <a:blip r:embed="rId6"/>
            <a:stretch>
              <a:fillRect/>
            </a:stretch>
          </p:blipFill>
          <p:spPr>
            <a:xfrm>
              <a:off x="3275401" y="3592760"/>
              <a:ext cx="2157220" cy="2880000"/>
            </a:xfrm>
            <a:prstGeom prst="rect">
              <a:avLst/>
            </a:prstGeom>
          </p:spPr>
        </p:pic>
        <p:sp>
          <p:nvSpPr>
            <p:cNvPr id="21" name="Rectangle 20"/>
            <p:cNvSpPr/>
            <p:nvPr/>
          </p:nvSpPr>
          <p:spPr>
            <a:xfrm>
              <a:off x="3275401" y="5999364"/>
              <a:ext cx="2157220" cy="46166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Martin Falck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0706-35 58 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martin.falck@sandaredsinnebandy.se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9953394" y="5995958"/>
            <a:ext cx="1773321" cy="449682"/>
          </a:xfrm>
          <a:prstGeom prst="rect">
            <a:avLst/>
          </a:prstGeom>
          <a:solidFill>
            <a:schemeClr val="tx1">
              <a:alpha val="34000"/>
            </a:schemeClr>
          </a:solidFill>
        </p:spPr>
        <p:txBody>
          <a:bodyPr wrap="none" lIns="36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Valberededning saknas</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0" name="Picture 39">
            <a:extLst>
              <a:ext uri="{FF2B5EF4-FFF2-40B4-BE49-F238E27FC236}">
                <a16:creationId xmlns:a16="http://schemas.microsoft.com/office/drawing/2014/main" id="{75D16B3C-CEE3-479A-8916-AC2975759116}"/>
              </a:ext>
            </a:extLst>
          </p:cNvPr>
          <p:cNvPicPr>
            <a:picLocks noChangeAspect="1"/>
          </p:cNvPicPr>
          <p:nvPr/>
        </p:nvPicPr>
        <p:blipFill rotWithShape="1">
          <a:blip r:embed="rId7"/>
          <a:srcRect l="9960" r="1111" b="1488"/>
          <a:stretch/>
        </p:blipFill>
        <p:spPr>
          <a:xfrm>
            <a:off x="5632045" y="3592759"/>
            <a:ext cx="1876729" cy="2852881"/>
          </a:xfrm>
          <a:prstGeom prst="rect">
            <a:avLst/>
          </a:prstGeom>
        </p:spPr>
      </p:pic>
      <p:pic>
        <p:nvPicPr>
          <p:cNvPr id="41" name="Picture 40">
            <a:extLst>
              <a:ext uri="{FF2B5EF4-FFF2-40B4-BE49-F238E27FC236}">
                <a16:creationId xmlns:a16="http://schemas.microsoft.com/office/drawing/2014/main" id="{1A62BF66-CEDC-4F57-851B-3A6E970E2E95}"/>
              </a:ext>
            </a:extLst>
          </p:cNvPr>
          <p:cNvPicPr>
            <a:picLocks noChangeAspect="1"/>
          </p:cNvPicPr>
          <p:nvPr/>
        </p:nvPicPr>
        <p:blipFill rotWithShape="1">
          <a:blip r:embed="rId8">
            <a:extLst>
              <a:ext uri="{28A0092B-C50C-407E-A947-70E740481C1C}">
                <a14:useLocalDpi xmlns:a14="http://schemas.microsoft.com/office/drawing/2010/main" val="0"/>
              </a:ext>
            </a:extLst>
          </a:blip>
          <a:srcRect t="12" b="11065"/>
          <a:stretch/>
        </p:blipFill>
        <p:spPr>
          <a:xfrm>
            <a:off x="937577" y="3592759"/>
            <a:ext cx="2138399" cy="2852881"/>
          </a:xfrm>
          <a:prstGeom prst="rect">
            <a:avLst/>
          </a:prstGeom>
        </p:spPr>
      </p:pic>
      <p:sp>
        <p:nvSpPr>
          <p:cNvPr id="22" name="Rectangle 21"/>
          <p:cNvSpPr/>
          <p:nvPr/>
        </p:nvSpPr>
        <p:spPr>
          <a:xfrm>
            <a:off x="5632045" y="5999364"/>
            <a:ext cx="1876730" cy="446276"/>
          </a:xfrm>
          <a:prstGeom prst="rect">
            <a:avLst/>
          </a:prstGeom>
          <a:solidFill>
            <a:schemeClr val="tx1">
              <a:alpha val="34000"/>
            </a:schemeClr>
          </a:solidFill>
        </p:spPr>
        <p:txBody>
          <a:bodyPr wrap="none" l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Krister Sohlström Kassör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0704-55 33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krister.sohlstrom@sandaredsinnebandy.se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937576" y="6025384"/>
            <a:ext cx="2138400" cy="446276"/>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Karolina Wikander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0707-67 35 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karolina.wikander@sandaredsinnebandy.se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ADF681FA-354C-4BA7-8E0D-7D795BDBAAC2}"/>
              </a:ext>
            </a:extLst>
          </p:cNvPr>
          <p:cNvPicPr>
            <a:picLocks noChangeAspect="1"/>
          </p:cNvPicPr>
          <p:nvPr/>
        </p:nvPicPr>
        <p:blipFill rotWithShape="1">
          <a:blip r:embed="rId9"/>
          <a:srcRect l="24568" t="11081" r="26395" b="8916"/>
          <a:stretch/>
        </p:blipFill>
        <p:spPr>
          <a:xfrm>
            <a:off x="7652474" y="3596242"/>
            <a:ext cx="1854388" cy="2852882"/>
          </a:xfrm>
          <a:prstGeom prst="rect">
            <a:avLst/>
          </a:prstGeom>
        </p:spPr>
      </p:pic>
      <p:sp>
        <p:nvSpPr>
          <p:cNvPr id="32" name="Rectangle 31">
            <a:extLst>
              <a:ext uri="{FF2B5EF4-FFF2-40B4-BE49-F238E27FC236}">
                <a16:creationId xmlns:a16="http://schemas.microsoft.com/office/drawing/2014/main" id="{ABA0334F-DB44-468D-9368-4C64BDE26A92}"/>
              </a:ext>
            </a:extLst>
          </p:cNvPr>
          <p:cNvSpPr/>
          <p:nvPr/>
        </p:nvSpPr>
        <p:spPr>
          <a:xfrm>
            <a:off x="7652475" y="5999364"/>
            <a:ext cx="1854387" cy="461665"/>
          </a:xfrm>
          <a:prstGeom prst="rect">
            <a:avLst/>
          </a:prstGeom>
          <a:solidFill>
            <a:schemeClr val="tx1">
              <a:alpha val="34000"/>
            </a:schemeClr>
          </a:solid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Jan Särnbäck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0702-82 43 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jan.sarnback@sandaredsinnebandy.se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2D8934E6-1735-4F33-9D96-1000E4B30048}"/>
              </a:ext>
            </a:extLst>
          </p:cNvPr>
          <p:cNvGrpSpPr/>
          <p:nvPr/>
        </p:nvGrpSpPr>
        <p:grpSpPr>
          <a:xfrm>
            <a:off x="8983142" y="443167"/>
            <a:ext cx="1940504" cy="2880000"/>
            <a:chOff x="9506862" y="443167"/>
            <a:chExt cx="1940504" cy="2880000"/>
          </a:xfrm>
        </p:grpSpPr>
        <p:pic>
          <p:nvPicPr>
            <p:cNvPr id="17" name="Picture 16">
              <a:extLst>
                <a:ext uri="{FF2B5EF4-FFF2-40B4-BE49-F238E27FC236}">
                  <a16:creationId xmlns:a16="http://schemas.microsoft.com/office/drawing/2014/main" id="{817863BE-E0F9-4B6B-93FE-C8048CBBA19E}"/>
                </a:ext>
              </a:extLst>
            </p:cNvPr>
            <p:cNvPicPr>
              <a:picLocks noChangeAspect="1"/>
            </p:cNvPicPr>
            <p:nvPr/>
          </p:nvPicPr>
          <p:blipFill rotWithShape="1">
            <a:blip r:embed="rId10"/>
            <a:srcRect l="10476" r="15517"/>
            <a:stretch/>
          </p:blipFill>
          <p:spPr>
            <a:xfrm>
              <a:off x="9517520" y="443167"/>
              <a:ext cx="1929846" cy="2880000"/>
            </a:xfrm>
            <a:prstGeom prst="rect">
              <a:avLst/>
            </a:prstGeom>
          </p:spPr>
        </p:pic>
        <p:sp>
          <p:nvSpPr>
            <p:cNvPr id="27" name="Rectangle 26"/>
            <p:cNvSpPr/>
            <p:nvPr/>
          </p:nvSpPr>
          <p:spPr>
            <a:xfrm>
              <a:off x="9506862" y="2736810"/>
              <a:ext cx="1940504" cy="58477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Helene Kos Kansli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033 – 25 51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helene.kos@sandaredsinnebandy.se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kansli@sandaredsinnebandy.se</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12020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332656"/>
            <a:ext cx="599703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3600" b="1" i="0" u="none" strike="noStrike" cap="none" dirty="0">
                <a:solidFill>
                  <a:schemeClr val="lt1"/>
                </a:solidFill>
                <a:latin typeface="+mj-lt"/>
                <a:ea typeface="Calibri"/>
                <a:cs typeface="Calibri"/>
                <a:sym typeface="Calibri"/>
              </a:rPr>
              <a:t>Innehåll</a:t>
            </a:r>
            <a:endParaRPr sz="3200" b="1" i="0" u="none" strike="noStrike" cap="none" dirty="0">
              <a:solidFill>
                <a:schemeClr val="lt1"/>
              </a:solidFill>
              <a:latin typeface="+mj-lt"/>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196752"/>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tx1">
                    <a:lumMod val="75000"/>
                    <a:lumOff val="25000"/>
                  </a:schemeClr>
                </a:solidFill>
                <a:latin typeface="+mj-lt"/>
                <a:ea typeface="Calibri"/>
                <a:cs typeface="Calibri"/>
                <a:sym typeface="Calibri"/>
              </a:rPr>
              <a:t>Om Sandareds Innebandy</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tx1">
                    <a:lumMod val="75000"/>
                    <a:lumOff val="25000"/>
                  </a:schemeClr>
                </a:solidFill>
                <a:latin typeface="+mj-lt"/>
                <a:ea typeface="Calibri"/>
                <a:cs typeface="Calibri"/>
                <a:sym typeface="Calibri"/>
              </a:rPr>
              <a:t>Styrelsen</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Föreningen fokus och värdegrund</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Hur ser en bra säsong ut?</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Policydokument och handlingsplaner</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Kränkande särbehandling</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Hur fungerar en idrottsförening</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Träningsmodell</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Övrigt och frågor</a:t>
            </a:r>
          </a:p>
        </p:txBody>
      </p:sp>
    </p:spTree>
    <p:extLst>
      <p:ext uri="{BB962C8B-B14F-4D97-AF65-F5344CB8AC3E}">
        <p14:creationId xmlns:p14="http://schemas.microsoft.com/office/powerpoint/2010/main" val="212861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254;p13">
            <a:extLst>
              <a:ext uri="{FF2B5EF4-FFF2-40B4-BE49-F238E27FC236}">
                <a16:creationId xmlns:a16="http://schemas.microsoft.com/office/drawing/2014/main" id="{55A11655-7670-49D4-B6B6-BE830E8CDCAE}"/>
              </a:ext>
            </a:extLst>
          </p:cNvPr>
          <p:cNvSpPr txBox="1"/>
          <p:nvPr/>
        </p:nvSpPr>
        <p:spPr>
          <a:xfrm>
            <a:off x="47328" y="188640"/>
            <a:ext cx="67806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sv-SE" sz="3200" b="1" i="0" u="none" strike="noStrike" cap="none" dirty="0">
                <a:solidFill>
                  <a:schemeClr val="lt1"/>
                </a:solidFill>
                <a:latin typeface="+mj-lt"/>
                <a:ea typeface="Calibri"/>
                <a:cs typeface="Calibri"/>
                <a:sym typeface="Calibri"/>
              </a:rPr>
              <a:t>Klubbens fokus under säsongen</a:t>
            </a:r>
            <a:endParaRPr sz="3200" b="1" i="0" u="none" strike="noStrike" cap="none" dirty="0">
              <a:solidFill>
                <a:srgbClr val="000000"/>
              </a:solidFill>
              <a:latin typeface="+mj-lt"/>
              <a:sym typeface="Arial"/>
            </a:endParaRPr>
          </a:p>
        </p:txBody>
      </p:sp>
      <p:sp>
        <p:nvSpPr>
          <p:cNvPr id="13" name="Google Shape;255;p13">
            <a:extLst>
              <a:ext uri="{FF2B5EF4-FFF2-40B4-BE49-F238E27FC236}">
                <a16:creationId xmlns:a16="http://schemas.microsoft.com/office/drawing/2014/main" id="{B56189B3-3C5D-4777-AAC1-8C9C14585110}"/>
              </a:ext>
            </a:extLst>
          </p:cNvPr>
          <p:cNvSpPr txBox="1"/>
          <p:nvPr/>
        </p:nvSpPr>
        <p:spPr>
          <a:xfrm>
            <a:off x="47328" y="5052664"/>
            <a:ext cx="7679463"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Det innebär: </a:t>
            </a:r>
            <a:endParaRPr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6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Hjärta = Engagerade medlemmar och hjälpa varandra</a:t>
            </a:r>
            <a:endParaRPr sz="1200" b="0" i="0" u="none" strike="noStrike" cap="none" dirty="0">
              <a:solidFill>
                <a:srgbClr val="000000"/>
              </a:solidFill>
              <a:latin typeface="+mj-lt"/>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Fart = Föreningen </a:t>
            </a:r>
            <a: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ska tillsamman </a:t>
            </a:r>
            <a: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ska nå gemensamma mål</a:t>
            </a:r>
            <a:b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br>
            <a: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och vara en professionell </a:t>
            </a:r>
            <a:r>
              <a:rPr lang="sv-SE" sz="1800" b="1"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förening genom hårt arbete</a:t>
            </a:r>
            <a:endParaRPr b="1" i="0" u="none" strike="noStrike" cap="none" dirty="0">
              <a:solidFill>
                <a:srgbClr val="000000"/>
              </a:solidFill>
              <a:latin typeface="+mj-lt"/>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6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Glädje = Alla föreningens aktiviteter skall bidra till glädje</a:t>
            </a:r>
            <a:endParaRPr sz="1600" b="0" i="0" u="none" strike="noStrike" cap="none" dirty="0">
              <a:solidFill>
                <a:schemeClr val="lt1"/>
              </a:solidFill>
              <a:latin typeface="+mj-lt"/>
              <a:ea typeface="Calibri"/>
              <a:cs typeface="Calibri"/>
              <a:sym typeface="Calibri"/>
            </a:endParaRPr>
          </a:p>
        </p:txBody>
      </p:sp>
      <p:sp>
        <p:nvSpPr>
          <p:cNvPr id="15" name="Google Shape;256;p13">
            <a:extLst>
              <a:ext uri="{FF2B5EF4-FFF2-40B4-BE49-F238E27FC236}">
                <a16:creationId xmlns:a16="http://schemas.microsoft.com/office/drawing/2014/main" id="{52F27D90-8A39-4F38-952D-71FCA8A8DD4B}"/>
              </a:ext>
            </a:extLst>
          </p:cNvPr>
          <p:cNvSpPr txBox="1"/>
          <p:nvPr/>
        </p:nvSpPr>
        <p:spPr>
          <a:xfrm>
            <a:off x="47328" y="4427497"/>
            <a:ext cx="90363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sv-SE" sz="3200" b="1" i="0" u="none" strike="noStrike" cap="none" dirty="0">
                <a:solidFill>
                  <a:schemeClr val="lt1"/>
                </a:solidFill>
                <a:latin typeface="+mj-lt"/>
                <a:ea typeface="Calibri"/>
                <a:cs typeface="Calibri"/>
                <a:sym typeface="Calibri"/>
              </a:rPr>
              <a:t>Värdegrund - Hjärta, Fart &amp; Glädje</a:t>
            </a:r>
            <a:endParaRPr sz="3200" b="0" i="0" u="none" strike="noStrike" cap="none" dirty="0">
              <a:solidFill>
                <a:schemeClr val="dk1"/>
              </a:solidFill>
              <a:latin typeface="+mj-lt"/>
              <a:ea typeface="Calibri"/>
              <a:cs typeface="Calibri"/>
              <a:sym typeface="Calibri"/>
            </a:endParaRPr>
          </a:p>
        </p:txBody>
      </p:sp>
      <p:sp>
        <p:nvSpPr>
          <p:cNvPr id="16" name="Google Shape;258;p13">
            <a:extLst>
              <a:ext uri="{FF2B5EF4-FFF2-40B4-BE49-F238E27FC236}">
                <a16:creationId xmlns:a16="http://schemas.microsoft.com/office/drawing/2014/main" id="{959349EE-BBA7-4957-AF89-0E4C2C5571C6}"/>
              </a:ext>
            </a:extLst>
          </p:cNvPr>
          <p:cNvSpPr txBox="1"/>
          <p:nvPr/>
        </p:nvSpPr>
        <p:spPr>
          <a:xfrm>
            <a:off x="47334" y="927510"/>
            <a:ext cx="6934200" cy="34778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Innebandyskola</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Förenkling för ledare, föräldraengagemang och föräldramöten </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Rödtråd mellan alla lag och tydlig strategi för seniorlagen</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Samverkan barn, ungdomar, seniorer och styrelsen (tex. </a:t>
            </a:r>
            <a:r>
              <a:rPr lang="sv-SE" sz="2000" b="0" i="0" u="none" strike="noStrike" cap="none" dirty="0" err="1">
                <a:solidFill>
                  <a:schemeClr val="lt1"/>
                </a:solidFill>
                <a:latin typeface="+mj-lt"/>
                <a:ea typeface="Calibri"/>
                <a:cs typeface="Calibri"/>
                <a:sym typeface="Calibri"/>
              </a:rPr>
              <a:t>Sandaredsdagen</a:t>
            </a:r>
            <a:r>
              <a:rPr lang="sv-SE" sz="2000" b="0" i="0" u="none" strike="noStrike" cap="none" dirty="0">
                <a:solidFill>
                  <a:schemeClr val="lt1"/>
                </a:solidFill>
                <a:latin typeface="+mj-lt"/>
                <a:ea typeface="Calibri"/>
                <a:cs typeface="Calibri"/>
                <a:sym typeface="Calibri"/>
              </a:rPr>
              <a:t>, mentorskap, föräldramöte, sargvakt, kiosk)</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Kommunikationplan och nya grafisk profil</a:t>
            </a: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Arrangemang (streaming, sekretariat, kiosk)</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Att alla blir bemötta på rätt sätt</a:t>
            </a:r>
          </a:p>
          <a:p>
            <a:pPr marR="0" lvl="0" algn="l" rtl="0">
              <a:lnSpc>
                <a:spcPct val="100000"/>
              </a:lnSpc>
              <a:spcBef>
                <a:spcPts val="0"/>
              </a:spcBef>
              <a:spcAft>
                <a:spcPts val="0"/>
              </a:spcAft>
              <a:buClr>
                <a:schemeClr val="lt1"/>
              </a:buClr>
              <a:buSzPts val="2000"/>
            </a:pPr>
            <a:endParaRPr sz="2000" b="0" i="0" u="none" strike="noStrike" cap="none" dirty="0">
              <a:solidFill>
                <a:schemeClr val="lt1"/>
              </a:solidFill>
              <a:latin typeface="+mj-lt"/>
              <a:ea typeface="Calibri"/>
              <a:cs typeface="Calibri"/>
              <a:sym typeface="Calibri"/>
            </a:endParaRPr>
          </a:p>
        </p:txBody>
      </p:sp>
    </p:spTree>
    <p:extLst>
      <p:ext uri="{BB962C8B-B14F-4D97-AF65-F5344CB8AC3E}">
        <p14:creationId xmlns:p14="http://schemas.microsoft.com/office/powerpoint/2010/main" val="16959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67;p14">
            <a:extLst>
              <a:ext uri="{FF2B5EF4-FFF2-40B4-BE49-F238E27FC236}">
                <a16:creationId xmlns:a16="http://schemas.microsoft.com/office/drawing/2014/main" id="{D851B835-D8F7-4F3D-97AB-CE6EA113EE95}"/>
              </a:ext>
            </a:extLst>
          </p:cNvPr>
          <p:cNvSpPr txBox="1"/>
          <p:nvPr/>
        </p:nvSpPr>
        <p:spPr>
          <a:xfrm>
            <a:off x="0" y="1082805"/>
            <a:ext cx="6960096"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Lag igång i alla åldrar från 6-7 år </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Behålla alla spelare i ungdomslagen</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Föräldramöten i alla lag </a:t>
            </a: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Minst 4 delaktiga föräldrar i alla lag</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Herrarna vinner i division 3</a:t>
            </a: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dirty="0">
                <a:solidFill>
                  <a:schemeClr val="lt1"/>
                </a:solidFill>
                <a:latin typeface="Calibri"/>
                <a:ea typeface="Calibri"/>
                <a:cs typeface="Calibri"/>
                <a:sym typeface="Calibri"/>
              </a:rPr>
              <a:t>Damerna genomför en stabil och kul säsong</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Division 4 lag igång med hemmamatcher på fredagarna</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En tydlig plan klar för Hall2023</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Streaming av matcher</a:t>
            </a:r>
            <a:endParaRPr sz="24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panose="020B0604020202020204" pitchFamily="34" charset="0"/>
              <a:buChar char="•"/>
            </a:pPr>
            <a:r>
              <a:rPr lang="sv-SE" sz="2400" b="0" i="0" u="none" strike="noStrike" cap="none" dirty="0">
                <a:solidFill>
                  <a:schemeClr val="lt1"/>
                </a:solidFill>
                <a:latin typeface="Calibri"/>
                <a:ea typeface="Calibri"/>
                <a:cs typeface="Calibri"/>
                <a:sym typeface="Calibri"/>
              </a:rPr>
              <a:t>En tydlig grafisk profil och plan för kommunikation</a:t>
            </a: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Calibri"/>
              <a:ea typeface="Calibri"/>
              <a:cs typeface="Calibri"/>
              <a:sym typeface="Calibri"/>
            </a:endParaRPr>
          </a:p>
        </p:txBody>
      </p:sp>
      <p:sp>
        <p:nvSpPr>
          <p:cNvPr id="7" name="Google Shape;269;p14">
            <a:extLst>
              <a:ext uri="{FF2B5EF4-FFF2-40B4-BE49-F238E27FC236}">
                <a16:creationId xmlns:a16="http://schemas.microsoft.com/office/drawing/2014/main" id="{E00A4784-9161-4008-9A42-516EF65E2F9E}"/>
              </a:ext>
            </a:extLst>
          </p:cNvPr>
          <p:cNvSpPr txBox="1"/>
          <p:nvPr/>
        </p:nvSpPr>
        <p:spPr>
          <a:xfrm>
            <a:off x="0" y="260648"/>
            <a:ext cx="67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Hur ser en lyckad säsong ut?</a:t>
            </a:r>
            <a:endParaRPr sz="4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3236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260648"/>
            <a:ext cx="599703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sv-SE" sz="4000" b="1" i="0" u="none" strike="noStrike" kern="0" cap="none" spc="0" normalizeH="0" baseline="0" noProof="0" dirty="0">
                <a:ln>
                  <a:noFill/>
                </a:ln>
                <a:solidFill>
                  <a:srgbClr val="FFFFFF"/>
                </a:solidFill>
                <a:effectLst/>
                <a:uLnTx/>
                <a:uFillTx/>
                <a:latin typeface="Arial"/>
                <a:ea typeface="Calibri"/>
                <a:cs typeface="Calibri"/>
                <a:sym typeface="Calibri"/>
              </a:rPr>
              <a:t>Innehåll</a:t>
            </a:r>
            <a:endParaRPr kumimoji="0" sz="4000" b="1" i="0" u="none" strike="noStrike" kern="0" cap="none" spc="0" normalizeH="0" baseline="0" noProof="0" dirty="0">
              <a:ln>
                <a:noFill/>
              </a:ln>
              <a:solidFill>
                <a:srgbClr val="FFFFFF"/>
              </a:solidFill>
              <a:effectLst/>
              <a:uLnTx/>
              <a:uFillTx/>
              <a:latin typeface="Arial"/>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196752"/>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Om Sandareds Innebandy</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000000">
                    <a:lumMod val="75000"/>
                    <a:lumOff val="25000"/>
                  </a:srgbClr>
                </a:solidFill>
                <a:effectLst/>
                <a:uLnTx/>
                <a:uFillTx/>
                <a:latin typeface="Arial"/>
                <a:ea typeface="Calibri"/>
                <a:cs typeface="Calibri"/>
                <a:sym typeface="Calibri"/>
              </a:rPr>
              <a:t>Styrelsen</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chemeClr val="tx1">
                    <a:lumMod val="75000"/>
                    <a:lumOff val="25000"/>
                  </a:schemeClr>
                </a:solidFill>
                <a:effectLst/>
                <a:uLnTx/>
                <a:uFillTx/>
                <a:latin typeface="Arial"/>
                <a:ea typeface="Calibri"/>
                <a:cs typeface="Calibri"/>
                <a:sym typeface="Calibri"/>
              </a:rPr>
              <a:t>Föreningen fokus och värdegrund</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chemeClr val="tx1">
                    <a:lumMod val="75000"/>
                    <a:lumOff val="25000"/>
                  </a:schemeClr>
                </a:solidFill>
                <a:effectLst/>
                <a:uLnTx/>
                <a:uFillTx/>
                <a:latin typeface="Arial"/>
                <a:ea typeface="Calibri"/>
                <a:cs typeface="Calibri"/>
                <a:sym typeface="Calibri"/>
              </a:rPr>
              <a:t>Hur ser en bra säsong ut?</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Policydokument och handlingsplaner</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Kränkande särbehandling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Hur fungerar en idrottsförening</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Träningsmodell</a:t>
            </a: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sv-SE" sz="2400" b="0" i="0" u="none" strike="noStrike" kern="0" cap="none" spc="0" normalizeH="0" baseline="0" noProof="0" dirty="0">
                <a:ln>
                  <a:noFill/>
                </a:ln>
                <a:solidFill>
                  <a:srgbClr val="FFFFFF"/>
                </a:solidFill>
                <a:effectLst/>
                <a:uLnTx/>
                <a:uFillTx/>
                <a:latin typeface="Arial"/>
                <a:ea typeface="Calibri"/>
                <a:cs typeface="Calibri"/>
                <a:sym typeface="Calibri"/>
              </a:rPr>
              <a:t>Övrigt och frågor</a:t>
            </a:r>
          </a:p>
        </p:txBody>
      </p:sp>
    </p:spTree>
    <p:extLst>
      <p:ext uri="{BB962C8B-B14F-4D97-AF65-F5344CB8AC3E}">
        <p14:creationId xmlns:p14="http://schemas.microsoft.com/office/powerpoint/2010/main" val="1081494025"/>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47186998586444A17581177BE76D5F" ma:contentTypeVersion="10" ma:contentTypeDescription="Skapa ett nytt dokument." ma:contentTypeScope="" ma:versionID="329e20e99e789de2be5e7f02a1adecb4">
  <xsd:schema xmlns:xsd="http://www.w3.org/2001/XMLSchema" xmlns:xs="http://www.w3.org/2001/XMLSchema" xmlns:p="http://schemas.microsoft.com/office/2006/metadata/properties" xmlns:ns2="cc41bbfb-924e-42e7-afcb-af5217b9f14d" xmlns:ns3="4641dd43-7c05-4c82-97a8-71d96ab9f17e" targetNamespace="http://schemas.microsoft.com/office/2006/metadata/properties" ma:root="true" ma:fieldsID="d7d75f025e72920afa8d16c23ecf5c7f" ns2:_="" ns3:_="">
    <xsd:import namespace="cc41bbfb-924e-42e7-afcb-af5217b9f14d"/>
    <xsd:import namespace="4641dd43-7c05-4c82-97a8-71d96ab9f1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1bbfb-924e-42e7-afcb-af5217b9f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41dd43-7c05-4c82-97a8-71d96ab9f17e"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FA33DE-D0E8-4430-B339-6447BDF8C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1bbfb-924e-42e7-afcb-af5217b9f14d"/>
    <ds:schemaRef ds:uri="4641dd43-7c05-4c82-97a8-71d96ab9f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139B9F-8342-4EBA-8A23-BA2A4CA0C145}">
  <ds:schemaRefs>
    <ds:schemaRef ds:uri="cc41bbfb-924e-42e7-afcb-af5217b9f14d"/>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641dd43-7c05-4c82-97a8-71d96ab9f17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A9F8ABB6-A862-44F7-A648-47A9B977AA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859</TotalTime>
  <Words>1511</Words>
  <Application>Microsoft Office PowerPoint</Application>
  <PresentationFormat>Widescreen</PresentationFormat>
  <Paragraphs>254</Paragraphs>
  <Slides>22</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Office-tema</vt:lpstr>
      <vt:lpstr>Office Theme</vt:lpstr>
      <vt:lpstr>PowerPoint Presentation</vt:lpstr>
      <vt:lpstr>PowerPoint Presentation</vt:lpstr>
      <vt:lpstr>PowerPoint Presentation</vt:lpstr>
      <vt:lpstr>PowerPoint Presentation</vt:lpstr>
      <vt:lpstr>STYRELSE &amp; KANSLI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Andy Lust</dc:creator>
  <cp:lastModifiedBy>Kai Mäkiperä</cp:lastModifiedBy>
  <cp:revision>6</cp:revision>
  <dcterms:created xsi:type="dcterms:W3CDTF">2020-06-19T07:57:37Z</dcterms:created>
  <dcterms:modified xsi:type="dcterms:W3CDTF">2022-08-29T13:28:46Z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0x010100D747186998586444A17581177BE76D5F</vt:lpwstr>
  </property>
  <property fmtid="{D5CDD505-2E9C-101B-9397-08002B2CF9AE}" pid="3" name="MSIP_Label_19540963-e559-4020-8a90-fe8a502c2801_Enabled">
    <vt:lpwstr>true</vt:lpwstr>
  </property>
  <property fmtid="{D5CDD505-2E9C-101B-9397-08002B2CF9AE}" pid="4" name="MSIP_Label_19540963-e559-4020-8a90-fe8a502c2801_SetDate">
    <vt:lpwstr>2021-09-20T16:18:14Z</vt:lpwstr>
  </property>
  <property fmtid="{D5CDD505-2E9C-101B-9397-08002B2CF9AE}" pid="5" name="MSIP_Label_19540963-e559-4020-8a90-fe8a502c2801_Method">
    <vt:lpwstr>Standard</vt:lpwstr>
  </property>
  <property fmtid="{D5CDD505-2E9C-101B-9397-08002B2CF9AE}" pid="6" name="MSIP_Label_19540963-e559-4020-8a90-fe8a502c2801_Name">
    <vt:lpwstr>19540963-e559-4020-8a90-fe8a502c2801</vt:lpwstr>
  </property>
  <property fmtid="{D5CDD505-2E9C-101B-9397-08002B2CF9AE}" pid="7" name="MSIP_Label_19540963-e559-4020-8a90-fe8a502c2801_SiteId">
    <vt:lpwstr>f25493ae-1c98-41d7-8a33-0be75f5fe603</vt:lpwstr>
  </property>
  <property fmtid="{D5CDD505-2E9C-101B-9397-08002B2CF9AE}" pid="8" name="MSIP_Label_19540963-e559-4020-8a90-fe8a502c2801_ActionId">
    <vt:lpwstr>932458c9-0fde-4a54-bc9f-b7a336f9facc</vt:lpwstr>
  </property>
  <property fmtid="{D5CDD505-2E9C-101B-9397-08002B2CF9AE}" pid="9" name="MSIP_Label_19540963-e559-4020-8a90-fe8a502c2801_ContentBits">
    <vt:lpwstr>0</vt:lpwstr>
  </property>
</Properties>
</file>