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60" r:id="rId5"/>
  </p:sldMasterIdLst>
  <p:notesMasterIdLst>
    <p:notesMasterId r:id="rId28"/>
  </p:notesMasterIdLst>
  <p:sldIdLst>
    <p:sldId id="256" r:id="rId6"/>
    <p:sldId id="301" r:id="rId7"/>
    <p:sldId id="303" r:id="rId8"/>
    <p:sldId id="305" r:id="rId9"/>
    <p:sldId id="265" r:id="rId10"/>
    <p:sldId id="319" r:id="rId11"/>
    <p:sldId id="302" r:id="rId12"/>
    <p:sldId id="306" r:id="rId13"/>
    <p:sldId id="320" r:id="rId14"/>
    <p:sldId id="308" r:id="rId15"/>
    <p:sldId id="307" r:id="rId16"/>
    <p:sldId id="310" r:id="rId17"/>
    <p:sldId id="321" r:id="rId18"/>
    <p:sldId id="304" r:id="rId19"/>
    <p:sldId id="309" r:id="rId20"/>
    <p:sldId id="313" r:id="rId21"/>
    <p:sldId id="312" r:id="rId22"/>
    <p:sldId id="314" r:id="rId23"/>
    <p:sldId id="311" r:id="rId24"/>
    <p:sldId id="322" r:id="rId25"/>
    <p:sldId id="317" r:id="rId26"/>
    <p:sldId id="318"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X1etEYxxXlwqWm3fP8Z47Tt7EE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C6D402-8E2B-47A7-8ED5-56D62A361802}" v="55" dt="2022-08-29T13:23:49.2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914" y="7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i Mäkiperä" userId="eb439712-8b15-4446-aa25-14a1bcc56269" providerId="ADAL" clId="{EBC6D402-8E2B-47A7-8ED5-56D62A361802}"/>
    <pc:docChg chg="undo custSel addSld delSld modSld sldOrd">
      <pc:chgData name="Kai Mäkiperä" userId="eb439712-8b15-4446-aa25-14a1bcc56269" providerId="ADAL" clId="{EBC6D402-8E2B-47A7-8ED5-56D62A361802}" dt="2022-08-29T13:28:42.905" v="545" actId="1037"/>
      <pc:docMkLst>
        <pc:docMk/>
      </pc:docMkLst>
      <pc:sldChg chg="addSp delSp modSp mod">
        <pc:chgData name="Kai Mäkiperä" userId="eb439712-8b15-4446-aa25-14a1bcc56269" providerId="ADAL" clId="{EBC6D402-8E2B-47A7-8ED5-56D62A361802}" dt="2022-08-29T13:24:04.242" v="393" actId="1037"/>
        <pc:sldMkLst>
          <pc:docMk/>
          <pc:sldMk cId="0" sldId="256"/>
        </pc:sldMkLst>
        <pc:spChg chg="ord">
          <ac:chgData name="Kai Mäkiperä" userId="eb439712-8b15-4446-aa25-14a1bcc56269" providerId="ADAL" clId="{EBC6D402-8E2B-47A7-8ED5-56D62A361802}" dt="2022-08-29T13:23:57.942" v="364" actId="167"/>
          <ac:spMkLst>
            <pc:docMk/>
            <pc:sldMk cId="0" sldId="256"/>
            <ac:spMk id="8" creationId="{00000000-0000-0000-0000-000000000000}"/>
          </ac:spMkLst>
        </pc:spChg>
        <pc:spChg chg="del mod">
          <ac:chgData name="Kai Mäkiperä" userId="eb439712-8b15-4446-aa25-14a1bcc56269" providerId="ADAL" clId="{EBC6D402-8E2B-47A7-8ED5-56D62A361802}" dt="2022-08-29T13:20:58.916" v="347" actId="478"/>
          <ac:spMkLst>
            <pc:docMk/>
            <pc:sldMk cId="0" sldId="256"/>
            <ac:spMk id="11" creationId="{00000000-0000-0000-0000-000000000000}"/>
          </ac:spMkLst>
        </pc:spChg>
        <pc:spChg chg="mod">
          <ac:chgData name="Kai Mäkiperä" userId="eb439712-8b15-4446-aa25-14a1bcc56269" providerId="ADAL" clId="{EBC6D402-8E2B-47A7-8ED5-56D62A361802}" dt="2022-08-29T13:13:08.965" v="50" actId="20577"/>
          <ac:spMkLst>
            <pc:docMk/>
            <pc:sldMk cId="0" sldId="256"/>
            <ac:spMk id="13" creationId="{92EC648E-380E-4648-9233-588835531515}"/>
          </ac:spMkLst>
        </pc:spChg>
        <pc:spChg chg="add mod ord">
          <ac:chgData name="Kai Mäkiperä" userId="eb439712-8b15-4446-aa25-14a1bcc56269" providerId="ADAL" clId="{EBC6D402-8E2B-47A7-8ED5-56D62A361802}" dt="2022-08-29T13:24:04.242" v="393" actId="1037"/>
          <ac:spMkLst>
            <pc:docMk/>
            <pc:sldMk cId="0" sldId="256"/>
            <ac:spMk id="17" creationId="{A2D2D42D-061C-477D-AA97-E287B93A1E8B}"/>
          </ac:spMkLst>
        </pc:spChg>
        <pc:spChg chg="del mod">
          <ac:chgData name="Kai Mäkiperä" userId="eb439712-8b15-4446-aa25-14a1bcc56269" providerId="ADAL" clId="{EBC6D402-8E2B-47A7-8ED5-56D62A361802}" dt="2022-08-29T13:12:06.020" v="21" actId="478"/>
          <ac:spMkLst>
            <pc:docMk/>
            <pc:sldMk cId="0" sldId="256"/>
            <ac:spMk id="84" creationId="{00000000-0000-0000-0000-000000000000}"/>
          </ac:spMkLst>
        </pc:spChg>
        <pc:spChg chg="del mod">
          <ac:chgData name="Kai Mäkiperä" userId="eb439712-8b15-4446-aa25-14a1bcc56269" providerId="ADAL" clId="{EBC6D402-8E2B-47A7-8ED5-56D62A361802}" dt="2022-08-29T13:12:06.593" v="22" actId="478"/>
          <ac:spMkLst>
            <pc:docMk/>
            <pc:sldMk cId="0" sldId="256"/>
            <ac:spMk id="87" creationId="{00000000-0000-0000-0000-000000000000}"/>
          </ac:spMkLst>
        </pc:spChg>
        <pc:spChg chg="del">
          <ac:chgData name="Kai Mäkiperä" userId="eb439712-8b15-4446-aa25-14a1bcc56269" providerId="ADAL" clId="{EBC6D402-8E2B-47A7-8ED5-56D62A361802}" dt="2022-08-29T13:12:25.971" v="29" actId="478"/>
          <ac:spMkLst>
            <pc:docMk/>
            <pc:sldMk cId="0" sldId="256"/>
            <ac:spMk id="88" creationId="{00000000-0000-0000-0000-000000000000}"/>
          </ac:spMkLst>
        </pc:spChg>
        <pc:picChg chg="add mod ord">
          <ac:chgData name="Kai Mäkiperä" userId="eb439712-8b15-4446-aa25-14a1bcc56269" providerId="ADAL" clId="{EBC6D402-8E2B-47A7-8ED5-56D62A361802}" dt="2022-08-29T13:23:54.125" v="363" actId="167"/>
          <ac:picMkLst>
            <pc:docMk/>
            <pc:sldMk cId="0" sldId="256"/>
            <ac:picMk id="3" creationId="{A184584F-BC72-44A1-9D5F-7722347DB08A}"/>
          </ac:picMkLst>
        </pc:picChg>
        <pc:picChg chg="del">
          <ac:chgData name="Kai Mäkiperä" userId="eb439712-8b15-4446-aa25-14a1bcc56269" providerId="ADAL" clId="{EBC6D402-8E2B-47A7-8ED5-56D62A361802}" dt="2022-08-29T13:10:58.068" v="2" actId="478"/>
          <ac:picMkLst>
            <pc:docMk/>
            <pc:sldMk cId="0" sldId="256"/>
            <ac:picMk id="9" creationId="{00000000-0000-0000-0000-000000000000}"/>
          </ac:picMkLst>
        </pc:picChg>
        <pc:picChg chg="del">
          <ac:chgData name="Kai Mäkiperä" userId="eb439712-8b15-4446-aa25-14a1bcc56269" providerId="ADAL" clId="{EBC6D402-8E2B-47A7-8ED5-56D62A361802}" dt="2022-08-29T13:10:58.464" v="3" actId="478"/>
          <ac:picMkLst>
            <pc:docMk/>
            <pc:sldMk cId="0" sldId="256"/>
            <ac:picMk id="10" creationId="{00000000-0000-0000-0000-000000000000}"/>
          </ac:picMkLst>
        </pc:picChg>
        <pc:picChg chg="del mod">
          <ac:chgData name="Kai Mäkiperä" userId="eb439712-8b15-4446-aa25-14a1bcc56269" providerId="ADAL" clId="{EBC6D402-8E2B-47A7-8ED5-56D62A361802}" dt="2022-08-29T13:11:56.604" v="19" actId="478"/>
          <ac:picMkLst>
            <pc:docMk/>
            <pc:sldMk cId="0" sldId="256"/>
            <ac:picMk id="85" creationId="{00000000-0000-0000-0000-000000000000}"/>
          </ac:picMkLst>
        </pc:picChg>
        <pc:picChg chg="del mod">
          <ac:chgData name="Kai Mäkiperä" userId="eb439712-8b15-4446-aa25-14a1bcc56269" providerId="ADAL" clId="{EBC6D402-8E2B-47A7-8ED5-56D62A361802}" dt="2022-08-29T13:11:55.621" v="18" actId="478"/>
          <ac:picMkLst>
            <pc:docMk/>
            <pc:sldMk cId="0" sldId="256"/>
            <ac:picMk id="86" creationId="{00000000-0000-0000-0000-000000000000}"/>
          </ac:picMkLst>
        </pc:picChg>
        <pc:cxnChg chg="del">
          <ac:chgData name="Kai Mäkiperä" userId="eb439712-8b15-4446-aa25-14a1bcc56269" providerId="ADAL" clId="{EBC6D402-8E2B-47A7-8ED5-56D62A361802}" dt="2022-08-29T13:12:11.634" v="23" actId="478"/>
          <ac:cxnSpMkLst>
            <pc:docMk/>
            <pc:sldMk cId="0" sldId="256"/>
            <ac:cxnSpMk id="12" creationId="{00000000-0000-0000-0000-000000000000}"/>
          </ac:cxnSpMkLst>
        </pc:cxnChg>
        <pc:cxnChg chg="del">
          <ac:chgData name="Kai Mäkiperä" userId="eb439712-8b15-4446-aa25-14a1bcc56269" providerId="ADAL" clId="{EBC6D402-8E2B-47A7-8ED5-56D62A361802}" dt="2022-08-29T13:12:20.418" v="27" actId="478"/>
          <ac:cxnSpMkLst>
            <pc:docMk/>
            <pc:sldMk cId="0" sldId="256"/>
            <ac:cxnSpMk id="89" creationId="{00000000-0000-0000-0000-000000000000}"/>
          </ac:cxnSpMkLst>
        </pc:cxnChg>
      </pc:sldChg>
      <pc:sldChg chg="del">
        <pc:chgData name="Kai Mäkiperä" userId="eb439712-8b15-4446-aa25-14a1bcc56269" providerId="ADAL" clId="{EBC6D402-8E2B-47A7-8ED5-56D62A361802}" dt="2022-08-29T13:14:47.722" v="110" actId="2696"/>
        <pc:sldMkLst>
          <pc:docMk/>
          <pc:sldMk cId="0" sldId="266"/>
        </pc:sldMkLst>
      </pc:sldChg>
      <pc:sldChg chg="del">
        <pc:chgData name="Kai Mäkiperä" userId="eb439712-8b15-4446-aa25-14a1bcc56269" providerId="ADAL" clId="{EBC6D402-8E2B-47A7-8ED5-56D62A361802}" dt="2022-08-29T13:20:32.194" v="279" actId="2696"/>
        <pc:sldMkLst>
          <pc:docMk/>
          <pc:sldMk cId="0" sldId="269"/>
        </pc:sldMkLst>
      </pc:sldChg>
      <pc:sldChg chg="del">
        <pc:chgData name="Kai Mäkiperä" userId="eb439712-8b15-4446-aa25-14a1bcc56269" providerId="ADAL" clId="{EBC6D402-8E2B-47A7-8ED5-56D62A361802}" dt="2022-08-29T13:20:40.684" v="281" actId="47"/>
        <pc:sldMkLst>
          <pc:docMk/>
          <pc:sldMk cId="0" sldId="273"/>
        </pc:sldMkLst>
      </pc:sldChg>
      <pc:sldChg chg="del">
        <pc:chgData name="Kai Mäkiperä" userId="eb439712-8b15-4446-aa25-14a1bcc56269" providerId="ADAL" clId="{EBC6D402-8E2B-47A7-8ED5-56D62A361802}" dt="2022-08-29T13:13:37.311" v="84" actId="2696"/>
        <pc:sldMkLst>
          <pc:docMk/>
          <pc:sldMk cId="1150955620" sldId="274"/>
        </pc:sldMkLst>
      </pc:sldChg>
      <pc:sldChg chg="del">
        <pc:chgData name="Kai Mäkiperä" userId="eb439712-8b15-4446-aa25-14a1bcc56269" providerId="ADAL" clId="{EBC6D402-8E2B-47A7-8ED5-56D62A361802}" dt="2022-08-29T13:16:09.008" v="168" actId="2696"/>
        <pc:sldMkLst>
          <pc:docMk/>
          <pc:sldMk cId="723153163" sldId="275"/>
        </pc:sldMkLst>
      </pc:sldChg>
      <pc:sldChg chg="del">
        <pc:chgData name="Kai Mäkiperä" userId="eb439712-8b15-4446-aa25-14a1bcc56269" providerId="ADAL" clId="{EBC6D402-8E2B-47A7-8ED5-56D62A361802}" dt="2022-08-29T13:16:47.148" v="169" actId="2696"/>
        <pc:sldMkLst>
          <pc:docMk/>
          <pc:sldMk cId="1344087401" sldId="276"/>
        </pc:sldMkLst>
      </pc:sldChg>
      <pc:sldChg chg="del">
        <pc:chgData name="Kai Mäkiperä" userId="eb439712-8b15-4446-aa25-14a1bcc56269" providerId="ADAL" clId="{EBC6D402-8E2B-47A7-8ED5-56D62A361802}" dt="2022-08-29T13:17:00.756" v="171" actId="2696"/>
        <pc:sldMkLst>
          <pc:docMk/>
          <pc:sldMk cId="1407511188" sldId="278"/>
        </pc:sldMkLst>
      </pc:sldChg>
      <pc:sldChg chg="del">
        <pc:chgData name="Kai Mäkiperä" userId="eb439712-8b15-4446-aa25-14a1bcc56269" providerId="ADAL" clId="{EBC6D402-8E2B-47A7-8ED5-56D62A361802}" dt="2022-08-29T13:17:51.466" v="216" actId="2696"/>
        <pc:sldMkLst>
          <pc:docMk/>
          <pc:sldMk cId="267969951" sldId="279"/>
        </pc:sldMkLst>
      </pc:sldChg>
      <pc:sldChg chg="del">
        <pc:chgData name="Kai Mäkiperä" userId="eb439712-8b15-4446-aa25-14a1bcc56269" providerId="ADAL" clId="{EBC6D402-8E2B-47A7-8ED5-56D62A361802}" dt="2022-08-29T13:18:55.498" v="237" actId="2696"/>
        <pc:sldMkLst>
          <pc:docMk/>
          <pc:sldMk cId="1877465745" sldId="291"/>
        </pc:sldMkLst>
      </pc:sldChg>
      <pc:sldChg chg="del">
        <pc:chgData name="Kai Mäkiperä" userId="eb439712-8b15-4446-aa25-14a1bcc56269" providerId="ADAL" clId="{EBC6D402-8E2B-47A7-8ED5-56D62A361802}" dt="2022-08-29T13:19:07.211" v="239" actId="2696"/>
        <pc:sldMkLst>
          <pc:docMk/>
          <pc:sldMk cId="2907137963" sldId="292"/>
        </pc:sldMkLst>
      </pc:sldChg>
      <pc:sldChg chg="del">
        <pc:chgData name="Kai Mäkiperä" userId="eb439712-8b15-4446-aa25-14a1bcc56269" providerId="ADAL" clId="{EBC6D402-8E2B-47A7-8ED5-56D62A361802}" dt="2022-08-29T13:19:20.645" v="241" actId="2696"/>
        <pc:sldMkLst>
          <pc:docMk/>
          <pc:sldMk cId="386130994" sldId="293"/>
        </pc:sldMkLst>
      </pc:sldChg>
      <pc:sldChg chg="del">
        <pc:chgData name="Kai Mäkiperä" userId="eb439712-8b15-4446-aa25-14a1bcc56269" providerId="ADAL" clId="{EBC6D402-8E2B-47A7-8ED5-56D62A361802}" dt="2022-08-29T13:19:39.187" v="247" actId="2696"/>
        <pc:sldMkLst>
          <pc:docMk/>
          <pc:sldMk cId="3645043575" sldId="294"/>
        </pc:sldMkLst>
      </pc:sldChg>
      <pc:sldChg chg="del">
        <pc:chgData name="Kai Mäkiperä" userId="eb439712-8b15-4446-aa25-14a1bcc56269" providerId="ADAL" clId="{EBC6D402-8E2B-47A7-8ED5-56D62A361802}" dt="2022-08-29T13:19:46.720" v="249" actId="2696"/>
        <pc:sldMkLst>
          <pc:docMk/>
          <pc:sldMk cId="4092424677" sldId="295"/>
        </pc:sldMkLst>
      </pc:sldChg>
      <pc:sldChg chg="del">
        <pc:chgData name="Kai Mäkiperä" userId="eb439712-8b15-4446-aa25-14a1bcc56269" providerId="ADAL" clId="{EBC6D402-8E2B-47A7-8ED5-56D62A361802}" dt="2022-08-29T13:20:06.706" v="257" actId="2696"/>
        <pc:sldMkLst>
          <pc:docMk/>
          <pc:sldMk cId="995609310" sldId="296"/>
        </pc:sldMkLst>
      </pc:sldChg>
      <pc:sldChg chg="del">
        <pc:chgData name="Kai Mäkiperä" userId="eb439712-8b15-4446-aa25-14a1bcc56269" providerId="ADAL" clId="{EBC6D402-8E2B-47A7-8ED5-56D62A361802}" dt="2022-08-29T13:18:00.829" v="218" actId="2696"/>
        <pc:sldMkLst>
          <pc:docMk/>
          <pc:sldMk cId="2981356002" sldId="297"/>
        </pc:sldMkLst>
      </pc:sldChg>
      <pc:sldChg chg="del">
        <pc:chgData name="Kai Mäkiperä" userId="eb439712-8b15-4446-aa25-14a1bcc56269" providerId="ADAL" clId="{EBC6D402-8E2B-47A7-8ED5-56D62A361802}" dt="2022-08-29T13:18:33.975" v="232" actId="2696"/>
        <pc:sldMkLst>
          <pc:docMk/>
          <pc:sldMk cId="891679285" sldId="298"/>
        </pc:sldMkLst>
      </pc:sldChg>
      <pc:sldChg chg="del">
        <pc:chgData name="Kai Mäkiperä" userId="eb439712-8b15-4446-aa25-14a1bcc56269" providerId="ADAL" clId="{EBC6D402-8E2B-47A7-8ED5-56D62A361802}" dt="2022-08-29T13:18:27.179" v="230" actId="2696"/>
        <pc:sldMkLst>
          <pc:docMk/>
          <pc:sldMk cId="4259894646" sldId="299"/>
        </pc:sldMkLst>
      </pc:sldChg>
      <pc:sldChg chg="del">
        <pc:chgData name="Kai Mäkiperä" userId="eb439712-8b15-4446-aa25-14a1bcc56269" providerId="ADAL" clId="{EBC6D402-8E2B-47A7-8ED5-56D62A361802}" dt="2022-08-29T13:14:11.213" v="101" actId="2696"/>
        <pc:sldMkLst>
          <pc:docMk/>
          <pc:sldMk cId="4221571441" sldId="300"/>
        </pc:sldMkLst>
      </pc:sldChg>
      <pc:sldChg chg="addSp delSp modSp add mod ord">
        <pc:chgData name="Kai Mäkiperä" userId="eb439712-8b15-4446-aa25-14a1bcc56269" providerId="ADAL" clId="{EBC6D402-8E2B-47A7-8ED5-56D62A361802}" dt="2022-08-29T13:13:55.941" v="91"/>
        <pc:sldMkLst>
          <pc:docMk/>
          <pc:sldMk cId="3848668488" sldId="301"/>
        </pc:sldMkLst>
        <pc:spChg chg="add mod">
          <ac:chgData name="Kai Mäkiperä" userId="eb439712-8b15-4446-aa25-14a1bcc56269" providerId="ADAL" clId="{EBC6D402-8E2B-47A7-8ED5-56D62A361802}" dt="2022-08-29T13:13:26.089" v="54" actId="1076"/>
          <ac:spMkLst>
            <pc:docMk/>
            <pc:sldMk cId="3848668488" sldId="301"/>
            <ac:spMk id="7" creationId="{D5E1563D-C6B5-4F1B-99A8-3853302C27FC}"/>
          </ac:spMkLst>
        </pc:spChg>
        <pc:spChg chg="mod">
          <ac:chgData name="Kai Mäkiperä" userId="eb439712-8b15-4446-aa25-14a1bcc56269" providerId="ADAL" clId="{EBC6D402-8E2B-47A7-8ED5-56D62A361802}" dt="2022-08-29T13:13:29.827" v="83" actId="1038"/>
          <ac:spMkLst>
            <pc:docMk/>
            <pc:sldMk cId="3848668488" sldId="301"/>
            <ac:spMk id="11" creationId="{00000000-0000-0000-0000-000000000000}"/>
          </ac:spMkLst>
        </pc:spChg>
        <pc:spChg chg="del">
          <ac:chgData name="Kai Mäkiperä" userId="eb439712-8b15-4446-aa25-14a1bcc56269" providerId="ADAL" clId="{EBC6D402-8E2B-47A7-8ED5-56D62A361802}" dt="2022-08-29T13:13:22.190" v="52" actId="478"/>
          <ac:spMkLst>
            <pc:docMk/>
            <pc:sldMk cId="3848668488" sldId="301"/>
            <ac:spMk id="13" creationId="{92EC648E-380E-4648-9233-588835531515}"/>
          </ac:spMkLst>
        </pc:spChg>
      </pc:sldChg>
      <pc:sldChg chg="addSp delSp modSp add mod">
        <pc:chgData name="Kai Mäkiperä" userId="eb439712-8b15-4446-aa25-14a1bcc56269" providerId="ADAL" clId="{EBC6D402-8E2B-47A7-8ED5-56D62A361802}" dt="2022-08-29T13:17:34.961" v="213" actId="478"/>
        <pc:sldMkLst>
          <pc:docMk/>
          <pc:sldMk cId="169598809" sldId="302"/>
        </pc:sldMkLst>
        <pc:spChg chg="del">
          <ac:chgData name="Kai Mäkiperä" userId="eb439712-8b15-4446-aa25-14a1bcc56269" providerId="ADAL" clId="{EBC6D402-8E2B-47A7-8ED5-56D62A361802}" dt="2022-08-29T13:13:45.576" v="88" actId="478"/>
          <ac:spMkLst>
            <pc:docMk/>
            <pc:sldMk cId="169598809" sldId="302"/>
            <ac:spMk id="7" creationId="{D5E1563D-C6B5-4F1B-99A8-3853302C27FC}"/>
          </ac:spMkLst>
        </pc:spChg>
        <pc:spChg chg="add del mod">
          <ac:chgData name="Kai Mäkiperä" userId="eb439712-8b15-4446-aa25-14a1bcc56269" providerId="ADAL" clId="{EBC6D402-8E2B-47A7-8ED5-56D62A361802}" dt="2022-08-29T13:14:22.500" v="104" actId="478"/>
          <ac:spMkLst>
            <pc:docMk/>
            <pc:sldMk cId="169598809" sldId="302"/>
            <ac:spMk id="9" creationId="{A7C41D9B-2B30-4D32-A6A6-15FB21F1A936}"/>
          </ac:spMkLst>
        </pc:spChg>
        <pc:spChg chg="add del mod">
          <ac:chgData name="Kai Mäkiperä" userId="eb439712-8b15-4446-aa25-14a1bcc56269" providerId="ADAL" clId="{EBC6D402-8E2B-47A7-8ED5-56D62A361802}" dt="2022-08-29T13:14:20.681" v="103" actId="478"/>
          <ac:spMkLst>
            <pc:docMk/>
            <pc:sldMk cId="169598809" sldId="302"/>
            <ac:spMk id="10" creationId="{9A9A3164-B21A-4FD1-A55F-6EE428AD8D1F}"/>
          </ac:spMkLst>
        </pc:spChg>
        <pc:spChg chg="mod">
          <ac:chgData name="Kai Mäkiperä" userId="eb439712-8b15-4446-aa25-14a1bcc56269" providerId="ADAL" clId="{EBC6D402-8E2B-47A7-8ED5-56D62A361802}" dt="2022-08-29T13:14:30.446" v="106" actId="14100"/>
          <ac:spMkLst>
            <pc:docMk/>
            <pc:sldMk cId="169598809" sldId="302"/>
            <ac:spMk id="11" creationId="{00000000-0000-0000-0000-000000000000}"/>
          </ac:spMkLst>
        </pc:spChg>
        <pc:spChg chg="add mod">
          <ac:chgData name="Kai Mäkiperä" userId="eb439712-8b15-4446-aa25-14a1bcc56269" providerId="ADAL" clId="{EBC6D402-8E2B-47A7-8ED5-56D62A361802}" dt="2022-08-29T13:16:56.994" v="170"/>
          <ac:spMkLst>
            <pc:docMk/>
            <pc:sldMk cId="169598809" sldId="302"/>
            <ac:spMk id="12" creationId="{55A11655-7670-49D4-B6B6-BE830E8CDCAE}"/>
          </ac:spMkLst>
        </pc:spChg>
        <pc:spChg chg="add mod">
          <ac:chgData name="Kai Mäkiperä" userId="eb439712-8b15-4446-aa25-14a1bcc56269" providerId="ADAL" clId="{EBC6D402-8E2B-47A7-8ED5-56D62A361802}" dt="2022-08-29T13:16:56.994" v="170"/>
          <ac:spMkLst>
            <pc:docMk/>
            <pc:sldMk cId="169598809" sldId="302"/>
            <ac:spMk id="13" creationId="{B56189B3-3C5D-4777-AAC1-8C9C14585110}"/>
          </ac:spMkLst>
        </pc:spChg>
        <pc:spChg chg="add mod">
          <ac:chgData name="Kai Mäkiperä" userId="eb439712-8b15-4446-aa25-14a1bcc56269" providerId="ADAL" clId="{EBC6D402-8E2B-47A7-8ED5-56D62A361802}" dt="2022-08-29T13:16:56.994" v="170"/>
          <ac:spMkLst>
            <pc:docMk/>
            <pc:sldMk cId="169598809" sldId="302"/>
            <ac:spMk id="15" creationId="{52F27D90-8A39-4F38-952D-71FCA8A8DD4B}"/>
          </ac:spMkLst>
        </pc:spChg>
        <pc:spChg chg="add mod">
          <ac:chgData name="Kai Mäkiperä" userId="eb439712-8b15-4446-aa25-14a1bcc56269" providerId="ADAL" clId="{EBC6D402-8E2B-47A7-8ED5-56D62A361802}" dt="2022-08-29T13:17:28.479" v="212" actId="20577"/>
          <ac:spMkLst>
            <pc:docMk/>
            <pc:sldMk cId="169598809" sldId="302"/>
            <ac:spMk id="16" creationId="{959349EE-BBA7-4957-AF89-0E4C2C5571C6}"/>
          </ac:spMkLst>
        </pc:spChg>
        <pc:picChg chg="del">
          <ac:chgData name="Kai Mäkiperä" userId="eb439712-8b15-4446-aa25-14a1bcc56269" providerId="ADAL" clId="{EBC6D402-8E2B-47A7-8ED5-56D62A361802}" dt="2022-08-29T13:17:34.961" v="213" actId="478"/>
          <ac:picMkLst>
            <pc:docMk/>
            <pc:sldMk cId="169598809" sldId="302"/>
            <ac:picMk id="14" creationId="{8C09FEE1-3041-4FC1-89BE-D88F2E551C9D}"/>
          </ac:picMkLst>
        </pc:picChg>
      </pc:sldChg>
      <pc:sldChg chg="add del">
        <pc:chgData name="Kai Mäkiperä" userId="eb439712-8b15-4446-aa25-14a1bcc56269" providerId="ADAL" clId="{EBC6D402-8E2B-47A7-8ED5-56D62A361802}" dt="2022-08-29T13:13:41.828" v="86"/>
        <pc:sldMkLst>
          <pc:docMk/>
          <pc:sldMk cId="955903375" sldId="302"/>
        </pc:sldMkLst>
      </pc:sldChg>
      <pc:sldChg chg="modSp add mod">
        <pc:chgData name="Kai Mäkiperä" userId="eb439712-8b15-4446-aa25-14a1bcc56269" providerId="ADAL" clId="{EBC6D402-8E2B-47A7-8ED5-56D62A361802}" dt="2022-08-29T13:25:01.887" v="409" actId="1035"/>
        <pc:sldMkLst>
          <pc:docMk/>
          <pc:sldMk cId="3774426954" sldId="303"/>
        </pc:sldMkLst>
        <pc:spChg chg="mod">
          <ac:chgData name="Kai Mäkiperä" userId="eb439712-8b15-4446-aa25-14a1bcc56269" providerId="ADAL" clId="{EBC6D402-8E2B-47A7-8ED5-56D62A361802}" dt="2022-08-29T13:25:01.887" v="409" actId="1035"/>
          <ac:spMkLst>
            <pc:docMk/>
            <pc:sldMk cId="3774426954" sldId="303"/>
            <ac:spMk id="9" creationId="{A7C41D9B-2B30-4D32-A6A6-15FB21F1A936}"/>
          </ac:spMkLst>
        </pc:spChg>
        <pc:spChg chg="mod">
          <ac:chgData name="Kai Mäkiperä" userId="eb439712-8b15-4446-aa25-14a1bcc56269" providerId="ADAL" clId="{EBC6D402-8E2B-47A7-8ED5-56D62A361802}" dt="2022-08-29T13:24:35.652" v="398" actId="1036"/>
          <ac:spMkLst>
            <pc:docMk/>
            <pc:sldMk cId="3774426954" sldId="303"/>
            <ac:spMk id="10" creationId="{9A9A3164-B21A-4FD1-A55F-6EE428AD8D1F}"/>
          </ac:spMkLst>
        </pc:spChg>
        <pc:spChg chg="mod">
          <ac:chgData name="Kai Mäkiperä" userId="eb439712-8b15-4446-aa25-14a1bcc56269" providerId="ADAL" clId="{EBC6D402-8E2B-47A7-8ED5-56D62A361802}" dt="2022-08-29T13:21:45.622" v="349" actId="14100"/>
          <ac:spMkLst>
            <pc:docMk/>
            <pc:sldMk cId="3774426954" sldId="303"/>
            <ac:spMk id="11" creationId="{00000000-0000-0000-0000-000000000000}"/>
          </ac:spMkLst>
        </pc:spChg>
      </pc:sldChg>
      <pc:sldChg chg="addSp delSp modSp add mod">
        <pc:chgData name="Kai Mäkiperä" userId="eb439712-8b15-4446-aa25-14a1bcc56269" providerId="ADAL" clId="{EBC6D402-8E2B-47A7-8ED5-56D62A361802}" dt="2022-08-29T13:28:18.704" v="514" actId="20577"/>
        <pc:sldMkLst>
          <pc:docMk/>
          <pc:sldMk cId="2186025385" sldId="304"/>
        </pc:sldMkLst>
        <pc:spChg chg="add del mod">
          <ac:chgData name="Kai Mäkiperä" userId="eb439712-8b15-4446-aa25-14a1bcc56269" providerId="ADAL" clId="{EBC6D402-8E2B-47A7-8ED5-56D62A361802}" dt="2022-08-29T13:18:14.502" v="226" actId="478"/>
          <ac:spMkLst>
            <pc:docMk/>
            <pc:sldMk cId="2186025385" sldId="304"/>
            <ac:spMk id="6" creationId="{686D9CA7-F1A8-41AB-8A96-839551A4872C}"/>
          </ac:spMkLst>
        </pc:spChg>
        <pc:spChg chg="add mod">
          <ac:chgData name="Kai Mäkiperä" userId="eb439712-8b15-4446-aa25-14a1bcc56269" providerId="ADAL" clId="{EBC6D402-8E2B-47A7-8ED5-56D62A361802}" dt="2022-08-29T13:28:18.704" v="514" actId="20577"/>
          <ac:spMkLst>
            <pc:docMk/>
            <pc:sldMk cId="2186025385" sldId="304"/>
            <ac:spMk id="9" creationId="{92385A1B-E444-4BB6-9158-311B31A929A1}"/>
          </ac:spMkLst>
        </pc:spChg>
        <pc:spChg chg="add mod">
          <ac:chgData name="Kai Mäkiperä" userId="eb439712-8b15-4446-aa25-14a1bcc56269" providerId="ADAL" clId="{EBC6D402-8E2B-47A7-8ED5-56D62A361802}" dt="2022-08-29T13:26:34.020" v="457" actId="14100"/>
          <ac:spMkLst>
            <pc:docMk/>
            <pc:sldMk cId="2186025385" sldId="304"/>
            <ac:spMk id="10" creationId="{7C87D142-6694-47BD-8831-B61350D136EF}"/>
          </ac:spMkLst>
        </pc:spChg>
        <pc:picChg chg="add del mod">
          <ac:chgData name="Kai Mäkiperä" userId="eb439712-8b15-4446-aa25-14a1bcc56269" providerId="ADAL" clId="{EBC6D402-8E2B-47A7-8ED5-56D62A361802}" dt="2022-08-29T13:18:13.069" v="225" actId="478"/>
          <ac:picMkLst>
            <pc:docMk/>
            <pc:sldMk cId="2186025385" sldId="304"/>
            <ac:picMk id="7" creationId="{21A7EA59-7A34-4F57-8C5E-7CF8EFF93F1C}"/>
          </ac:picMkLst>
        </pc:picChg>
      </pc:sldChg>
      <pc:sldChg chg="addSp modSp add mod">
        <pc:chgData name="Kai Mäkiperä" userId="eb439712-8b15-4446-aa25-14a1bcc56269" providerId="ADAL" clId="{EBC6D402-8E2B-47A7-8ED5-56D62A361802}" dt="2022-08-29T13:24:57.995" v="408" actId="1036"/>
        <pc:sldMkLst>
          <pc:docMk/>
          <pc:sldMk cId="2758412950" sldId="305"/>
        </pc:sldMkLst>
        <pc:spChg chg="add mod">
          <ac:chgData name="Kai Mäkiperä" userId="eb439712-8b15-4446-aa25-14a1bcc56269" providerId="ADAL" clId="{EBC6D402-8E2B-47A7-8ED5-56D62A361802}" dt="2022-08-29T13:24:57.995" v="408" actId="1036"/>
          <ac:spMkLst>
            <pc:docMk/>
            <pc:sldMk cId="2758412950" sldId="305"/>
            <ac:spMk id="6" creationId="{D7B6FB68-3592-4AD0-94F1-1C9DABCE0565}"/>
          </ac:spMkLst>
        </pc:spChg>
        <pc:spChg chg="add mod">
          <ac:chgData name="Kai Mäkiperä" userId="eb439712-8b15-4446-aa25-14a1bcc56269" providerId="ADAL" clId="{EBC6D402-8E2B-47A7-8ED5-56D62A361802}" dt="2022-08-29T13:15:44.194" v="167" actId="20577"/>
          <ac:spMkLst>
            <pc:docMk/>
            <pc:sldMk cId="2758412950" sldId="305"/>
            <ac:spMk id="7" creationId="{6E21D053-5A47-40F7-8084-E95A9355D9B7}"/>
          </ac:spMkLst>
        </pc:spChg>
        <pc:spChg chg="add mod">
          <ac:chgData name="Kai Mäkiperä" userId="eb439712-8b15-4446-aa25-14a1bcc56269" providerId="ADAL" clId="{EBC6D402-8E2B-47A7-8ED5-56D62A361802}" dt="2022-08-29T13:15:20.018" v="165" actId="20577"/>
          <ac:spMkLst>
            <pc:docMk/>
            <pc:sldMk cId="2758412950" sldId="305"/>
            <ac:spMk id="9" creationId="{F790EAE0-7A79-47FB-8F5E-14B42092A7BC}"/>
          </ac:spMkLst>
        </pc:spChg>
        <pc:spChg chg="add mod">
          <ac:chgData name="Kai Mäkiperä" userId="eb439712-8b15-4446-aa25-14a1bcc56269" providerId="ADAL" clId="{EBC6D402-8E2B-47A7-8ED5-56D62A361802}" dt="2022-08-29T13:14:55.964" v="113" actId="113"/>
          <ac:spMkLst>
            <pc:docMk/>
            <pc:sldMk cId="2758412950" sldId="305"/>
            <ac:spMk id="10" creationId="{ABED00DA-29A4-404C-B6E6-29F064FCC611}"/>
          </ac:spMkLst>
        </pc:spChg>
      </pc:sldChg>
      <pc:sldChg chg="addSp modSp add mod">
        <pc:chgData name="Kai Mäkiperä" userId="eb439712-8b15-4446-aa25-14a1bcc56269" providerId="ADAL" clId="{EBC6D402-8E2B-47A7-8ED5-56D62A361802}" dt="2022-08-29T13:25:23.485" v="416" actId="1035"/>
        <pc:sldMkLst>
          <pc:docMk/>
          <pc:sldMk cId="1832368401" sldId="306"/>
        </pc:sldMkLst>
        <pc:spChg chg="add mod">
          <ac:chgData name="Kai Mäkiperä" userId="eb439712-8b15-4446-aa25-14a1bcc56269" providerId="ADAL" clId="{EBC6D402-8E2B-47A7-8ED5-56D62A361802}" dt="2022-08-29T13:17:47.083" v="215"/>
          <ac:spMkLst>
            <pc:docMk/>
            <pc:sldMk cId="1832368401" sldId="306"/>
            <ac:spMk id="6" creationId="{D851B835-D8F7-4F3D-97AB-CE6EA113EE95}"/>
          </ac:spMkLst>
        </pc:spChg>
        <pc:spChg chg="add mod">
          <ac:chgData name="Kai Mäkiperä" userId="eb439712-8b15-4446-aa25-14a1bcc56269" providerId="ADAL" clId="{EBC6D402-8E2B-47A7-8ED5-56D62A361802}" dt="2022-08-29T13:25:23.485" v="416" actId="1035"/>
          <ac:spMkLst>
            <pc:docMk/>
            <pc:sldMk cId="1832368401" sldId="306"/>
            <ac:spMk id="7" creationId="{E00A4784-9161-4008-9A42-516EF65E2F9E}"/>
          </ac:spMkLst>
        </pc:spChg>
      </pc:sldChg>
      <pc:sldChg chg="addSp delSp modSp add mod">
        <pc:chgData name="Kai Mäkiperä" userId="eb439712-8b15-4446-aa25-14a1bcc56269" providerId="ADAL" clId="{EBC6D402-8E2B-47A7-8ED5-56D62A361802}" dt="2022-08-29T13:26:02.246" v="446" actId="14100"/>
        <pc:sldMkLst>
          <pc:docMk/>
          <pc:sldMk cId="1656421079" sldId="307"/>
        </pc:sldMkLst>
        <pc:spChg chg="del">
          <ac:chgData name="Kai Mäkiperä" userId="eb439712-8b15-4446-aa25-14a1bcc56269" providerId="ADAL" clId="{EBC6D402-8E2B-47A7-8ED5-56D62A361802}" dt="2022-08-29T13:18:11.329" v="224" actId="478"/>
          <ac:spMkLst>
            <pc:docMk/>
            <pc:sldMk cId="1656421079" sldId="307"/>
            <ac:spMk id="6" creationId="{686D9CA7-F1A8-41AB-8A96-839551A4872C}"/>
          </ac:spMkLst>
        </pc:spChg>
        <pc:spChg chg="add mod">
          <ac:chgData name="Kai Mäkiperä" userId="eb439712-8b15-4446-aa25-14a1bcc56269" providerId="ADAL" clId="{EBC6D402-8E2B-47A7-8ED5-56D62A361802}" dt="2022-08-29T13:18:23.044" v="229"/>
          <ac:spMkLst>
            <pc:docMk/>
            <pc:sldMk cId="1656421079" sldId="307"/>
            <ac:spMk id="9" creationId="{4CD66AF5-5734-4518-BA53-B70CA23E4C17}"/>
          </ac:spMkLst>
        </pc:spChg>
        <pc:spChg chg="add mod">
          <ac:chgData name="Kai Mäkiperä" userId="eb439712-8b15-4446-aa25-14a1bcc56269" providerId="ADAL" clId="{EBC6D402-8E2B-47A7-8ED5-56D62A361802}" dt="2022-08-29T13:26:02.246" v="446" actId="14100"/>
          <ac:spMkLst>
            <pc:docMk/>
            <pc:sldMk cId="1656421079" sldId="307"/>
            <ac:spMk id="10" creationId="{CB22E1B6-4595-49AA-84FB-21645C7EAAA2}"/>
          </ac:spMkLst>
        </pc:spChg>
        <pc:spChg chg="add del">
          <ac:chgData name="Kai Mäkiperä" userId="eb439712-8b15-4446-aa25-14a1bcc56269" providerId="ADAL" clId="{EBC6D402-8E2B-47A7-8ED5-56D62A361802}" dt="2022-08-29T13:18:08.776" v="223" actId="478"/>
          <ac:spMkLst>
            <pc:docMk/>
            <pc:sldMk cId="1656421079" sldId="307"/>
            <ac:spMk id="11" creationId="{00000000-0000-0000-0000-000000000000}"/>
          </ac:spMkLst>
        </pc:spChg>
        <pc:picChg chg="del">
          <ac:chgData name="Kai Mäkiperä" userId="eb439712-8b15-4446-aa25-14a1bcc56269" providerId="ADAL" clId="{EBC6D402-8E2B-47A7-8ED5-56D62A361802}" dt="2022-08-29T13:18:05.887" v="221" actId="478"/>
          <ac:picMkLst>
            <pc:docMk/>
            <pc:sldMk cId="1656421079" sldId="307"/>
            <ac:picMk id="7" creationId="{21A7EA59-7A34-4F57-8C5E-7CF8EFF93F1C}"/>
          </ac:picMkLst>
        </pc:picChg>
      </pc:sldChg>
      <pc:sldChg chg="modSp add mod">
        <pc:chgData name="Kai Mäkiperä" userId="eb439712-8b15-4446-aa25-14a1bcc56269" providerId="ADAL" clId="{EBC6D402-8E2B-47A7-8ED5-56D62A361802}" dt="2022-08-29T13:25:52.604" v="443" actId="1036"/>
        <pc:sldMkLst>
          <pc:docMk/>
          <pc:sldMk cId="460494512" sldId="308"/>
        </pc:sldMkLst>
        <pc:spChg chg="mod">
          <ac:chgData name="Kai Mäkiperä" userId="eb439712-8b15-4446-aa25-14a1bcc56269" providerId="ADAL" clId="{EBC6D402-8E2B-47A7-8ED5-56D62A361802}" dt="2022-08-29T13:25:52.604" v="443" actId="1036"/>
          <ac:spMkLst>
            <pc:docMk/>
            <pc:sldMk cId="460494512" sldId="308"/>
            <ac:spMk id="6" creationId="{686D9CA7-F1A8-41AB-8A96-839551A4872C}"/>
          </ac:spMkLst>
        </pc:spChg>
        <pc:spChg chg="mod">
          <ac:chgData name="Kai Mäkiperä" userId="eb439712-8b15-4446-aa25-14a1bcc56269" providerId="ADAL" clId="{EBC6D402-8E2B-47A7-8ED5-56D62A361802}" dt="2022-08-29T13:25:47.561" v="438" actId="1076"/>
          <ac:spMkLst>
            <pc:docMk/>
            <pc:sldMk cId="460494512" sldId="308"/>
            <ac:spMk id="11" creationId="{00000000-0000-0000-0000-000000000000}"/>
          </ac:spMkLst>
        </pc:spChg>
      </pc:sldChg>
      <pc:sldChg chg="addSp modSp add mod">
        <pc:chgData name="Kai Mäkiperä" userId="eb439712-8b15-4446-aa25-14a1bcc56269" providerId="ADAL" clId="{EBC6D402-8E2B-47A7-8ED5-56D62A361802}" dt="2022-08-29T13:27:58.936" v="508" actId="255"/>
        <pc:sldMkLst>
          <pc:docMk/>
          <pc:sldMk cId="677358192" sldId="309"/>
        </pc:sldMkLst>
        <pc:spChg chg="add mod">
          <ac:chgData name="Kai Mäkiperä" userId="eb439712-8b15-4446-aa25-14a1bcc56269" providerId="ADAL" clId="{EBC6D402-8E2B-47A7-8ED5-56D62A361802}" dt="2022-08-29T13:27:58.936" v="508" actId="255"/>
          <ac:spMkLst>
            <pc:docMk/>
            <pc:sldMk cId="677358192" sldId="309"/>
            <ac:spMk id="6" creationId="{811E3339-A961-400D-A011-D584729AFACB}"/>
          </ac:spMkLst>
        </pc:spChg>
        <pc:spChg chg="add mod">
          <ac:chgData name="Kai Mäkiperä" userId="eb439712-8b15-4446-aa25-14a1bcc56269" providerId="ADAL" clId="{EBC6D402-8E2B-47A7-8ED5-56D62A361802}" dt="2022-08-29T13:26:41.160" v="465" actId="403"/>
          <ac:spMkLst>
            <pc:docMk/>
            <pc:sldMk cId="677358192" sldId="309"/>
            <ac:spMk id="7" creationId="{26232A5D-E1A1-46E9-B71D-E4138D2E32CF}"/>
          </ac:spMkLst>
        </pc:spChg>
      </pc:sldChg>
      <pc:sldChg chg="addSp modSp add mod">
        <pc:chgData name="Kai Mäkiperä" userId="eb439712-8b15-4446-aa25-14a1bcc56269" providerId="ADAL" clId="{EBC6D402-8E2B-47A7-8ED5-56D62A361802}" dt="2022-08-29T13:26:07.142" v="448" actId="403"/>
        <pc:sldMkLst>
          <pc:docMk/>
          <pc:sldMk cId="1045831199" sldId="310"/>
        </pc:sldMkLst>
        <pc:spChg chg="add mod">
          <ac:chgData name="Kai Mäkiperä" userId="eb439712-8b15-4446-aa25-14a1bcc56269" providerId="ADAL" clId="{EBC6D402-8E2B-47A7-8ED5-56D62A361802}" dt="2022-08-29T13:18:30.692" v="231"/>
          <ac:spMkLst>
            <pc:docMk/>
            <pc:sldMk cId="1045831199" sldId="310"/>
            <ac:spMk id="6" creationId="{CAC6A3D5-5CC0-4119-9D32-3996DF647049}"/>
          </ac:spMkLst>
        </pc:spChg>
        <pc:spChg chg="add mod">
          <ac:chgData name="Kai Mäkiperä" userId="eb439712-8b15-4446-aa25-14a1bcc56269" providerId="ADAL" clId="{EBC6D402-8E2B-47A7-8ED5-56D62A361802}" dt="2022-08-29T13:26:07.142" v="448" actId="403"/>
          <ac:spMkLst>
            <pc:docMk/>
            <pc:sldMk cId="1045831199" sldId="310"/>
            <ac:spMk id="7" creationId="{06FED6D2-523C-4448-8CB5-877462872F93}"/>
          </ac:spMkLst>
        </pc:spChg>
      </pc:sldChg>
      <pc:sldChg chg="addSp delSp modSp add mod">
        <pc:chgData name="Kai Mäkiperä" userId="eb439712-8b15-4446-aa25-14a1bcc56269" providerId="ADAL" clId="{EBC6D402-8E2B-47A7-8ED5-56D62A361802}" dt="2022-08-29T13:28:42.905" v="545" actId="1037"/>
        <pc:sldMkLst>
          <pc:docMk/>
          <pc:sldMk cId="1584127509" sldId="311"/>
        </pc:sldMkLst>
        <pc:spChg chg="add mod">
          <ac:chgData name="Kai Mäkiperä" userId="eb439712-8b15-4446-aa25-14a1bcc56269" providerId="ADAL" clId="{EBC6D402-8E2B-47A7-8ED5-56D62A361802}" dt="2022-08-29T13:19:53.323" v="250"/>
          <ac:spMkLst>
            <pc:docMk/>
            <pc:sldMk cId="1584127509" sldId="311"/>
            <ac:spMk id="6" creationId="{C58DCA1B-D219-45D2-BA63-72F2B6F13E2D}"/>
          </ac:spMkLst>
        </pc:spChg>
        <pc:spChg chg="add mod">
          <ac:chgData name="Kai Mäkiperä" userId="eb439712-8b15-4446-aa25-14a1bcc56269" providerId="ADAL" clId="{EBC6D402-8E2B-47A7-8ED5-56D62A361802}" dt="2022-08-29T13:28:34.332" v="519" actId="1035"/>
          <ac:spMkLst>
            <pc:docMk/>
            <pc:sldMk cId="1584127509" sldId="311"/>
            <ac:spMk id="7" creationId="{04A10BF1-CA7E-4ECC-896E-2BB271858A3C}"/>
          </ac:spMkLst>
        </pc:spChg>
        <pc:spChg chg="mod">
          <ac:chgData name="Kai Mäkiperä" userId="eb439712-8b15-4446-aa25-14a1bcc56269" providerId="ADAL" clId="{EBC6D402-8E2B-47A7-8ED5-56D62A361802}" dt="2022-08-29T13:28:42.905" v="545" actId="1037"/>
          <ac:spMkLst>
            <pc:docMk/>
            <pc:sldMk cId="1584127509" sldId="311"/>
            <ac:spMk id="11" creationId="{00000000-0000-0000-0000-000000000000}"/>
          </ac:spMkLst>
        </pc:spChg>
        <pc:picChg chg="del">
          <ac:chgData name="Kai Mäkiperä" userId="eb439712-8b15-4446-aa25-14a1bcc56269" providerId="ADAL" clId="{EBC6D402-8E2B-47A7-8ED5-56D62A361802}" dt="2022-08-29T13:28:37.793" v="520" actId="478"/>
          <ac:picMkLst>
            <pc:docMk/>
            <pc:sldMk cId="1584127509" sldId="311"/>
            <ac:picMk id="14" creationId="{8C09FEE1-3041-4FC1-89BE-D88F2E551C9D}"/>
          </ac:picMkLst>
        </pc:picChg>
      </pc:sldChg>
      <pc:sldChg chg="addSp modSp add">
        <pc:chgData name="Kai Mäkiperä" userId="eb439712-8b15-4446-aa25-14a1bcc56269" providerId="ADAL" clId="{EBC6D402-8E2B-47A7-8ED5-56D62A361802}" dt="2022-08-29T13:19:34.212" v="245"/>
        <pc:sldMkLst>
          <pc:docMk/>
          <pc:sldMk cId="3100971873" sldId="312"/>
        </pc:sldMkLst>
        <pc:spChg chg="add mod">
          <ac:chgData name="Kai Mäkiperä" userId="eb439712-8b15-4446-aa25-14a1bcc56269" providerId="ADAL" clId="{EBC6D402-8E2B-47A7-8ED5-56D62A361802}" dt="2022-08-29T13:19:34.212" v="245"/>
          <ac:spMkLst>
            <pc:docMk/>
            <pc:sldMk cId="3100971873" sldId="312"/>
            <ac:spMk id="6" creationId="{2FCB83AC-C2D7-4C74-94E1-EF707E99D856}"/>
          </ac:spMkLst>
        </pc:spChg>
      </pc:sldChg>
      <pc:sldChg chg="addSp delSp modSp add mod">
        <pc:chgData name="Kai Mäkiperä" userId="eb439712-8b15-4446-aa25-14a1bcc56269" providerId="ADAL" clId="{EBC6D402-8E2B-47A7-8ED5-56D62A361802}" dt="2022-08-29T13:27:26.097" v="504" actId="1036"/>
        <pc:sldMkLst>
          <pc:docMk/>
          <pc:sldMk cId="819244884" sldId="313"/>
        </pc:sldMkLst>
        <pc:spChg chg="add mod">
          <ac:chgData name="Kai Mäkiperä" userId="eb439712-8b15-4446-aa25-14a1bcc56269" providerId="ADAL" clId="{EBC6D402-8E2B-47A7-8ED5-56D62A361802}" dt="2022-08-29T13:27:26.097" v="504" actId="1036"/>
          <ac:spMkLst>
            <pc:docMk/>
            <pc:sldMk cId="819244884" sldId="313"/>
            <ac:spMk id="6" creationId="{B30F81C9-381A-4B9C-95F4-640E09538745}"/>
          </ac:spMkLst>
        </pc:spChg>
        <pc:spChg chg="add mod">
          <ac:chgData name="Kai Mäkiperä" userId="eb439712-8b15-4446-aa25-14a1bcc56269" providerId="ADAL" clId="{EBC6D402-8E2B-47A7-8ED5-56D62A361802}" dt="2022-08-29T13:26:56.757" v="473" actId="403"/>
          <ac:spMkLst>
            <pc:docMk/>
            <pc:sldMk cId="819244884" sldId="313"/>
            <ac:spMk id="7" creationId="{1DBBBD4E-BC71-45DC-94B8-F92512E057A6}"/>
          </ac:spMkLst>
        </pc:spChg>
        <pc:spChg chg="mod">
          <ac:chgData name="Kai Mäkiperä" userId="eb439712-8b15-4446-aa25-14a1bcc56269" providerId="ADAL" clId="{EBC6D402-8E2B-47A7-8ED5-56D62A361802}" dt="2022-08-29T13:27:20.896" v="500" actId="1038"/>
          <ac:spMkLst>
            <pc:docMk/>
            <pc:sldMk cId="819244884" sldId="313"/>
            <ac:spMk id="11" creationId="{00000000-0000-0000-0000-000000000000}"/>
          </ac:spMkLst>
        </pc:spChg>
        <pc:picChg chg="del">
          <ac:chgData name="Kai Mäkiperä" userId="eb439712-8b15-4446-aa25-14a1bcc56269" providerId="ADAL" clId="{EBC6D402-8E2B-47A7-8ED5-56D62A361802}" dt="2022-08-29T13:27:05.413" v="476" actId="478"/>
          <ac:picMkLst>
            <pc:docMk/>
            <pc:sldMk cId="819244884" sldId="313"/>
            <ac:picMk id="14" creationId="{8C09FEE1-3041-4FC1-89BE-D88F2E551C9D}"/>
          </ac:picMkLst>
        </pc:picChg>
      </pc:sldChg>
      <pc:sldChg chg="addSp modSp add ord setBg">
        <pc:chgData name="Kai Mäkiperä" userId="eb439712-8b15-4446-aa25-14a1bcc56269" providerId="ADAL" clId="{EBC6D402-8E2B-47A7-8ED5-56D62A361802}" dt="2022-08-29T13:19:43.783" v="248"/>
        <pc:sldMkLst>
          <pc:docMk/>
          <pc:sldMk cId="2790698958" sldId="314"/>
        </pc:sldMkLst>
        <pc:spChg chg="add mod">
          <ac:chgData name="Kai Mäkiperä" userId="eb439712-8b15-4446-aa25-14a1bcc56269" providerId="ADAL" clId="{EBC6D402-8E2B-47A7-8ED5-56D62A361802}" dt="2022-08-29T13:19:43.783" v="248"/>
          <ac:spMkLst>
            <pc:docMk/>
            <pc:sldMk cId="2790698958" sldId="314"/>
            <ac:spMk id="6" creationId="{22E56C66-FA04-47AB-8058-D90FF7DE3C87}"/>
          </ac:spMkLst>
        </pc:spChg>
        <pc:spChg chg="add mod">
          <ac:chgData name="Kai Mäkiperä" userId="eb439712-8b15-4446-aa25-14a1bcc56269" providerId="ADAL" clId="{EBC6D402-8E2B-47A7-8ED5-56D62A361802}" dt="2022-08-29T13:19:43.783" v="248"/>
          <ac:spMkLst>
            <pc:docMk/>
            <pc:sldMk cId="2790698958" sldId="314"/>
            <ac:spMk id="7" creationId="{F62379BB-64BF-47CA-9039-376F23E72033}"/>
          </ac:spMkLst>
        </pc:spChg>
      </pc:sldChg>
      <pc:sldChg chg="add del ord">
        <pc:chgData name="Kai Mäkiperä" userId="eb439712-8b15-4446-aa25-14a1bcc56269" providerId="ADAL" clId="{EBC6D402-8E2B-47A7-8ED5-56D62A361802}" dt="2022-08-29T13:19:36.614" v="246" actId="2696"/>
        <pc:sldMkLst>
          <pc:docMk/>
          <pc:sldMk cId="1476854590" sldId="315"/>
        </pc:sldMkLst>
      </pc:sldChg>
      <pc:sldChg chg="delSp add del mod">
        <pc:chgData name="Kai Mäkiperä" userId="eb439712-8b15-4446-aa25-14a1bcc56269" providerId="ADAL" clId="{EBC6D402-8E2B-47A7-8ED5-56D62A361802}" dt="2022-08-29T13:20:40.684" v="281" actId="47"/>
        <pc:sldMkLst>
          <pc:docMk/>
          <pc:sldMk cId="1590886719" sldId="315"/>
        </pc:sldMkLst>
        <pc:spChg chg="del">
          <ac:chgData name="Kai Mäkiperä" userId="eb439712-8b15-4446-aa25-14a1bcc56269" providerId="ADAL" clId="{EBC6D402-8E2B-47A7-8ED5-56D62A361802}" dt="2022-08-29T13:19:57.934" v="252" actId="478"/>
          <ac:spMkLst>
            <pc:docMk/>
            <pc:sldMk cId="1590886719" sldId="315"/>
            <ac:spMk id="6" creationId="{C58DCA1B-D219-45D2-BA63-72F2B6F13E2D}"/>
          </ac:spMkLst>
        </pc:spChg>
        <pc:spChg chg="del">
          <ac:chgData name="Kai Mäkiperä" userId="eb439712-8b15-4446-aa25-14a1bcc56269" providerId="ADAL" clId="{EBC6D402-8E2B-47A7-8ED5-56D62A361802}" dt="2022-08-29T13:19:59.339" v="253" actId="478"/>
          <ac:spMkLst>
            <pc:docMk/>
            <pc:sldMk cId="1590886719" sldId="315"/>
            <ac:spMk id="7" creationId="{04A10BF1-CA7E-4ECC-896E-2BB271858A3C}"/>
          </ac:spMkLst>
        </pc:spChg>
      </pc:sldChg>
      <pc:sldChg chg="add del">
        <pc:chgData name="Kai Mäkiperä" userId="eb439712-8b15-4446-aa25-14a1bcc56269" providerId="ADAL" clId="{EBC6D402-8E2B-47A7-8ED5-56D62A361802}" dt="2022-08-29T13:20:40.684" v="281" actId="47"/>
        <pc:sldMkLst>
          <pc:docMk/>
          <pc:sldMk cId="423278247" sldId="316"/>
        </pc:sldMkLst>
      </pc:sldChg>
      <pc:sldChg chg="addSp delSp modSp add mod">
        <pc:chgData name="Kai Mäkiperä" userId="eb439712-8b15-4446-aa25-14a1bcc56269" providerId="ADAL" clId="{EBC6D402-8E2B-47A7-8ED5-56D62A361802}" dt="2022-08-29T13:20:29.586" v="278" actId="478"/>
        <pc:sldMkLst>
          <pc:docMk/>
          <pc:sldMk cId="1108042156" sldId="317"/>
        </pc:sldMkLst>
        <pc:spChg chg="add del mod">
          <ac:chgData name="Kai Mäkiperä" userId="eb439712-8b15-4446-aa25-14a1bcc56269" providerId="ADAL" clId="{EBC6D402-8E2B-47A7-8ED5-56D62A361802}" dt="2022-08-29T13:20:22.751" v="259"/>
          <ac:spMkLst>
            <pc:docMk/>
            <pc:sldMk cId="1108042156" sldId="317"/>
            <ac:spMk id="6" creationId="{5FDB7EE6-56A3-4C7A-AFE1-FA39DD220B7E}"/>
          </ac:spMkLst>
        </pc:spChg>
        <pc:spChg chg="add del mod">
          <ac:chgData name="Kai Mäkiperä" userId="eb439712-8b15-4446-aa25-14a1bcc56269" providerId="ADAL" clId="{EBC6D402-8E2B-47A7-8ED5-56D62A361802}" dt="2022-08-29T13:20:22.751" v="259"/>
          <ac:spMkLst>
            <pc:docMk/>
            <pc:sldMk cId="1108042156" sldId="317"/>
            <ac:spMk id="7" creationId="{32CF30F5-5DAA-4AC4-AFA1-60D585340D08}"/>
          </ac:spMkLst>
        </pc:spChg>
        <pc:spChg chg="add del mod">
          <ac:chgData name="Kai Mäkiperä" userId="eb439712-8b15-4446-aa25-14a1bcc56269" providerId="ADAL" clId="{EBC6D402-8E2B-47A7-8ED5-56D62A361802}" dt="2022-08-29T13:20:22.751" v="259"/>
          <ac:spMkLst>
            <pc:docMk/>
            <pc:sldMk cId="1108042156" sldId="317"/>
            <ac:spMk id="9" creationId="{90E12531-B183-42CF-A012-EA12E1FD8638}"/>
          </ac:spMkLst>
        </pc:spChg>
        <pc:spChg chg="add del mod">
          <ac:chgData name="Kai Mäkiperä" userId="eb439712-8b15-4446-aa25-14a1bcc56269" providerId="ADAL" clId="{EBC6D402-8E2B-47A7-8ED5-56D62A361802}" dt="2022-08-29T13:20:22.751" v="259"/>
          <ac:spMkLst>
            <pc:docMk/>
            <pc:sldMk cId="1108042156" sldId="317"/>
            <ac:spMk id="10" creationId="{38C36B07-6544-43CD-9B7F-90A0D16B7123}"/>
          </ac:spMkLst>
        </pc:spChg>
        <pc:spChg chg="add del mod">
          <ac:chgData name="Kai Mäkiperä" userId="eb439712-8b15-4446-aa25-14a1bcc56269" providerId="ADAL" clId="{EBC6D402-8E2B-47A7-8ED5-56D62A361802}" dt="2022-08-29T13:20:22.751" v="259"/>
          <ac:spMkLst>
            <pc:docMk/>
            <pc:sldMk cId="1108042156" sldId="317"/>
            <ac:spMk id="12" creationId="{2953CF6C-3B6F-471D-8CCF-233EB3EB473B}"/>
          </ac:spMkLst>
        </pc:spChg>
        <pc:spChg chg="add del mod">
          <ac:chgData name="Kai Mäkiperä" userId="eb439712-8b15-4446-aa25-14a1bcc56269" providerId="ADAL" clId="{EBC6D402-8E2B-47A7-8ED5-56D62A361802}" dt="2022-08-29T13:20:22.751" v="259"/>
          <ac:spMkLst>
            <pc:docMk/>
            <pc:sldMk cId="1108042156" sldId="317"/>
            <ac:spMk id="13" creationId="{5F3DABFC-DE0D-4B7E-89A6-03838EEE1000}"/>
          </ac:spMkLst>
        </pc:spChg>
        <pc:spChg chg="add del mod">
          <ac:chgData name="Kai Mäkiperä" userId="eb439712-8b15-4446-aa25-14a1bcc56269" providerId="ADAL" clId="{EBC6D402-8E2B-47A7-8ED5-56D62A361802}" dt="2022-08-29T13:20:22.751" v="259"/>
          <ac:spMkLst>
            <pc:docMk/>
            <pc:sldMk cId="1108042156" sldId="317"/>
            <ac:spMk id="15" creationId="{15033FE9-B056-49F5-8F07-851AECD4C08E}"/>
          </ac:spMkLst>
        </pc:spChg>
        <pc:spChg chg="add del mod">
          <ac:chgData name="Kai Mäkiperä" userId="eb439712-8b15-4446-aa25-14a1bcc56269" providerId="ADAL" clId="{EBC6D402-8E2B-47A7-8ED5-56D62A361802}" dt="2022-08-29T13:20:22.751" v="259"/>
          <ac:spMkLst>
            <pc:docMk/>
            <pc:sldMk cId="1108042156" sldId="317"/>
            <ac:spMk id="16" creationId="{D36B9A96-DB91-4466-8A9E-3217124FEBF4}"/>
          </ac:spMkLst>
        </pc:spChg>
        <pc:spChg chg="add del mod">
          <ac:chgData name="Kai Mäkiperä" userId="eb439712-8b15-4446-aa25-14a1bcc56269" providerId="ADAL" clId="{EBC6D402-8E2B-47A7-8ED5-56D62A361802}" dt="2022-08-29T13:20:22.751" v="259"/>
          <ac:spMkLst>
            <pc:docMk/>
            <pc:sldMk cId="1108042156" sldId="317"/>
            <ac:spMk id="17" creationId="{AD551B07-6457-471F-99C6-F4E298D1C1E1}"/>
          </ac:spMkLst>
        </pc:spChg>
        <pc:spChg chg="add del mod">
          <ac:chgData name="Kai Mäkiperä" userId="eb439712-8b15-4446-aa25-14a1bcc56269" providerId="ADAL" clId="{EBC6D402-8E2B-47A7-8ED5-56D62A361802}" dt="2022-08-29T13:20:22.751" v="259"/>
          <ac:spMkLst>
            <pc:docMk/>
            <pc:sldMk cId="1108042156" sldId="317"/>
            <ac:spMk id="18" creationId="{30E2DE20-B226-4A53-9B8D-293E62330AAA}"/>
          </ac:spMkLst>
        </pc:spChg>
        <pc:spChg chg="add del mod">
          <ac:chgData name="Kai Mäkiperä" userId="eb439712-8b15-4446-aa25-14a1bcc56269" providerId="ADAL" clId="{EBC6D402-8E2B-47A7-8ED5-56D62A361802}" dt="2022-08-29T13:20:22.751" v="259"/>
          <ac:spMkLst>
            <pc:docMk/>
            <pc:sldMk cId="1108042156" sldId="317"/>
            <ac:spMk id="19" creationId="{3A5CBD52-1A25-469A-8253-295D06256D94}"/>
          </ac:spMkLst>
        </pc:spChg>
        <pc:spChg chg="add del mod">
          <ac:chgData name="Kai Mäkiperä" userId="eb439712-8b15-4446-aa25-14a1bcc56269" providerId="ADAL" clId="{EBC6D402-8E2B-47A7-8ED5-56D62A361802}" dt="2022-08-29T13:20:22.751" v="259"/>
          <ac:spMkLst>
            <pc:docMk/>
            <pc:sldMk cId="1108042156" sldId="317"/>
            <ac:spMk id="20" creationId="{9495BA38-5AD0-4178-B323-271AE4CD860E}"/>
          </ac:spMkLst>
        </pc:spChg>
        <pc:spChg chg="add del mod">
          <ac:chgData name="Kai Mäkiperä" userId="eb439712-8b15-4446-aa25-14a1bcc56269" providerId="ADAL" clId="{EBC6D402-8E2B-47A7-8ED5-56D62A361802}" dt="2022-08-29T13:20:22.751" v="259"/>
          <ac:spMkLst>
            <pc:docMk/>
            <pc:sldMk cId="1108042156" sldId="317"/>
            <ac:spMk id="21" creationId="{A04FE5D7-4418-4E43-885A-2E961039A4A4}"/>
          </ac:spMkLst>
        </pc:spChg>
        <pc:spChg chg="add mod">
          <ac:chgData name="Kai Mäkiperä" userId="eb439712-8b15-4446-aa25-14a1bcc56269" providerId="ADAL" clId="{EBC6D402-8E2B-47A7-8ED5-56D62A361802}" dt="2022-08-29T13:20:26.845" v="277" actId="1037"/>
          <ac:spMkLst>
            <pc:docMk/>
            <pc:sldMk cId="1108042156" sldId="317"/>
            <ac:spMk id="22" creationId="{9D3F2813-81F1-4854-97DF-C67000D01EC1}"/>
          </ac:spMkLst>
        </pc:spChg>
        <pc:spChg chg="add mod">
          <ac:chgData name="Kai Mäkiperä" userId="eb439712-8b15-4446-aa25-14a1bcc56269" providerId="ADAL" clId="{EBC6D402-8E2B-47A7-8ED5-56D62A361802}" dt="2022-08-29T13:20:26.845" v="277" actId="1037"/>
          <ac:spMkLst>
            <pc:docMk/>
            <pc:sldMk cId="1108042156" sldId="317"/>
            <ac:spMk id="23" creationId="{CC8A30C7-EF9F-41CD-BA47-A3471FB75145}"/>
          </ac:spMkLst>
        </pc:spChg>
        <pc:spChg chg="add mod">
          <ac:chgData name="Kai Mäkiperä" userId="eb439712-8b15-4446-aa25-14a1bcc56269" providerId="ADAL" clId="{EBC6D402-8E2B-47A7-8ED5-56D62A361802}" dt="2022-08-29T13:20:26.845" v="277" actId="1037"/>
          <ac:spMkLst>
            <pc:docMk/>
            <pc:sldMk cId="1108042156" sldId="317"/>
            <ac:spMk id="24" creationId="{BD0608C6-CEAE-44B2-9089-763AF79926E4}"/>
          </ac:spMkLst>
        </pc:spChg>
        <pc:spChg chg="add mod">
          <ac:chgData name="Kai Mäkiperä" userId="eb439712-8b15-4446-aa25-14a1bcc56269" providerId="ADAL" clId="{EBC6D402-8E2B-47A7-8ED5-56D62A361802}" dt="2022-08-29T13:20:26.845" v="277" actId="1037"/>
          <ac:spMkLst>
            <pc:docMk/>
            <pc:sldMk cId="1108042156" sldId="317"/>
            <ac:spMk id="25" creationId="{1CFD9B61-1003-48E5-A824-E4D3BF552BA8}"/>
          </ac:spMkLst>
        </pc:spChg>
        <pc:spChg chg="add mod">
          <ac:chgData name="Kai Mäkiperä" userId="eb439712-8b15-4446-aa25-14a1bcc56269" providerId="ADAL" clId="{EBC6D402-8E2B-47A7-8ED5-56D62A361802}" dt="2022-08-29T13:20:26.845" v="277" actId="1037"/>
          <ac:spMkLst>
            <pc:docMk/>
            <pc:sldMk cId="1108042156" sldId="317"/>
            <ac:spMk id="26" creationId="{6796991D-7A8A-43F1-90E2-B78183942312}"/>
          </ac:spMkLst>
        </pc:spChg>
        <pc:spChg chg="add mod">
          <ac:chgData name="Kai Mäkiperä" userId="eb439712-8b15-4446-aa25-14a1bcc56269" providerId="ADAL" clId="{EBC6D402-8E2B-47A7-8ED5-56D62A361802}" dt="2022-08-29T13:20:26.845" v="277" actId="1037"/>
          <ac:spMkLst>
            <pc:docMk/>
            <pc:sldMk cId="1108042156" sldId="317"/>
            <ac:spMk id="27" creationId="{161D368F-65C6-400E-8247-5F8B9CA9E3D6}"/>
          </ac:spMkLst>
        </pc:spChg>
        <pc:spChg chg="add mod">
          <ac:chgData name="Kai Mäkiperä" userId="eb439712-8b15-4446-aa25-14a1bcc56269" providerId="ADAL" clId="{EBC6D402-8E2B-47A7-8ED5-56D62A361802}" dt="2022-08-29T13:20:26.845" v="277" actId="1037"/>
          <ac:spMkLst>
            <pc:docMk/>
            <pc:sldMk cId="1108042156" sldId="317"/>
            <ac:spMk id="28" creationId="{5CDECBCC-68F3-4230-A162-E7ABE9F487B2}"/>
          </ac:spMkLst>
        </pc:spChg>
        <pc:spChg chg="add mod">
          <ac:chgData name="Kai Mäkiperä" userId="eb439712-8b15-4446-aa25-14a1bcc56269" providerId="ADAL" clId="{EBC6D402-8E2B-47A7-8ED5-56D62A361802}" dt="2022-08-29T13:20:26.845" v="277" actId="1037"/>
          <ac:spMkLst>
            <pc:docMk/>
            <pc:sldMk cId="1108042156" sldId="317"/>
            <ac:spMk id="29" creationId="{C384F5FC-0045-4E15-9CF7-CFC7428A56C8}"/>
          </ac:spMkLst>
        </pc:spChg>
        <pc:spChg chg="add mod">
          <ac:chgData name="Kai Mäkiperä" userId="eb439712-8b15-4446-aa25-14a1bcc56269" providerId="ADAL" clId="{EBC6D402-8E2B-47A7-8ED5-56D62A361802}" dt="2022-08-29T13:20:26.845" v="277" actId="1037"/>
          <ac:spMkLst>
            <pc:docMk/>
            <pc:sldMk cId="1108042156" sldId="317"/>
            <ac:spMk id="30" creationId="{F35E9A99-DB23-4ED3-BAE0-8A5E75745228}"/>
          </ac:spMkLst>
        </pc:spChg>
        <pc:spChg chg="add mod">
          <ac:chgData name="Kai Mäkiperä" userId="eb439712-8b15-4446-aa25-14a1bcc56269" providerId="ADAL" clId="{EBC6D402-8E2B-47A7-8ED5-56D62A361802}" dt="2022-08-29T13:20:26.845" v="277" actId="1037"/>
          <ac:spMkLst>
            <pc:docMk/>
            <pc:sldMk cId="1108042156" sldId="317"/>
            <ac:spMk id="31" creationId="{085E5A38-37DC-4A03-BCC9-73F0BF815A1E}"/>
          </ac:spMkLst>
        </pc:spChg>
        <pc:spChg chg="add mod">
          <ac:chgData name="Kai Mäkiperä" userId="eb439712-8b15-4446-aa25-14a1bcc56269" providerId="ADAL" clId="{EBC6D402-8E2B-47A7-8ED5-56D62A361802}" dt="2022-08-29T13:20:26.845" v="277" actId="1037"/>
          <ac:spMkLst>
            <pc:docMk/>
            <pc:sldMk cId="1108042156" sldId="317"/>
            <ac:spMk id="32" creationId="{ED7F1A3E-2CC5-4291-A294-03012BF61FBD}"/>
          </ac:spMkLst>
        </pc:spChg>
        <pc:spChg chg="add mod">
          <ac:chgData name="Kai Mäkiperä" userId="eb439712-8b15-4446-aa25-14a1bcc56269" providerId="ADAL" clId="{EBC6D402-8E2B-47A7-8ED5-56D62A361802}" dt="2022-08-29T13:20:26.845" v="277" actId="1037"/>
          <ac:spMkLst>
            <pc:docMk/>
            <pc:sldMk cId="1108042156" sldId="317"/>
            <ac:spMk id="33" creationId="{55BB07A4-67CF-4D95-87B4-0D942D51FCA2}"/>
          </ac:spMkLst>
        </pc:spChg>
        <pc:spChg chg="add mod">
          <ac:chgData name="Kai Mäkiperä" userId="eb439712-8b15-4446-aa25-14a1bcc56269" providerId="ADAL" clId="{EBC6D402-8E2B-47A7-8ED5-56D62A361802}" dt="2022-08-29T13:20:26.845" v="277" actId="1037"/>
          <ac:spMkLst>
            <pc:docMk/>
            <pc:sldMk cId="1108042156" sldId="317"/>
            <ac:spMk id="34" creationId="{AF43271C-9B3C-4267-955C-04D1C79A643A}"/>
          </ac:spMkLst>
        </pc:spChg>
        <pc:picChg chg="del">
          <ac:chgData name="Kai Mäkiperä" userId="eb439712-8b15-4446-aa25-14a1bcc56269" providerId="ADAL" clId="{EBC6D402-8E2B-47A7-8ED5-56D62A361802}" dt="2022-08-29T13:20:29.586" v="278" actId="478"/>
          <ac:picMkLst>
            <pc:docMk/>
            <pc:sldMk cId="1108042156" sldId="317"/>
            <ac:picMk id="14" creationId="{8C09FEE1-3041-4FC1-89BE-D88F2E551C9D}"/>
          </ac:picMkLst>
        </pc:picChg>
      </pc:sldChg>
      <pc:sldChg chg="addSp modSp add">
        <pc:chgData name="Kai Mäkiperä" userId="eb439712-8b15-4446-aa25-14a1bcc56269" providerId="ADAL" clId="{EBC6D402-8E2B-47A7-8ED5-56D62A361802}" dt="2022-08-29T13:20:37.289" v="280"/>
        <pc:sldMkLst>
          <pc:docMk/>
          <pc:sldMk cId="2876010967" sldId="318"/>
        </pc:sldMkLst>
        <pc:spChg chg="add mod">
          <ac:chgData name="Kai Mäkiperä" userId="eb439712-8b15-4446-aa25-14a1bcc56269" providerId="ADAL" clId="{EBC6D402-8E2B-47A7-8ED5-56D62A361802}" dt="2022-08-29T13:20:37.289" v="280"/>
          <ac:spMkLst>
            <pc:docMk/>
            <pc:sldMk cId="2876010967" sldId="318"/>
            <ac:spMk id="6" creationId="{F7FA7824-306A-4FE9-8055-7E093B8AF27D}"/>
          </ac:spMkLst>
        </pc:spChg>
      </pc:sldChg>
      <pc:sldChg chg="add del setBg">
        <pc:chgData name="Kai Mäkiperä" userId="eb439712-8b15-4446-aa25-14a1bcc56269" providerId="ADAL" clId="{EBC6D402-8E2B-47A7-8ED5-56D62A361802}" dt="2022-08-29T13:22:04.225" v="351"/>
        <pc:sldMkLst>
          <pc:docMk/>
          <pc:sldMk cId="1997121360" sldId="319"/>
        </pc:sldMkLst>
      </pc:sldChg>
      <pc:sldChg chg="modSp add mod">
        <pc:chgData name="Kai Mäkiperä" userId="eb439712-8b15-4446-aa25-14a1bcc56269" providerId="ADAL" clId="{EBC6D402-8E2B-47A7-8ED5-56D62A361802}" dt="2022-08-29T13:25:11.147" v="412" actId="1035"/>
        <pc:sldMkLst>
          <pc:docMk/>
          <pc:sldMk cId="2128618269" sldId="319"/>
        </pc:sldMkLst>
        <pc:spChg chg="mod">
          <ac:chgData name="Kai Mäkiperä" userId="eb439712-8b15-4446-aa25-14a1bcc56269" providerId="ADAL" clId="{EBC6D402-8E2B-47A7-8ED5-56D62A361802}" dt="2022-08-29T13:25:11.147" v="412" actId="1035"/>
          <ac:spMkLst>
            <pc:docMk/>
            <pc:sldMk cId="2128618269" sldId="319"/>
            <ac:spMk id="9" creationId="{A7C41D9B-2B30-4D32-A6A6-15FB21F1A936}"/>
          </ac:spMkLst>
        </pc:spChg>
        <pc:spChg chg="mod">
          <ac:chgData name="Kai Mäkiperä" userId="eb439712-8b15-4446-aa25-14a1bcc56269" providerId="ADAL" clId="{EBC6D402-8E2B-47A7-8ED5-56D62A361802}" dt="2022-08-29T13:22:22.316" v="353" actId="207"/>
          <ac:spMkLst>
            <pc:docMk/>
            <pc:sldMk cId="2128618269" sldId="319"/>
            <ac:spMk id="10" creationId="{9A9A3164-B21A-4FD1-A55F-6EE428AD8D1F}"/>
          </ac:spMkLst>
        </pc:spChg>
      </pc:sldChg>
      <pc:sldChg chg="modSp mod">
        <pc:chgData name="Kai Mäkiperä" userId="eb439712-8b15-4446-aa25-14a1bcc56269" providerId="ADAL" clId="{EBC6D402-8E2B-47A7-8ED5-56D62A361802}" dt="2022-08-29T13:25:30.388" v="421" actId="1035"/>
        <pc:sldMkLst>
          <pc:docMk/>
          <pc:sldMk cId="1081494025" sldId="320"/>
        </pc:sldMkLst>
        <pc:spChg chg="mod">
          <ac:chgData name="Kai Mäkiperä" userId="eb439712-8b15-4446-aa25-14a1bcc56269" providerId="ADAL" clId="{EBC6D402-8E2B-47A7-8ED5-56D62A361802}" dt="2022-08-29T13:25:30.388" v="421" actId="1035"/>
          <ac:spMkLst>
            <pc:docMk/>
            <pc:sldMk cId="1081494025" sldId="320"/>
            <ac:spMk id="9" creationId="{A7C41D9B-2B30-4D32-A6A6-15FB21F1A936}"/>
          </ac:spMkLst>
        </pc:spChg>
        <pc:spChg chg="mod">
          <ac:chgData name="Kai Mäkiperä" userId="eb439712-8b15-4446-aa25-14a1bcc56269" providerId="ADAL" clId="{EBC6D402-8E2B-47A7-8ED5-56D62A361802}" dt="2022-08-29T13:22:41.208" v="354" actId="207"/>
          <ac:spMkLst>
            <pc:docMk/>
            <pc:sldMk cId="1081494025" sldId="320"/>
            <ac:spMk id="10" creationId="{9A9A3164-B21A-4FD1-A55F-6EE428AD8D1F}"/>
          </ac:spMkLst>
        </pc:spChg>
      </pc:sldChg>
      <pc:sldChg chg="modSp mod">
        <pc:chgData name="Kai Mäkiperä" userId="eb439712-8b15-4446-aa25-14a1bcc56269" providerId="ADAL" clId="{EBC6D402-8E2B-47A7-8ED5-56D62A361802}" dt="2022-08-29T13:26:21.218" v="453" actId="1035"/>
        <pc:sldMkLst>
          <pc:docMk/>
          <pc:sldMk cId="193306209" sldId="321"/>
        </pc:sldMkLst>
        <pc:spChg chg="mod">
          <ac:chgData name="Kai Mäkiperä" userId="eb439712-8b15-4446-aa25-14a1bcc56269" providerId="ADAL" clId="{EBC6D402-8E2B-47A7-8ED5-56D62A361802}" dt="2022-08-29T13:26:21.218" v="453" actId="1035"/>
          <ac:spMkLst>
            <pc:docMk/>
            <pc:sldMk cId="193306209" sldId="321"/>
            <ac:spMk id="9" creationId="{A7C41D9B-2B30-4D32-A6A6-15FB21F1A936}"/>
          </ac:spMkLst>
        </pc:spChg>
        <pc:spChg chg="mod">
          <ac:chgData name="Kai Mäkiperä" userId="eb439712-8b15-4446-aa25-14a1bcc56269" providerId="ADAL" clId="{EBC6D402-8E2B-47A7-8ED5-56D62A361802}" dt="2022-08-29T13:22:59.943" v="357" actId="207"/>
          <ac:spMkLst>
            <pc:docMk/>
            <pc:sldMk cId="193306209" sldId="321"/>
            <ac:spMk id="10" creationId="{9A9A3164-B21A-4FD1-A55F-6EE428AD8D1F}"/>
          </ac:spMkLst>
        </pc:spChg>
      </pc:sldChg>
      <pc:sldChg chg="add del setBg">
        <pc:chgData name="Kai Mäkiperä" userId="eb439712-8b15-4446-aa25-14a1bcc56269" providerId="ADAL" clId="{EBC6D402-8E2B-47A7-8ED5-56D62A361802}" dt="2022-08-29T13:22:50.458" v="356"/>
        <pc:sldMkLst>
          <pc:docMk/>
          <pc:sldMk cId="1053898921" sldId="321"/>
        </pc:sldMkLst>
      </pc:sldChg>
      <pc:sldChg chg="del">
        <pc:chgData name="Kai Mäkiperä" userId="eb439712-8b15-4446-aa25-14a1bcc56269" providerId="ADAL" clId="{EBC6D402-8E2B-47A7-8ED5-56D62A361802}" dt="2022-08-29T13:23:25.686" v="359"/>
        <pc:sldMkLst>
          <pc:docMk/>
          <pc:sldMk cId="704239116" sldId="322"/>
        </pc:sldMkLst>
      </pc:sldChg>
      <pc:sldChg chg="modSp mod">
        <pc:chgData name="Kai Mäkiperä" userId="eb439712-8b15-4446-aa25-14a1bcc56269" providerId="ADAL" clId="{EBC6D402-8E2B-47A7-8ED5-56D62A361802}" dt="2022-08-29T13:23:31.936" v="360" actId="207"/>
        <pc:sldMkLst>
          <pc:docMk/>
          <pc:sldMk cId="1391795824" sldId="322"/>
        </pc:sldMkLst>
        <pc:spChg chg="mod">
          <ac:chgData name="Kai Mäkiperä" userId="eb439712-8b15-4446-aa25-14a1bcc56269" providerId="ADAL" clId="{EBC6D402-8E2B-47A7-8ED5-56D62A361802}" dt="2022-08-29T13:23:31.936" v="360" actId="207"/>
          <ac:spMkLst>
            <pc:docMk/>
            <pc:sldMk cId="1391795824" sldId="322"/>
            <ac:spMk id="10" creationId="{9A9A3164-B21A-4FD1-A55F-6EE428AD8D1F}"/>
          </ac:spMkLst>
        </pc:spChg>
      </pc:sldChg>
      <pc:sldChg chg="del">
        <pc:chgData name="Kai Mäkiperä" userId="eb439712-8b15-4446-aa25-14a1bcc56269" providerId="ADAL" clId="{EBC6D402-8E2B-47A7-8ED5-56D62A361802}" dt="2022-08-29T13:23:19.682" v="358"/>
        <pc:sldMkLst>
          <pc:docMk/>
          <pc:sldMk cId="2902749598" sldId="322"/>
        </pc:sldMkLst>
      </pc:sldChg>
      <pc:sldMasterChg chg="delSldLayout">
        <pc:chgData name="Kai Mäkiperä" userId="eb439712-8b15-4446-aa25-14a1bcc56269" providerId="ADAL" clId="{EBC6D402-8E2B-47A7-8ED5-56D62A361802}" dt="2022-08-29T13:16:47.148" v="169" actId="2696"/>
        <pc:sldMasterMkLst>
          <pc:docMk/>
          <pc:sldMasterMk cId="0" sldId="2147483648"/>
        </pc:sldMasterMkLst>
        <pc:sldLayoutChg chg="del">
          <pc:chgData name="Kai Mäkiperä" userId="eb439712-8b15-4446-aa25-14a1bcc56269" providerId="ADAL" clId="{EBC6D402-8E2B-47A7-8ED5-56D62A361802}" dt="2022-08-29T13:16:47.148" v="169" actId="2696"/>
          <pc:sldLayoutMkLst>
            <pc:docMk/>
            <pc:sldMasterMk cId="0" sldId="2147483648"/>
            <pc:sldLayoutMk cId="0" sldId="214748365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07033439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74797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11112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4875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76917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59147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6779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1384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394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643560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2057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1297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40481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96478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18156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3666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55589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6908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74207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5700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75184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11"/>
        <p:cNvGrpSpPr/>
        <p:nvPr/>
      </p:nvGrpSpPr>
      <p:grpSpPr>
        <a:xfrm>
          <a:off x="0" y="0"/>
          <a:ext cx="0" cy="0"/>
          <a:chOff x="0" y="0"/>
          <a:chExt cx="0" cy="0"/>
        </a:xfrm>
      </p:grpSpPr>
      <p:sp>
        <p:nvSpPr>
          <p:cNvPr id="12" name="Google Shape;1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4"/>
        <p:cNvGrpSpPr/>
        <p:nvPr/>
      </p:nvGrpSpPr>
      <p:grpSpPr>
        <a:xfrm>
          <a:off x="0" y="0"/>
          <a:ext cx="0" cy="0"/>
          <a:chOff x="0" y="0"/>
          <a:chExt cx="0" cy="0"/>
        </a:xfrm>
      </p:grpSpPr>
      <p:sp>
        <p:nvSpPr>
          <p:cNvPr id="75" name="Google Shape;75;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884DC6-7519-48EC-AF0E-2747E6A91957}" type="datetimeFigureOut">
              <a:rPr lang="en-US" smtClean="0"/>
              <a:t>8/29/2022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4070549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884DC6-7519-48EC-AF0E-2747E6A91957}" type="datetimeFigureOut">
              <a:rPr lang="en-US" smtClean="0"/>
              <a:t>8/29/2022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4178092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3884DC6-7519-48EC-AF0E-2747E6A91957}" type="datetimeFigureOut">
              <a:rPr lang="en-US" smtClean="0"/>
              <a:t>8/29/2022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2732271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884DC6-7519-48EC-AF0E-2747E6A91957}" type="datetimeFigureOut">
              <a:rPr lang="en-US" smtClean="0"/>
              <a:t>8/29/2022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8361169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884DC6-7519-48EC-AF0E-2747E6A91957}" type="datetimeFigureOut">
              <a:rPr lang="en-US" smtClean="0"/>
              <a:t>8/29/2022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2798355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884DC6-7519-48EC-AF0E-2747E6A91957}" type="datetimeFigureOut">
              <a:rPr lang="en-US" smtClean="0"/>
              <a:t>8/29/2022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1461343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884DC6-7519-48EC-AF0E-2747E6A91957}" type="datetimeFigureOut">
              <a:rPr lang="en-US" smtClean="0"/>
              <a:t>8/29/2022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9859108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3884DC6-7519-48EC-AF0E-2747E6A91957}" type="datetimeFigureOut">
              <a:rPr lang="en-US" smtClean="0"/>
              <a:t>8/29/2022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8677379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3884DC6-7519-48EC-AF0E-2747E6A91957}" type="datetimeFigureOut">
              <a:rPr lang="en-US" smtClean="0"/>
              <a:t>8/29/2022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200687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5"/>
        <p:cNvGrpSpPr/>
        <p:nvPr/>
      </p:nvGrpSpPr>
      <p:grpSpPr>
        <a:xfrm>
          <a:off x="0" y="0"/>
          <a:ext cx="0" cy="0"/>
          <a:chOff x="0" y="0"/>
          <a:chExt cx="0" cy="0"/>
        </a:xfrm>
      </p:grpSpPr>
      <p:sp>
        <p:nvSpPr>
          <p:cNvPr id="16" name="Google Shape;16;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884DC6-7519-48EC-AF0E-2747E6A91957}" type="datetimeFigureOut">
              <a:rPr lang="en-US" smtClean="0"/>
              <a:t>8/29/2022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29121503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884DC6-7519-48EC-AF0E-2747E6A91957}" type="datetimeFigureOut">
              <a:rPr lang="en-US" smtClean="0"/>
              <a:t>8/29/2022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A00E3-E1A4-4084-AF02-47E72BC075D0}" type="slidenum">
              <a:rPr lang="en-US" smtClean="0"/>
              <a:t>‹#›</a:t>
            </a:fld>
            <a:endParaRPr lang="en-US"/>
          </a:p>
        </p:txBody>
      </p:sp>
    </p:spTree>
    <p:extLst>
      <p:ext uri="{BB962C8B-B14F-4D97-AF65-F5344CB8AC3E}">
        <p14:creationId xmlns:p14="http://schemas.microsoft.com/office/powerpoint/2010/main" val="515369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7"/>
        <p:cNvGrpSpPr/>
        <p:nvPr/>
      </p:nvGrpSpPr>
      <p:grpSpPr>
        <a:xfrm>
          <a:off x="0" y="0"/>
          <a:ext cx="0" cy="0"/>
          <a:chOff x="0" y="0"/>
          <a:chExt cx="0" cy="0"/>
        </a:xfrm>
      </p:grpSpPr>
      <p:sp>
        <p:nvSpPr>
          <p:cNvPr id="28" name="Google Shape;28;p2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33"/>
        <p:cNvGrpSpPr/>
        <p:nvPr/>
      </p:nvGrpSpPr>
      <p:grpSpPr>
        <a:xfrm>
          <a:off x="0" y="0"/>
          <a:ext cx="0" cy="0"/>
          <a:chOff x="0" y="0"/>
          <a:chExt cx="0" cy="0"/>
        </a:xfrm>
      </p:grpSpPr>
      <p:sp>
        <p:nvSpPr>
          <p:cNvPr id="34" name="Google Shape;34;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40"/>
        <p:cNvGrpSpPr/>
        <p:nvPr/>
      </p:nvGrpSpPr>
      <p:grpSpPr>
        <a:xfrm>
          <a:off x="0" y="0"/>
          <a:ext cx="0" cy="0"/>
          <a:chOff x="0" y="0"/>
          <a:chExt cx="0" cy="0"/>
        </a:xfrm>
      </p:grpSpPr>
      <p:sp>
        <p:nvSpPr>
          <p:cNvPr id="41" name="Google Shape;41;p2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9"/>
        <p:cNvGrpSpPr/>
        <p:nvPr/>
      </p:nvGrpSpPr>
      <p:grpSpPr>
        <a:xfrm>
          <a:off x="0" y="0"/>
          <a:ext cx="0" cy="0"/>
          <a:chOff x="0" y="0"/>
          <a:chExt cx="0" cy="0"/>
        </a:xfrm>
      </p:grpSpPr>
      <p:sp>
        <p:nvSpPr>
          <p:cNvPr id="50" name="Google Shape;5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54"/>
        <p:cNvGrpSpPr/>
        <p:nvPr/>
      </p:nvGrpSpPr>
      <p:grpSpPr>
        <a:xfrm>
          <a:off x="0" y="0"/>
          <a:ext cx="0" cy="0"/>
          <a:chOff x="0" y="0"/>
          <a:chExt cx="0" cy="0"/>
        </a:xfrm>
      </p:grpSpPr>
      <p:sp>
        <p:nvSpPr>
          <p:cNvPr id="55" name="Google Shape;55;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1"/>
        <p:cNvGrpSpPr/>
        <p:nvPr/>
      </p:nvGrpSpPr>
      <p:grpSpPr>
        <a:xfrm>
          <a:off x="0" y="0"/>
          <a:ext cx="0" cy="0"/>
          <a:chOff x="0" y="0"/>
          <a:chExt cx="0" cy="0"/>
        </a:xfrm>
      </p:grpSpPr>
      <p:sp>
        <p:nvSpPr>
          <p:cNvPr id="62" name="Google Shape;62;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9"/>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8"/>
        <p:cNvGrpSpPr/>
        <p:nvPr/>
      </p:nvGrpSpPr>
      <p:grpSpPr>
        <a:xfrm>
          <a:off x="0" y="0"/>
          <a:ext cx="0" cy="0"/>
          <a:chOff x="0" y="0"/>
          <a:chExt cx="0" cy="0"/>
        </a:xfrm>
      </p:grpSpPr>
      <p:sp>
        <p:nvSpPr>
          <p:cNvPr id="69" name="Google Shape;69;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84DC6-7519-48EC-AF0E-2747E6A91957}" type="datetimeFigureOut">
              <a:rPr lang="en-US" smtClean="0"/>
              <a:t>8/29/2022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3A00E3-E1A4-4084-AF02-47E72BC075D0}" type="slidenum">
              <a:rPr lang="en-US" smtClean="0"/>
              <a:t>‹#›</a:t>
            </a:fld>
            <a:endParaRPr lang="en-US"/>
          </a:p>
        </p:txBody>
      </p:sp>
    </p:spTree>
    <p:extLst>
      <p:ext uri="{BB962C8B-B14F-4D97-AF65-F5344CB8AC3E}">
        <p14:creationId xmlns:p14="http://schemas.microsoft.com/office/powerpoint/2010/main" val="13102377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7" name="Google Shape;87;p1">
            <a:extLst>
              <a:ext uri="{FF2B5EF4-FFF2-40B4-BE49-F238E27FC236}">
                <a16:creationId xmlns:a16="http://schemas.microsoft.com/office/drawing/2014/main" id="{A2D2D42D-061C-477D-AA97-E287B93A1E8B}"/>
              </a:ext>
            </a:extLst>
          </p:cNvPr>
          <p:cNvSpPr/>
          <p:nvPr/>
        </p:nvSpPr>
        <p:spPr>
          <a:xfrm>
            <a:off x="-24680" y="-27384"/>
            <a:ext cx="12192000" cy="6858000"/>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Title 1">
            <a:extLst>
              <a:ext uri="{FF2B5EF4-FFF2-40B4-BE49-F238E27FC236}">
                <a16:creationId xmlns:a16="http://schemas.microsoft.com/office/drawing/2014/main" id="{92EC648E-380E-4648-9233-588835531515}"/>
              </a:ext>
            </a:extLst>
          </p:cNvPr>
          <p:cNvSpPr txBox="1">
            <a:spLocks/>
          </p:cNvSpPr>
          <p:nvPr/>
        </p:nvSpPr>
        <p:spPr>
          <a:xfrm>
            <a:off x="548640" y="1988840"/>
            <a:ext cx="11094720" cy="238760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6000" b="1" dirty="0">
                <a:solidFill>
                  <a:schemeClr val="bg1"/>
                </a:solidFill>
                <a:latin typeface="Arial" panose="020B0604020202020204" pitchFamily="34" charset="0"/>
                <a:cs typeface="Arial" panose="020B0604020202020204" pitchFamily="34" charset="0"/>
              </a:rPr>
              <a:t>Föräldramöte</a:t>
            </a:r>
          </a:p>
          <a:p>
            <a:endParaRPr lang="sv-SE" sz="2000" b="1" dirty="0">
              <a:solidFill>
                <a:schemeClr val="bg1"/>
              </a:solidFill>
              <a:latin typeface="Arial" panose="020B0604020202020204" pitchFamily="34" charset="0"/>
              <a:cs typeface="Arial" panose="020B0604020202020204" pitchFamily="34" charset="0"/>
            </a:endParaRPr>
          </a:p>
          <a:p>
            <a:r>
              <a:rPr lang="sv-SE" sz="2000" b="1" dirty="0">
                <a:solidFill>
                  <a:schemeClr val="bg1"/>
                </a:solidFill>
                <a:latin typeface="Arial" panose="020B0604020202020204" pitchFamily="34" charset="0"/>
                <a:cs typeface="Arial" panose="020B0604020202020204" pitchFamily="34" charset="0"/>
              </a:rPr>
              <a:t>2022/23</a:t>
            </a: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905000"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269;p14">
            <a:extLst>
              <a:ext uri="{FF2B5EF4-FFF2-40B4-BE49-F238E27FC236}">
                <a16:creationId xmlns:a16="http://schemas.microsoft.com/office/drawing/2014/main" id="{686D9CA7-F1A8-41AB-8A96-839551A4872C}"/>
              </a:ext>
            </a:extLst>
          </p:cNvPr>
          <p:cNvSpPr txBox="1"/>
          <p:nvPr/>
        </p:nvSpPr>
        <p:spPr>
          <a:xfrm>
            <a:off x="-10700" y="262520"/>
            <a:ext cx="8987020" cy="64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sv-SE" sz="4000" b="1" i="0" u="none" strike="noStrike" cap="none" dirty="0">
                <a:solidFill>
                  <a:schemeClr val="lt1"/>
                </a:solidFill>
                <a:latin typeface="Calibri"/>
                <a:ea typeface="Calibri"/>
                <a:cs typeface="Calibri"/>
                <a:sym typeface="Calibri"/>
              </a:rPr>
              <a:t>Policydokument och handlingsplaner</a:t>
            </a:r>
            <a:endParaRPr sz="4000" b="1" i="0" u="none" strike="noStrike" cap="none" dirty="0">
              <a:solidFill>
                <a:srgbClr val="000000"/>
              </a:solidFill>
              <a:latin typeface="Arial"/>
              <a:ea typeface="Arial"/>
              <a:cs typeface="Arial"/>
              <a:sym typeface="Arial"/>
            </a:endParaRPr>
          </a:p>
        </p:txBody>
      </p:sp>
      <p:pic>
        <p:nvPicPr>
          <p:cNvPr id="7" name="Picture 2">
            <a:extLst>
              <a:ext uri="{FF2B5EF4-FFF2-40B4-BE49-F238E27FC236}">
                <a16:creationId xmlns:a16="http://schemas.microsoft.com/office/drawing/2014/main" id="{21A7EA59-7A34-4F57-8C5E-7CF8EFF93F1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41832"/>
          <a:stretch/>
        </p:blipFill>
        <p:spPr bwMode="auto">
          <a:xfrm>
            <a:off x="191343" y="1210452"/>
            <a:ext cx="7414415" cy="4738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0494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9" name="Google Shape;267;p14">
            <a:extLst>
              <a:ext uri="{FF2B5EF4-FFF2-40B4-BE49-F238E27FC236}">
                <a16:creationId xmlns:a16="http://schemas.microsoft.com/office/drawing/2014/main" id="{4CD66AF5-5734-4518-BA53-B70CA23E4C17}"/>
              </a:ext>
            </a:extLst>
          </p:cNvPr>
          <p:cNvSpPr txBox="1"/>
          <p:nvPr/>
        </p:nvSpPr>
        <p:spPr>
          <a:xfrm>
            <a:off x="-10699" y="842182"/>
            <a:ext cx="6960096" cy="5262939"/>
          </a:xfrm>
          <a:prstGeom prst="rect">
            <a:avLst/>
          </a:prstGeom>
          <a:noFill/>
          <a:ln>
            <a:noFill/>
          </a:ln>
        </p:spPr>
        <p:txBody>
          <a:bodyPr spcFirstLastPara="1" wrap="square" lIns="91425" tIns="45700" rIns="91425" bIns="45700" anchor="t" anchorCtr="0">
            <a:spAutoFit/>
          </a:bodyPr>
          <a:lstStyle/>
          <a:p>
            <a:pPr lvl="0">
              <a:buClr>
                <a:schemeClr val="bg1"/>
              </a:buClr>
              <a:buSzPts val="1800"/>
            </a:pPr>
            <a:r>
              <a:rPr lang="sv-SE" sz="1600" dirty="0">
                <a:solidFill>
                  <a:schemeClr val="lt1"/>
                </a:solidFill>
                <a:latin typeface="Calibri"/>
                <a:ea typeface="Calibri"/>
                <a:cs typeface="Calibri"/>
                <a:sym typeface="Calibri"/>
              </a:rPr>
              <a:t>Utgångspunkten är att idrotten skall vara en trygg miljö och att inget barn eller ungdom skall känna sig utsatt eller utanför. Det är viktigt att som ledare skapa ett förtroende, som gör att både den som utsätter och den som känner sig utsatt känner en trygghet och samhörighet med ledaren. Målsättningen ska vara att skapa en grupp där alla känner delaktighet och glädje. </a:t>
            </a:r>
          </a:p>
          <a:p>
            <a:pPr marL="342900" lvl="0" indent="-342900">
              <a:buClr>
                <a:schemeClr val="bg1"/>
              </a:buClr>
              <a:buSzPts val="1800"/>
              <a:buFont typeface="Arial" panose="020B0604020202020204" pitchFamily="34" charset="0"/>
              <a:buChar char="•"/>
            </a:pPr>
            <a:endParaRPr lang="sv-SE" sz="1600" dirty="0">
              <a:solidFill>
                <a:schemeClr val="lt1"/>
              </a:solidFill>
              <a:latin typeface="Calibri"/>
              <a:ea typeface="Calibri"/>
              <a:cs typeface="Calibri"/>
              <a:sym typeface="Calibri"/>
            </a:endParaRPr>
          </a:p>
          <a:p>
            <a:pPr marL="342900" lvl="0" indent="-342900">
              <a:buClr>
                <a:schemeClr val="bg1"/>
              </a:buClr>
              <a:buSzPts val="1800"/>
              <a:buFont typeface="Arial" panose="020B0604020202020204" pitchFamily="34" charset="0"/>
              <a:buChar char="•"/>
            </a:pPr>
            <a:endParaRPr lang="sv-SE" sz="1600" dirty="0">
              <a:solidFill>
                <a:schemeClr val="lt1"/>
              </a:solidFill>
              <a:latin typeface="Calibri"/>
              <a:ea typeface="Calibri"/>
              <a:cs typeface="Calibri"/>
              <a:sym typeface="Calibri"/>
            </a:endParaRPr>
          </a:p>
          <a:p>
            <a:pPr lvl="0">
              <a:buClr>
                <a:schemeClr val="bg1"/>
              </a:buClr>
              <a:buSzPts val="1800"/>
            </a:pPr>
            <a:r>
              <a:rPr lang="sv-SE" sz="1600" dirty="0">
                <a:solidFill>
                  <a:schemeClr val="lt1"/>
                </a:solidFill>
                <a:latin typeface="Calibri"/>
                <a:ea typeface="Calibri"/>
                <a:cs typeface="Calibri"/>
                <a:sym typeface="Calibri"/>
              </a:rPr>
              <a:t>Vi skall därför övergripande se till att vi:</a:t>
            </a:r>
          </a:p>
          <a:p>
            <a:pPr marL="342900" lvl="0" indent="-342900">
              <a:buClr>
                <a:schemeClr val="bg1"/>
              </a:buClr>
              <a:buSzPts val="1800"/>
              <a:buFont typeface="Arial" panose="020B0604020202020204" pitchFamily="34" charset="0"/>
              <a:buChar char="•"/>
            </a:pPr>
            <a:endParaRPr lang="sv-SE" sz="1600" dirty="0">
              <a:solidFill>
                <a:schemeClr val="lt1"/>
              </a:solidFill>
              <a:latin typeface="Calibri"/>
              <a:ea typeface="Calibri"/>
              <a:cs typeface="Calibri"/>
              <a:sym typeface="Calibri"/>
            </a:endParaRP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Uppmuntrar barn och ungdomar att värna om kamratskap och sammanhållning genom att tex. träna dem att ge varandra positiv kritik.</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Uppmärksammar beteende som leder till att någon känner sig utsatt eller utanför gruppen.</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Är uppmärksamma på vad som sker i omklädningsrum före och efter träning och match. För att göra detta är det viktigt att ledare finns med i omklädningsrum då ungdomarna är där.</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Har stora ögon och stora ögon. Ett utsatt barn eller en ungdom träder inte alltid själv fram och avslöjar sin situation.</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Agera omedelbart enligt handlingsplanen vid kränkande handlingar. Under en aktivitet kan tex. en ledare omedelbart sätta sig ned med den kränkande parten för ett enskilt samtal.</a:t>
            </a:r>
          </a:p>
        </p:txBody>
      </p:sp>
      <p:sp>
        <p:nvSpPr>
          <p:cNvPr id="10" name="Google Shape;269;p14">
            <a:extLst>
              <a:ext uri="{FF2B5EF4-FFF2-40B4-BE49-F238E27FC236}">
                <a16:creationId xmlns:a16="http://schemas.microsoft.com/office/drawing/2014/main" id="{CB22E1B6-4595-49AA-84FB-21645C7EAAA2}"/>
              </a:ext>
            </a:extLst>
          </p:cNvPr>
          <p:cNvSpPr txBox="1"/>
          <p:nvPr/>
        </p:nvSpPr>
        <p:spPr>
          <a:xfrm>
            <a:off x="-10700" y="27680"/>
            <a:ext cx="7906899" cy="64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sv-SE" sz="4000" b="1" i="0" u="none" strike="noStrike" cap="none" dirty="0">
                <a:solidFill>
                  <a:schemeClr val="lt1"/>
                </a:solidFill>
                <a:latin typeface="Calibri"/>
                <a:ea typeface="Calibri"/>
                <a:cs typeface="Calibri"/>
                <a:sym typeface="Calibri"/>
              </a:rPr>
              <a:t>Kränkande särbehandling* (1/2)</a:t>
            </a:r>
            <a:endParaRPr sz="4000" b="1"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656421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267;p14">
            <a:extLst>
              <a:ext uri="{FF2B5EF4-FFF2-40B4-BE49-F238E27FC236}">
                <a16:creationId xmlns:a16="http://schemas.microsoft.com/office/drawing/2014/main" id="{CAC6A3D5-5CC0-4119-9D32-3996DF647049}"/>
              </a:ext>
            </a:extLst>
          </p:cNvPr>
          <p:cNvSpPr txBox="1"/>
          <p:nvPr/>
        </p:nvSpPr>
        <p:spPr>
          <a:xfrm>
            <a:off x="-10699" y="842182"/>
            <a:ext cx="6960096" cy="4524275"/>
          </a:xfrm>
          <a:prstGeom prst="rect">
            <a:avLst/>
          </a:prstGeom>
          <a:noFill/>
          <a:ln>
            <a:noFill/>
          </a:ln>
        </p:spPr>
        <p:txBody>
          <a:bodyPr spcFirstLastPara="1" wrap="square" lIns="91425" tIns="45700" rIns="91425" bIns="45700" anchor="t" anchorCtr="0">
            <a:spAutoFit/>
          </a:bodyPr>
          <a:lstStyle/>
          <a:p>
            <a:pPr lvl="0">
              <a:buSzPts val="1800"/>
            </a:pPr>
            <a:r>
              <a:rPr lang="sv-SE" sz="1600" dirty="0">
                <a:solidFill>
                  <a:schemeClr val="lt1"/>
                </a:solidFill>
                <a:latin typeface="Calibri"/>
                <a:ea typeface="Calibri"/>
                <a:cs typeface="Calibri"/>
                <a:sym typeface="Calibri"/>
              </a:rPr>
              <a:t>Handlingsplan</a:t>
            </a:r>
          </a:p>
          <a:p>
            <a:pPr lvl="0">
              <a:buSzPts val="1800"/>
            </a:pPr>
            <a:r>
              <a:rPr lang="sv-SE" sz="1600" dirty="0">
                <a:solidFill>
                  <a:schemeClr val="lt1"/>
                </a:solidFill>
                <a:latin typeface="Calibri"/>
                <a:ea typeface="Calibri"/>
                <a:cs typeface="Calibri"/>
                <a:sym typeface="Calibri"/>
              </a:rPr>
              <a:t>Ansvaret att följa föreningens policy är gemensamt för föreningens medlemmar. Ansvaret ligger på dig som ledare att observera problem. Vi tillåter inte att våra barn och ungdomar utsätter varandra för kränkande handlingar. </a:t>
            </a:r>
          </a:p>
          <a:p>
            <a:pPr lvl="0">
              <a:buSzPts val="1800"/>
            </a:pPr>
            <a:endParaRPr lang="sv-SE" sz="1600" dirty="0">
              <a:solidFill>
                <a:schemeClr val="lt1"/>
              </a:solidFill>
              <a:latin typeface="Calibri"/>
              <a:ea typeface="Calibri"/>
              <a:cs typeface="Calibri"/>
              <a:sym typeface="Calibri"/>
            </a:endParaRPr>
          </a:p>
          <a:p>
            <a:pPr lvl="0">
              <a:buSzPts val="1800"/>
            </a:pPr>
            <a:r>
              <a:rPr lang="sv-SE" sz="1600" dirty="0">
                <a:solidFill>
                  <a:schemeClr val="lt1"/>
                </a:solidFill>
                <a:latin typeface="Calibri"/>
                <a:ea typeface="Calibri"/>
                <a:cs typeface="Calibri"/>
                <a:sym typeface="Calibri"/>
              </a:rPr>
              <a:t>Då en ledare misstänker eller upptäcker kränkande handlingar ska följande ske:</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Ledaren ska omedelbart ha ett samtal med den som utsätter någon för kränkande handling. Det är viktigt i detta samtal att ta hänsyn till att det kan vara en otrygg person som också är i behov av positiv uppmärksamhet.</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Om handlingen är upprepad eller allvarlig, stänger ledaren av den kränkande parten från pågående aktivitet.</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Vid behov ska ledaren ha ett samtal med hela laget.</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Vid behov ska ledaren ta ett samtal med berörda föräldrar. </a:t>
            </a:r>
          </a:p>
          <a:p>
            <a:pPr marL="342900" lvl="0" indent="-342900">
              <a:buClr>
                <a:schemeClr val="bg1"/>
              </a:buClr>
              <a:buSzPts val="1800"/>
              <a:buFont typeface="Arial" panose="020B0604020202020204" pitchFamily="34" charset="0"/>
              <a:buChar char="•"/>
            </a:pPr>
            <a:r>
              <a:rPr lang="sv-SE" sz="1600" dirty="0">
                <a:solidFill>
                  <a:schemeClr val="lt1"/>
                </a:solidFill>
                <a:latin typeface="Calibri"/>
                <a:ea typeface="Calibri"/>
                <a:cs typeface="Calibri"/>
                <a:sym typeface="Calibri"/>
              </a:rPr>
              <a:t>Om problemen kvarstår och bedöms vara hindrande för verksamheten tar ledaren frågan vidare till styrelsen för diskussion och beslut om åtgärd.</a:t>
            </a:r>
          </a:p>
          <a:p>
            <a:pPr lvl="0">
              <a:buClr>
                <a:schemeClr val="bg1"/>
              </a:buClr>
              <a:buSzPts val="1800"/>
            </a:pPr>
            <a:endParaRPr lang="sv-SE" sz="1600" dirty="0">
              <a:solidFill>
                <a:schemeClr val="lt1"/>
              </a:solidFill>
              <a:latin typeface="Calibri"/>
              <a:ea typeface="Calibri"/>
              <a:cs typeface="Calibri"/>
              <a:sym typeface="Calibri"/>
            </a:endParaRPr>
          </a:p>
          <a:p>
            <a:pPr lvl="0">
              <a:buSzPts val="1800"/>
            </a:pPr>
            <a:r>
              <a:rPr lang="sv-SE" sz="1600" dirty="0">
                <a:solidFill>
                  <a:schemeClr val="lt1"/>
                </a:solidFill>
                <a:latin typeface="Calibri"/>
                <a:ea typeface="Calibri"/>
                <a:cs typeface="Calibri"/>
                <a:sym typeface="Calibri"/>
              </a:rPr>
              <a:t>Vid behov kan även barn, ungdomar och föräldrar vända sig till styrelsen om det skulle inträffa något problem som är svårt att hantera. </a:t>
            </a:r>
          </a:p>
        </p:txBody>
      </p:sp>
      <p:sp>
        <p:nvSpPr>
          <p:cNvPr id="7" name="Google Shape;269;p14">
            <a:extLst>
              <a:ext uri="{FF2B5EF4-FFF2-40B4-BE49-F238E27FC236}">
                <a16:creationId xmlns:a16="http://schemas.microsoft.com/office/drawing/2014/main" id="{06FED6D2-523C-4448-8CB5-877462872F93}"/>
              </a:ext>
            </a:extLst>
          </p:cNvPr>
          <p:cNvSpPr txBox="1"/>
          <p:nvPr/>
        </p:nvSpPr>
        <p:spPr>
          <a:xfrm>
            <a:off x="-10699" y="27680"/>
            <a:ext cx="6780600" cy="64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sv-SE" sz="4000" b="1" i="0" u="none" strike="noStrike" cap="none" dirty="0">
                <a:solidFill>
                  <a:schemeClr val="lt1"/>
                </a:solidFill>
                <a:latin typeface="Calibri"/>
                <a:ea typeface="Calibri"/>
                <a:cs typeface="Calibri"/>
                <a:sym typeface="Calibri"/>
              </a:rPr>
              <a:t>Kränkande särbehandling (2/2)</a:t>
            </a:r>
            <a:endParaRPr sz="4000" b="1"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045831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04023"/>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9" name="Google Shape;205;p12">
            <a:extLst>
              <a:ext uri="{FF2B5EF4-FFF2-40B4-BE49-F238E27FC236}">
                <a16:creationId xmlns:a16="http://schemas.microsoft.com/office/drawing/2014/main" id="{A7C41D9B-2B30-4D32-A6A6-15FB21F1A936}"/>
              </a:ext>
            </a:extLst>
          </p:cNvPr>
          <p:cNvSpPr txBox="1"/>
          <p:nvPr/>
        </p:nvSpPr>
        <p:spPr>
          <a:xfrm>
            <a:off x="98961" y="260648"/>
            <a:ext cx="5997039"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sv-SE" sz="4000" b="1" i="0" u="none" strike="noStrike" kern="0" cap="none" spc="0" normalizeH="0" baseline="0" noProof="0" dirty="0">
                <a:ln>
                  <a:noFill/>
                </a:ln>
                <a:solidFill>
                  <a:srgbClr val="FFFFFF"/>
                </a:solidFill>
                <a:effectLst/>
                <a:uLnTx/>
                <a:uFillTx/>
                <a:latin typeface="Arial"/>
                <a:ea typeface="Calibri"/>
                <a:cs typeface="Calibri"/>
                <a:sym typeface="Calibri"/>
              </a:rPr>
              <a:t>Innehåll</a:t>
            </a:r>
            <a:endParaRPr kumimoji="0" sz="4000" b="1" i="0" u="none" strike="noStrike" kern="0" cap="none" spc="0" normalizeH="0" baseline="0" noProof="0" dirty="0">
              <a:ln>
                <a:noFill/>
              </a:ln>
              <a:solidFill>
                <a:srgbClr val="FFFFFF"/>
              </a:solidFill>
              <a:effectLst/>
              <a:uLnTx/>
              <a:uFillTx/>
              <a:latin typeface="Arial"/>
              <a:ea typeface="Calibri"/>
              <a:cs typeface="Calibri"/>
              <a:sym typeface="Calibri"/>
            </a:endParaRPr>
          </a:p>
        </p:txBody>
      </p:sp>
      <p:sp>
        <p:nvSpPr>
          <p:cNvPr id="10" name="Google Shape;209;p12">
            <a:extLst>
              <a:ext uri="{FF2B5EF4-FFF2-40B4-BE49-F238E27FC236}">
                <a16:creationId xmlns:a16="http://schemas.microsoft.com/office/drawing/2014/main" id="{9A9A3164-B21A-4FD1-A55F-6EE428AD8D1F}"/>
              </a:ext>
            </a:extLst>
          </p:cNvPr>
          <p:cNvSpPr txBox="1"/>
          <p:nvPr/>
        </p:nvSpPr>
        <p:spPr>
          <a:xfrm>
            <a:off x="98961" y="1196752"/>
            <a:ext cx="5781015" cy="4896544"/>
          </a:xfrm>
          <a:prstGeom prst="rect">
            <a:avLst/>
          </a:prstGeom>
          <a:noFill/>
          <a:ln>
            <a:noFill/>
          </a:ln>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Om Sandareds Innebandy</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Styrelsen</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Föreningen fokus och värdegrund</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Hur ser en bra säsong ut?</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chemeClr val="tx1">
                    <a:lumMod val="75000"/>
                    <a:lumOff val="25000"/>
                  </a:schemeClr>
                </a:solidFill>
                <a:effectLst/>
                <a:uLnTx/>
                <a:uFillTx/>
                <a:latin typeface="Arial"/>
                <a:ea typeface="Calibri"/>
                <a:cs typeface="Calibri"/>
                <a:sym typeface="Calibri"/>
              </a:rPr>
              <a:t>Policydokument och handlingsplaner</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chemeClr val="tx1">
                    <a:lumMod val="75000"/>
                    <a:lumOff val="25000"/>
                  </a:schemeClr>
                </a:solidFill>
                <a:effectLst/>
                <a:uLnTx/>
                <a:uFillTx/>
                <a:latin typeface="Arial"/>
                <a:ea typeface="Calibri"/>
                <a:cs typeface="Calibri"/>
                <a:sym typeface="Calibri"/>
              </a:rPr>
              <a:t>Kränkande särbehandling</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FFFFFF"/>
                </a:solidFill>
                <a:effectLst/>
                <a:uLnTx/>
                <a:uFillTx/>
                <a:latin typeface="Arial"/>
                <a:ea typeface="Calibri"/>
                <a:cs typeface="Calibri"/>
                <a:sym typeface="Calibri"/>
              </a:rPr>
              <a:t>Hur fungerar en idrottsförening</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FFFFFF"/>
                </a:solidFill>
                <a:effectLst/>
                <a:uLnTx/>
                <a:uFillTx/>
                <a:latin typeface="Arial"/>
                <a:ea typeface="Calibri"/>
                <a:cs typeface="Calibri"/>
                <a:sym typeface="Calibri"/>
              </a:rPr>
              <a:t>Träningsmodell</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FFFFFF"/>
                </a:solidFill>
                <a:effectLst/>
                <a:uLnTx/>
                <a:uFillTx/>
                <a:latin typeface="Arial"/>
                <a:ea typeface="Calibri"/>
                <a:cs typeface="Calibri"/>
                <a:sym typeface="Calibri"/>
              </a:rPr>
              <a:t>Övrigt och frågor</a:t>
            </a:r>
          </a:p>
        </p:txBody>
      </p:sp>
    </p:spTree>
    <p:extLst>
      <p:ext uri="{BB962C8B-B14F-4D97-AF65-F5344CB8AC3E}">
        <p14:creationId xmlns:p14="http://schemas.microsoft.com/office/powerpoint/2010/main" val="193306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9" name="Google Shape;131;p5">
            <a:extLst>
              <a:ext uri="{FF2B5EF4-FFF2-40B4-BE49-F238E27FC236}">
                <a16:creationId xmlns:a16="http://schemas.microsoft.com/office/drawing/2014/main" id="{92385A1B-E444-4BB6-9158-311B31A929A1}"/>
              </a:ext>
            </a:extLst>
          </p:cNvPr>
          <p:cNvSpPr txBox="1"/>
          <p:nvPr/>
        </p:nvSpPr>
        <p:spPr>
          <a:xfrm>
            <a:off x="98962" y="1526630"/>
            <a:ext cx="7509206" cy="443194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v-SE" sz="2000" b="0" i="0" u="none" strike="noStrike" cap="none" dirty="0">
                <a:solidFill>
                  <a:schemeClr val="lt1"/>
                </a:solidFill>
                <a:latin typeface="+mj-lt"/>
                <a:ea typeface="Calibri"/>
                <a:cs typeface="Calibri"/>
                <a:sym typeface="Calibri"/>
              </a:rPr>
              <a:t>Idrotten = Ideella krafter </a:t>
            </a:r>
            <a:endParaRPr sz="2000" b="0" i="0" u="none" strike="noStrike" cap="none" dirty="0">
              <a:solidFill>
                <a:srgbClr val="000000"/>
              </a:solidFill>
              <a:latin typeface="+mj-lt"/>
              <a:sym typeface="Arial"/>
            </a:endParaRPr>
          </a:p>
          <a:p>
            <a:pPr marL="0" marR="0" lvl="0" indent="0" algn="l" rtl="0">
              <a:lnSpc>
                <a:spcPct val="100000"/>
              </a:lnSpc>
              <a:spcBef>
                <a:spcPts val="0"/>
              </a:spcBef>
              <a:spcAft>
                <a:spcPts val="0"/>
              </a:spcAft>
              <a:buClr>
                <a:srgbClr val="000000"/>
              </a:buClr>
              <a:buSzPts val="1800"/>
              <a:buFont typeface="Arial"/>
              <a:buNone/>
            </a:pPr>
            <a:endParaRPr sz="2000" b="0" i="0" u="none" strike="noStrike" cap="none" dirty="0">
              <a:solidFill>
                <a:schemeClr val="lt1"/>
              </a:solidFill>
              <a:latin typeface="+mj-lt"/>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2000" b="0" i="0" u="none" strike="noStrike" cap="none" dirty="0">
                <a:solidFill>
                  <a:schemeClr val="lt1"/>
                </a:solidFill>
                <a:latin typeface="+mj-lt"/>
                <a:ea typeface="Calibri"/>
                <a:cs typeface="Calibri"/>
                <a:sym typeface="Calibri"/>
              </a:rPr>
              <a:t>Allting drivs av ideella krafter som vill och motiveras av: </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se barnens glädje </a:t>
            </a:r>
            <a:endParaRPr sz="20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lära någon något </a:t>
            </a:r>
            <a:endParaRPr sz="20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kunna förverkliga en idé </a:t>
            </a:r>
            <a:endParaRPr sz="20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skapa en härlig grupp </a:t>
            </a:r>
            <a:endParaRPr sz="20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vilja lära sig nya saker </a:t>
            </a:r>
            <a:endParaRPr sz="20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se någon bli bättre, utvecklas </a:t>
            </a:r>
            <a:endParaRPr sz="20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kunna påverka </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hjälpa andra </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få fram duktiga spelare </a:t>
            </a:r>
            <a:endParaRPr sz="2000" b="0" i="0" u="none" strike="noStrike" cap="none" dirty="0">
              <a:solidFill>
                <a:schemeClr val="lt1"/>
              </a:solidFill>
              <a:latin typeface="+mj-lt"/>
              <a:ea typeface="Calibri"/>
              <a:cs typeface="Calibri"/>
              <a:sym typeface="Calibri"/>
            </a:endParaRPr>
          </a:p>
          <a:p>
            <a:pPr marL="285750" marR="0" lvl="0" indent="-171450" algn="l" rtl="0">
              <a:lnSpc>
                <a:spcPct val="100000"/>
              </a:lnSpc>
              <a:spcBef>
                <a:spcPts val="0"/>
              </a:spcBef>
              <a:spcAft>
                <a:spcPts val="0"/>
              </a:spcAft>
              <a:buClr>
                <a:schemeClr val="lt1"/>
              </a:buClr>
              <a:buSzPts val="1800"/>
              <a:buFont typeface="Arial"/>
              <a:buNone/>
            </a:pPr>
            <a:endParaRPr sz="1800" b="0" i="0" u="none" strike="noStrike" cap="none" dirty="0">
              <a:solidFill>
                <a:schemeClr val="lt1"/>
              </a:solidFill>
              <a:latin typeface="+mj-lt"/>
              <a:ea typeface="Calibri"/>
              <a:cs typeface="Calibri"/>
              <a:sym typeface="Calibri"/>
            </a:endParaRPr>
          </a:p>
          <a:p>
            <a:pPr marR="0" lvl="0" algn="l" rtl="0">
              <a:lnSpc>
                <a:spcPct val="100000"/>
              </a:lnSpc>
              <a:spcBef>
                <a:spcPts val="0"/>
              </a:spcBef>
              <a:spcAft>
                <a:spcPts val="0"/>
              </a:spcAft>
              <a:buClr>
                <a:schemeClr val="lt1"/>
              </a:buClr>
              <a:buSzPts val="1800"/>
            </a:pPr>
            <a:r>
              <a:rPr lang="sv-SE" sz="2400" b="1" i="0" u="none" strike="noStrike" cap="none" dirty="0">
                <a:solidFill>
                  <a:schemeClr val="lt1"/>
                </a:solidFill>
                <a:latin typeface="+mj-lt"/>
                <a:ea typeface="Calibri"/>
                <a:cs typeface="Calibri"/>
                <a:sym typeface="Calibri"/>
              </a:rPr>
              <a:t>-&gt; Att prioritera lite mer tid till barnens idrottande </a:t>
            </a:r>
            <a:endParaRPr sz="1800" b="1" i="0" u="none" strike="noStrike" cap="none" dirty="0">
              <a:solidFill>
                <a:schemeClr val="lt1"/>
              </a:solidFill>
              <a:latin typeface="+mj-lt"/>
              <a:ea typeface="Calibri"/>
              <a:cs typeface="Calibri"/>
              <a:sym typeface="Calibri"/>
            </a:endParaRPr>
          </a:p>
        </p:txBody>
      </p:sp>
      <p:sp>
        <p:nvSpPr>
          <p:cNvPr id="10" name="Google Shape;133;p5">
            <a:extLst>
              <a:ext uri="{FF2B5EF4-FFF2-40B4-BE49-F238E27FC236}">
                <a16:creationId xmlns:a16="http://schemas.microsoft.com/office/drawing/2014/main" id="{7C87D142-6694-47BD-8831-B61350D136EF}"/>
              </a:ext>
            </a:extLst>
          </p:cNvPr>
          <p:cNvSpPr txBox="1"/>
          <p:nvPr/>
        </p:nvSpPr>
        <p:spPr>
          <a:xfrm>
            <a:off x="98962" y="240241"/>
            <a:ext cx="7653222" cy="1077178"/>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3200"/>
              <a:buFont typeface="Arial"/>
              <a:buNone/>
            </a:pPr>
            <a:r>
              <a:rPr lang="sv-SE" sz="4000" b="1" i="0" u="none" strike="noStrike" cap="none" dirty="0">
                <a:solidFill>
                  <a:schemeClr val="lt1"/>
                </a:solidFill>
                <a:latin typeface="+mj-lt"/>
                <a:ea typeface="Calibri"/>
                <a:cs typeface="Calibri"/>
                <a:sym typeface="Calibri"/>
              </a:rPr>
              <a:t>Så </a:t>
            </a:r>
            <a:r>
              <a:rPr lang="sv-SE" sz="4000" b="1" i="0" u="none" strike="noStrike" cap="none" dirty="0" err="1">
                <a:solidFill>
                  <a:schemeClr val="lt1"/>
                </a:solidFill>
                <a:latin typeface="+mj-lt"/>
                <a:ea typeface="Calibri"/>
                <a:cs typeface="Calibri"/>
                <a:sym typeface="Calibri"/>
              </a:rPr>
              <a:t>här</a:t>
            </a:r>
            <a:r>
              <a:rPr lang="sv-SE" sz="4000" b="1" i="0" u="none" strike="noStrike" cap="none" dirty="0">
                <a:solidFill>
                  <a:schemeClr val="lt1"/>
                </a:solidFill>
                <a:latin typeface="+mj-lt"/>
                <a:ea typeface="Calibri"/>
                <a:cs typeface="Calibri"/>
                <a:sym typeface="Calibri"/>
              </a:rPr>
              <a:t> fungerar en </a:t>
            </a:r>
            <a:r>
              <a:rPr lang="sv-SE" sz="4000" b="1" i="0" u="none" strike="noStrike" cap="none" dirty="0" err="1">
                <a:solidFill>
                  <a:schemeClr val="lt1"/>
                </a:solidFill>
                <a:latin typeface="+mj-lt"/>
                <a:ea typeface="Calibri"/>
                <a:cs typeface="Calibri"/>
                <a:sym typeface="Calibri"/>
              </a:rPr>
              <a:t>idrottsförening</a:t>
            </a:r>
            <a:r>
              <a:rPr lang="sv-SE" sz="4000" b="1" i="0" u="none" strike="noStrike" cap="none" dirty="0">
                <a:solidFill>
                  <a:schemeClr val="lt1"/>
                </a:solidFill>
                <a:latin typeface="+mj-lt"/>
                <a:ea typeface="Calibri"/>
                <a:cs typeface="Calibri"/>
                <a:sym typeface="Calibri"/>
              </a:rPr>
              <a:t> (1/3)</a:t>
            </a:r>
            <a:endParaRPr sz="1800" b="0" i="0" u="none" strike="noStrike" cap="none" dirty="0">
              <a:solidFill>
                <a:srgbClr val="000000"/>
              </a:solidFill>
              <a:latin typeface="+mj-lt"/>
              <a:sym typeface="Arial"/>
            </a:endParaRPr>
          </a:p>
        </p:txBody>
      </p:sp>
    </p:spTree>
    <p:extLst>
      <p:ext uri="{BB962C8B-B14F-4D97-AF65-F5344CB8AC3E}">
        <p14:creationId xmlns:p14="http://schemas.microsoft.com/office/powerpoint/2010/main" val="2186025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143;p6">
            <a:extLst>
              <a:ext uri="{FF2B5EF4-FFF2-40B4-BE49-F238E27FC236}">
                <a16:creationId xmlns:a16="http://schemas.microsoft.com/office/drawing/2014/main" id="{811E3339-A961-400D-A011-D584729AFACB}"/>
              </a:ext>
            </a:extLst>
          </p:cNvPr>
          <p:cNvSpPr txBox="1"/>
          <p:nvPr/>
        </p:nvSpPr>
        <p:spPr>
          <a:xfrm>
            <a:off x="98962" y="1502822"/>
            <a:ext cx="6789126" cy="347783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vilja lägga lite av sin tid för att andra skall få det lite bättre. </a:t>
            </a:r>
            <a:endParaRPr sz="20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endParaRPr lang="sv-SE"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Lite tid = 20-120 min/vecka som funktionär. </a:t>
            </a:r>
            <a:endParaRPr sz="20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vi är helt beroende av att få din hjälp och att du försöker lära dig lite mer. Att vara engagerad, innebär att du har fått ett förtroende – vi ser till att använda det väl. </a:t>
            </a:r>
            <a:endParaRPr sz="20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alla betalar sin medlemsavgift </a:t>
            </a:r>
            <a:endParaRPr sz="20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2000" b="0" i="0" u="none" strike="noStrike" cap="none" dirty="0">
                <a:solidFill>
                  <a:schemeClr val="lt1"/>
                </a:solidFill>
                <a:latin typeface="+mj-lt"/>
                <a:ea typeface="Calibri"/>
                <a:cs typeface="Calibri"/>
                <a:sym typeface="Calibri"/>
              </a:rPr>
              <a:t>Att alla gör ett litet handtag, påverkar att vi orkar hålla igång detta härliga gäng länge </a:t>
            </a:r>
            <a:endParaRPr sz="2000" b="0" i="0" u="none" strike="noStrike" cap="none" dirty="0">
              <a:solidFill>
                <a:srgbClr val="000000"/>
              </a:solidFill>
              <a:latin typeface="+mj-lt"/>
              <a:sym typeface="Arial"/>
            </a:endParaRPr>
          </a:p>
        </p:txBody>
      </p:sp>
      <p:sp>
        <p:nvSpPr>
          <p:cNvPr id="7" name="Google Shape;133;p5">
            <a:extLst>
              <a:ext uri="{FF2B5EF4-FFF2-40B4-BE49-F238E27FC236}">
                <a16:creationId xmlns:a16="http://schemas.microsoft.com/office/drawing/2014/main" id="{26232A5D-E1A1-46E9-B71D-E4138D2E32CF}"/>
              </a:ext>
            </a:extLst>
          </p:cNvPr>
          <p:cNvSpPr txBox="1"/>
          <p:nvPr/>
        </p:nvSpPr>
        <p:spPr>
          <a:xfrm>
            <a:off x="98962" y="240241"/>
            <a:ext cx="7581215" cy="1077178"/>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3200"/>
              <a:buFont typeface="Arial"/>
              <a:buNone/>
            </a:pPr>
            <a:r>
              <a:rPr lang="sv-SE" sz="4000" b="1" i="0" u="none" strike="noStrike" cap="none" dirty="0">
                <a:solidFill>
                  <a:schemeClr val="lt1"/>
                </a:solidFill>
                <a:latin typeface="+mj-lt"/>
                <a:ea typeface="Calibri"/>
                <a:cs typeface="Calibri"/>
                <a:sym typeface="Calibri"/>
              </a:rPr>
              <a:t>Så </a:t>
            </a:r>
            <a:r>
              <a:rPr lang="sv-SE" sz="4000" b="1" i="0" u="none" strike="noStrike" cap="none" dirty="0" err="1">
                <a:solidFill>
                  <a:schemeClr val="lt1"/>
                </a:solidFill>
                <a:latin typeface="+mj-lt"/>
                <a:ea typeface="Calibri"/>
                <a:cs typeface="Calibri"/>
                <a:sym typeface="Calibri"/>
              </a:rPr>
              <a:t>här</a:t>
            </a:r>
            <a:r>
              <a:rPr lang="sv-SE" sz="4000" b="1" i="0" u="none" strike="noStrike" cap="none" dirty="0">
                <a:solidFill>
                  <a:schemeClr val="lt1"/>
                </a:solidFill>
                <a:latin typeface="+mj-lt"/>
                <a:ea typeface="Calibri"/>
                <a:cs typeface="Calibri"/>
                <a:sym typeface="Calibri"/>
              </a:rPr>
              <a:t> fungerar en </a:t>
            </a:r>
            <a:r>
              <a:rPr lang="sv-SE" sz="4000" b="1" i="0" u="none" strike="noStrike" cap="none" dirty="0" err="1">
                <a:solidFill>
                  <a:schemeClr val="lt1"/>
                </a:solidFill>
                <a:latin typeface="+mj-lt"/>
                <a:ea typeface="Calibri"/>
                <a:cs typeface="Calibri"/>
                <a:sym typeface="Calibri"/>
              </a:rPr>
              <a:t>idrottsförening</a:t>
            </a:r>
            <a:r>
              <a:rPr lang="sv-SE" sz="4000" b="1" i="0" u="none" strike="noStrike" cap="none" dirty="0">
                <a:solidFill>
                  <a:schemeClr val="lt1"/>
                </a:solidFill>
                <a:latin typeface="+mj-lt"/>
                <a:ea typeface="Calibri"/>
                <a:cs typeface="Calibri"/>
                <a:sym typeface="Calibri"/>
              </a:rPr>
              <a:t> (2/3)</a:t>
            </a:r>
            <a:endParaRPr sz="1800" b="0" i="0" u="none" strike="noStrike" cap="none" dirty="0">
              <a:solidFill>
                <a:srgbClr val="000000"/>
              </a:solidFill>
              <a:latin typeface="+mj-lt"/>
              <a:sym typeface="Arial"/>
            </a:endParaRPr>
          </a:p>
        </p:txBody>
      </p:sp>
    </p:spTree>
    <p:extLst>
      <p:ext uri="{BB962C8B-B14F-4D97-AF65-F5344CB8AC3E}">
        <p14:creationId xmlns:p14="http://schemas.microsoft.com/office/powerpoint/2010/main" val="677358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3625080"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 name="Google Shape;156;p7">
            <a:extLst>
              <a:ext uri="{FF2B5EF4-FFF2-40B4-BE49-F238E27FC236}">
                <a16:creationId xmlns:a16="http://schemas.microsoft.com/office/drawing/2014/main" id="{B30F81C9-381A-4B9C-95F4-640E09538745}"/>
              </a:ext>
            </a:extLst>
          </p:cNvPr>
          <p:cNvSpPr txBox="1"/>
          <p:nvPr/>
        </p:nvSpPr>
        <p:spPr>
          <a:xfrm>
            <a:off x="98962" y="1486560"/>
            <a:ext cx="9260046" cy="44627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v-SE" sz="1800" b="1" i="0" u="none" strike="noStrike" cap="none" dirty="0">
                <a:solidFill>
                  <a:schemeClr val="lt1"/>
                </a:solidFill>
                <a:latin typeface="+mj-lt"/>
                <a:ea typeface="Calibri"/>
                <a:cs typeface="Calibri"/>
                <a:sym typeface="Calibri"/>
              </a:rPr>
              <a:t>Att göra lista: </a:t>
            </a:r>
            <a:endParaRPr sz="1800" b="1"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Träna laget 1-2 ggr/vecka – en ledare/6:e barn </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Kalla motståndare och domare till match samt egna spelare, möta upp motståndare och domare när dom kommer till hallen </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err="1">
                <a:solidFill>
                  <a:schemeClr val="lt1"/>
                </a:solidFill>
                <a:latin typeface="+mj-lt"/>
                <a:ea typeface="Calibri"/>
                <a:cs typeface="Calibri"/>
                <a:sym typeface="Calibri"/>
              </a:rPr>
              <a:t>Närvarohantering</a:t>
            </a:r>
            <a:r>
              <a:rPr lang="sv-SE" sz="1800" b="0" i="0" u="none" strike="noStrike" cap="none" dirty="0">
                <a:solidFill>
                  <a:schemeClr val="lt1"/>
                </a:solidFill>
                <a:latin typeface="+mj-lt"/>
                <a:ea typeface="Calibri"/>
                <a:cs typeface="Calibri"/>
                <a:sym typeface="Calibri"/>
              </a:rPr>
              <a:t> (LOK) och SISU listor </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Använda innebandyns administrativa system (IBIS) för laguppställningar mm.</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Sköta sekretariat vid matcher</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Sköta hemsidan/</a:t>
            </a:r>
            <a:r>
              <a:rPr lang="sv-SE" sz="1800" b="0" i="0" u="none" strike="noStrike" cap="none" dirty="0" err="1">
                <a:solidFill>
                  <a:schemeClr val="lt1"/>
                </a:solidFill>
                <a:latin typeface="+mj-lt"/>
                <a:ea typeface="Calibri"/>
                <a:cs typeface="Calibri"/>
                <a:sym typeface="Calibri"/>
              </a:rPr>
              <a:t>instagram</a:t>
            </a:r>
            <a:r>
              <a:rPr lang="sv-SE" sz="1800" b="0" i="0" u="none" strike="noStrike" cap="none" dirty="0">
                <a:solidFill>
                  <a:schemeClr val="lt1"/>
                </a:solidFill>
                <a:latin typeface="+mj-lt"/>
                <a:ea typeface="Calibri"/>
                <a:cs typeface="Calibri"/>
                <a:sym typeface="Calibri"/>
              </a:rPr>
              <a:t>, skriva en nyhet, lägga ut en bild osv.. </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Kommunicera med anställda och styrelse, hålla koll på̊ vad som händer – söka INFO! </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Skapa en rolig aktivitet för killarna/tjejerna </a:t>
            </a:r>
            <a:endParaRPr sz="18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Skapa en kul föräldraaktivitet </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err="1">
                <a:solidFill>
                  <a:schemeClr val="lt1"/>
                </a:solidFill>
                <a:latin typeface="+mj-lt"/>
                <a:ea typeface="Calibri"/>
                <a:cs typeface="Calibri"/>
                <a:sym typeface="Calibri"/>
              </a:rPr>
              <a:t>Ga</a:t>
            </a:r>
            <a:r>
              <a:rPr lang="sv-SE" sz="1800" b="0" i="0" u="none" strike="noStrike" cap="none" dirty="0">
                <a:solidFill>
                  <a:schemeClr val="lt1"/>
                </a:solidFill>
                <a:latin typeface="+mj-lt"/>
                <a:ea typeface="Calibri"/>
                <a:cs typeface="Calibri"/>
                <a:sym typeface="Calibri"/>
              </a:rPr>
              <a:t>̊ på̊ ledarmöte/</a:t>
            </a:r>
            <a:r>
              <a:rPr lang="sv-SE" sz="1800" b="0" i="0" u="none" strike="noStrike" cap="none" dirty="0" err="1">
                <a:solidFill>
                  <a:schemeClr val="lt1"/>
                </a:solidFill>
                <a:latin typeface="+mj-lt"/>
                <a:ea typeface="Calibri"/>
                <a:cs typeface="Calibri"/>
                <a:sym typeface="Calibri"/>
              </a:rPr>
              <a:t>ledarträff</a:t>
            </a:r>
            <a:r>
              <a:rPr lang="sv-SE" sz="1800" b="0" i="0" u="none" strike="noStrike" cap="none" dirty="0">
                <a:solidFill>
                  <a:schemeClr val="lt1"/>
                </a:solidFill>
                <a:latin typeface="+mj-lt"/>
                <a:ea typeface="Calibri"/>
                <a:cs typeface="Calibri"/>
                <a:sym typeface="Calibri"/>
              </a:rPr>
              <a:t>, 8 </a:t>
            </a:r>
            <a:r>
              <a:rPr lang="sv-SE" sz="1800" b="0" i="0" u="none" strike="noStrike" cap="none" dirty="0" err="1">
                <a:solidFill>
                  <a:schemeClr val="lt1"/>
                </a:solidFill>
                <a:latin typeface="+mj-lt"/>
                <a:ea typeface="Calibri"/>
                <a:cs typeface="Calibri"/>
                <a:sym typeface="Calibri"/>
              </a:rPr>
              <a:t>st</a:t>
            </a:r>
            <a:r>
              <a:rPr lang="sv-SE" sz="1800" b="0" i="0" u="none" strike="noStrike" cap="none" dirty="0">
                <a:solidFill>
                  <a:schemeClr val="lt1"/>
                </a:solidFill>
                <a:latin typeface="+mj-lt"/>
                <a:ea typeface="Calibri"/>
                <a:cs typeface="Calibri"/>
                <a:sym typeface="Calibri"/>
              </a:rPr>
              <a:t>/år- minst 1-2 </a:t>
            </a:r>
            <a:r>
              <a:rPr lang="sv-SE" sz="1800" b="0" i="0" u="none" strike="noStrike" cap="none" dirty="0" err="1">
                <a:solidFill>
                  <a:schemeClr val="lt1"/>
                </a:solidFill>
                <a:latin typeface="+mj-lt"/>
                <a:ea typeface="Calibri"/>
                <a:cs typeface="Calibri"/>
                <a:sym typeface="Calibri"/>
              </a:rPr>
              <a:t>st</a:t>
            </a:r>
            <a:r>
              <a:rPr lang="sv-SE" sz="1800" b="0" i="0" u="none" strike="noStrike" cap="none" dirty="0">
                <a:solidFill>
                  <a:schemeClr val="lt1"/>
                </a:solidFill>
                <a:latin typeface="+mj-lt"/>
                <a:ea typeface="Calibri"/>
                <a:cs typeface="Calibri"/>
                <a:sym typeface="Calibri"/>
              </a:rPr>
              <a:t> från vårt lag. </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Hålla koll på̊ betalning av medlemsavgift </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Planera för cupäventyr </a:t>
            </a:r>
            <a:endParaRPr sz="18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Mm., mm., mm.</a:t>
            </a:r>
            <a:endParaRPr sz="1800" b="0" i="0" u="none" strike="noStrike" cap="none" dirty="0">
              <a:solidFill>
                <a:schemeClr val="lt1"/>
              </a:solidFill>
              <a:latin typeface="+mj-lt"/>
              <a:ea typeface="Calibri"/>
              <a:cs typeface="Calibri"/>
              <a:sym typeface="Calibri"/>
            </a:endParaRPr>
          </a:p>
          <a:p>
            <a:pPr marL="285750" marR="0" lvl="0" indent="-171450" algn="l" rtl="0">
              <a:lnSpc>
                <a:spcPct val="100000"/>
              </a:lnSpc>
              <a:spcBef>
                <a:spcPts val="0"/>
              </a:spcBef>
              <a:spcAft>
                <a:spcPts val="0"/>
              </a:spcAft>
              <a:buClr>
                <a:schemeClr val="lt1"/>
              </a:buClr>
              <a:buSzPts val="1800"/>
              <a:buFont typeface="Arial"/>
              <a:buNone/>
            </a:pPr>
            <a:endParaRPr sz="1400" b="0" i="0" u="none" strike="noStrike" cap="none" dirty="0">
              <a:solidFill>
                <a:srgbClr val="000000"/>
              </a:solidFill>
              <a:latin typeface="+mj-lt"/>
              <a:sym typeface="Arial"/>
            </a:endParaRPr>
          </a:p>
        </p:txBody>
      </p:sp>
      <p:sp>
        <p:nvSpPr>
          <p:cNvPr id="7" name="Google Shape;133;p5">
            <a:extLst>
              <a:ext uri="{FF2B5EF4-FFF2-40B4-BE49-F238E27FC236}">
                <a16:creationId xmlns:a16="http://schemas.microsoft.com/office/drawing/2014/main" id="{1DBBBD4E-BC71-45DC-94B8-F92512E057A6}"/>
              </a:ext>
            </a:extLst>
          </p:cNvPr>
          <p:cNvSpPr txBox="1"/>
          <p:nvPr/>
        </p:nvSpPr>
        <p:spPr>
          <a:xfrm>
            <a:off x="98962" y="240241"/>
            <a:ext cx="7581215" cy="1077178"/>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3200"/>
              <a:buFont typeface="Arial"/>
              <a:buNone/>
            </a:pPr>
            <a:r>
              <a:rPr lang="sv-SE" sz="4000" b="1" i="0" u="none" strike="noStrike" cap="none" dirty="0">
                <a:solidFill>
                  <a:schemeClr val="lt1"/>
                </a:solidFill>
                <a:latin typeface="+mj-lt"/>
                <a:ea typeface="Calibri"/>
                <a:cs typeface="Calibri"/>
                <a:sym typeface="Calibri"/>
              </a:rPr>
              <a:t>Så </a:t>
            </a:r>
            <a:r>
              <a:rPr lang="sv-SE" sz="4000" b="1" i="0" u="none" strike="noStrike" cap="none" dirty="0" err="1">
                <a:solidFill>
                  <a:schemeClr val="lt1"/>
                </a:solidFill>
                <a:latin typeface="+mj-lt"/>
                <a:ea typeface="Calibri"/>
                <a:cs typeface="Calibri"/>
                <a:sym typeface="Calibri"/>
              </a:rPr>
              <a:t>här</a:t>
            </a:r>
            <a:r>
              <a:rPr lang="sv-SE" sz="4000" b="1" i="0" u="none" strike="noStrike" cap="none" dirty="0">
                <a:solidFill>
                  <a:schemeClr val="lt1"/>
                </a:solidFill>
                <a:latin typeface="+mj-lt"/>
                <a:ea typeface="Calibri"/>
                <a:cs typeface="Calibri"/>
                <a:sym typeface="Calibri"/>
              </a:rPr>
              <a:t> fungerar en </a:t>
            </a:r>
            <a:r>
              <a:rPr lang="sv-SE" sz="4000" b="1" i="0" u="none" strike="noStrike" cap="none" dirty="0" err="1">
                <a:solidFill>
                  <a:schemeClr val="lt1"/>
                </a:solidFill>
                <a:latin typeface="+mj-lt"/>
                <a:ea typeface="Calibri"/>
                <a:cs typeface="Calibri"/>
                <a:sym typeface="Calibri"/>
              </a:rPr>
              <a:t>idrottsförening</a:t>
            </a:r>
            <a:r>
              <a:rPr lang="sv-SE" sz="4000" b="1" i="0" u="none" strike="noStrike" cap="none" dirty="0">
                <a:solidFill>
                  <a:schemeClr val="lt1"/>
                </a:solidFill>
                <a:latin typeface="+mj-lt"/>
                <a:ea typeface="Calibri"/>
                <a:cs typeface="Calibri"/>
                <a:sym typeface="Calibri"/>
              </a:rPr>
              <a:t> (3/3)</a:t>
            </a:r>
            <a:endParaRPr sz="1800" b="0" i="0" u="none" strike="noStrike" cap="none" dirty="0">
              <a:solidFill>
                <a:srgbClr val="000000"/>
              </a:solidFill>
              <a:latin typeface="+mj-lt"/>
              <a:sym typeface="Arial"/>
            </a:endParaRPr>
          </a:p>
        </p:txBody>
      </p:sp>
    </p:spTree>
    <p:extLst>
      <p:ext uri="{BB962C8B-B14F-4D97-AF65-F5344CB8AC3E}">
        <p14:creationId xmlns:p14="http://schemas.microsoft.com/office/powerpoint/2010/main" val="819244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170;p8">
            <a:extLst>
              <a:ext uri="{FF2B5EF4-FFF2-40B4-BE49-F238E27FC236}">
                <a16:creationId xmlns:a16="http://schemas.microsoft.com/office/drawing/2014/main" id="{2FCB83AC-C2D7-4C74-94E1-EF707E99D856}"/>
              </a:ext>
            </a:extLst>
          </p:cNvPr>
          <p:cNvSpPr txBox="1"/>
          <p:nvPr/>
        </p:nvSpPr>
        <p:spPr>
          <a:xfrm>
            <a:off x="252984" y="980728"/>
            <a:ext cx="5997039" cy="31393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600"/>
              <a:buFont typeface="Arial"/>
              <a:buNone/>
            </a:pPr>
            <a:r>
              <a:rPr lang="sv-SE" sz="6600" b="1" i="0" u="none" strike="noStrike" cap="none" dirty="0">
                <a:solidFill>
                  <a:schemeClr val="lt1"/>
                </a:solidFill>
                <a:latin typeface="+mj-lt"/>
                <a:ea typeface="Calibri"/>
                <a:cs typeface="Calibri"/>
                <a:sym typeface="Calibri"/>
              </a:rPr>
              <a:t>Vad skulle du kunna hjälpa till med? </a:t>
            </a:r>
            <a:endParaRPr sz="6600" b="1" i="0" u="none" strike="noStrike" cap="none" dirty="0">
              <a:solidFill>
                <a:schemeClr val="lt1"/>
              </a:solidFill>
              <a:latin typeface="+mj-lt"/>
              <a:ea typeface="Calibri"/>
              <a:cs typeface="Calibri"/>
              <a:sym typeface="Calibri"/>
            </a:endParaRPr>
          </a:p>
        </p:txBody>
      </p:sp>
    </p:spTree>
    <p:extLst>
      <p:ext uri="{BB962C8B-B14F-4D97-AF65-F5344CB8AC3E}">
        <p14:creationId xmlns:p14="http://schemas.microsoft.com/office/powerpoint/2010/main" val="3100971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181;p9">
            <a:extLst>
              <a:ext uri="{FF2B5EF4-FFF2-40B4-BE49-F238E27FC236}">
                <a16:creationId xmlns:a16="http://schemas.microsoft.com/office/drawing/2014/main" id="{22E56C66-FA04-47AB-8058-D90FF7DE3C87}"/>
              </a:ext>
            </a:extLst>
          </p:cNvPr>
          <p:cNvSpPr txBox="1"/>
          <p:nvPr/>
        </p:nvSpPr>
        <p:spPr>
          <a:xfrm>
            <a:off x="98961" y="444771"/>
            <a:ext cx="5997039"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600"/>
              <a:buFont typeface="Arial"/>
              <a:buNone/>
            </a:pPr>
            <a:r>
              <a:rPr lang="sv-SE" sz="6600" b="1" i="0" u="none" strike="noStrike" cap="none" dirty="0">
                <a:solidFill>
                  <a:schemeClr val="lt1"/>
                </a:solidFill>
                <a:latin typeface="Calibri"/>
                <a:ea typeface="Calibri"/>
                <a:cs typeface="Calibri"/>
                <a:sym typeface="Calibri"/>
              </a:rPr>
              <a:t>Vi behöver..</a:t>
            </a:r>
            <a:endParaRPr sz="6600" b="1" i="0" u="none" strike="noStrike" cap="none" dirty="0">
              <a:solidFill>
                <a:schemeClr val="lt1"/>
              </a:solidFill>
              <a:latin typeface="Calibri"/>
              <a:ea typeface="Calibri"/>
              <a:cs typeface="Calibri"/>
              <a:sym typeface="Calibri"/>
            </a:endParaRPr>
          </a:p>
        </p:txBody>
      </p:sp>
      <p:sp>
        <p:nvSpPr>
          <p:cNvPr id="7" name="Google Shape;183;p9">
            <a:extLst>
              <a:ext uri="{FF2B5EF4-FFF2-40B4-BE49-F238E27FC236}">
                <a16:creationId xmlns:a16="http://schemas.microsoft.com/office/drawing/2014/main" id="{F62379BB-64BF-47CA-9039-376F23E72033}"/>
              </a:ext>
            </a:extLst>
          </p:cNvPr>
          <p:cNvSpPr txBox="1"/>
          <p:nvPr/>
        </p:nvSpPr>
        <p:spPr>
          <a:xfrm>
            <a:off x="98960" y="1861365"/>
            <a:ext cx="5897394" cy="3693278"/>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Någon som kan ta kort/bilder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Några som är hjälpligt ok på̊ dator, kan administrera vår enkla hemsida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Några som tycker om att prata med andra människor </a:t>
            </a:r>
            <a:br>
              <a:rPr lang="sv-SE" sz="1800" b="0" i="0" u="none" strike="noStrike" cap="none" dirty="0">
                <a:solidFill>
                  <a:schemeClr val="lt1"/>
                </a:solidFill>
                <a:latin typeface="Calibri"/>
                <a:ea typeface="Calibri"/>
                <a:cs typeface="Calibri"/>
                <a:sym typeface="Calibri"/>
              </a:rPr>
            </a:br>
            <a:r>
              <a:rPr lang="sv-SE" sz="1800" b="0" i="0" u="none" strike="noStrike" cap="none" dirty="0">
                <a:solidFill>
                  <a:schemeClr val="lt1"/>
                </a:solidFill>
                <a:latin typeface="Calibri"/>
                <a:ea typeface="Calibri"/>
                <a:cs typeface="Calibri"/>
                <a:sym typeface="Calibri"/>
              </a:rPr>
              <a:t>– bjuda in och ta emot vid olika tillfällen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Någon som är bra på̊ att planera och fixa roliga aktiviteter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Någon som vill peppa spelare och ledare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Några som vill leda träningar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Några som kan/törs lära sig sitta i ett sekretariat, där sedan alla får hjälpa till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Några som kan stå i kiosken under våra matcher</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Några som kan ställa upp och köra till våra matcher</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Calibri"/>
                <a:ea typeface="Calibri"/>
                <a:cs typeface="Calibri"/>
                <a:sym typeface="Calibri"/>
              </a:rPr>
              <a:t>[Lägg till mer om det behövs]</a:t>
            </a:r>
            <a:endParaRPr sz="18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790698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63352"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 name="Google Shape;193;p10">
            <a:extLst>
              <a:ext uri="{FF2B5EF4-FFF2-40B4-BE49-F238E27FC236}">
                <a16:creationId xmlns:a16="http://schemas.microsoft.com/office/drawing/2014/main" id="{C58DCA1B-D219-45D2-BA63-72F2B6F13E2D}"/>
              </a:ext>
            </a:extLst>
          </p:cNvPr>
          <p:cNvSpPr txBox="1"/>
          <p:nvPr/>
        </p:nvSpPr>
        <p:spPr>
          <a:xfrm>
            <a:off x="288750" y="1029500"/>
            <a:ext cx="5417400" cy="5779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sv-SE" sz="1800" b="1" i="0" u="none" strike="noStrike" cap="none" dirty="0">
                <a:solidFill>
                  <a:schemeClr val="lt1"/>
                </a:solidFill>
                <a:latin typeface="+mj-lt"/>
                <a:ea typeface="Calibri"/>
                <a:cs typeface="Calibri"/>
                <a:sym typeface="Calibri"/>
              </a:rPr>
              <a:t>Tränare (2-3 ledare)</a:t>
            </a:r>
            <a:endParaRPr sz="1400" b="1" i="0" u="none" strike="noStrike" cap="none" dirty="0">
              <a:solidFill>
                <a:srgbClr val="000000"/>
              </a:solidFill>
              <a:latin typeface="+mj-lt"/>
              <a:sym typeface="Arial"/>
            </a:endParaRPr>
          </a:p>
          <a:p>
            <a:pPr marL="285750" marR="0" lvl="0" indent="-260350" algn="l" rtl="0">
              <a:lnSpc>
                <a:spcPct val="100000"/>
              </a:lnSpc>
              <a:spcBef>
                <a:spcPts val="0"/>
              </a:spcBef>
              <a:spcAft>
                <a:spcPts val="0"/>
              </a:spcAft>
              <a:buClr>
                <a:schemeClr val="lt1"/>
              </a:buClr>
              <a:buSzPts val="1400"/>
              <a:buFont typeface="Arial"/>
              <a:buChar char="•"/>
            </a:pPr>
            <a:r>
              <a:rPr lang="sv-SE" sz="1400" b="0" i="0" u="none" strike="noStrike" cap="none" dirty="0">
                <a:solidFill>
                  <a:schemeClr val="lt1"/>
                </a:solidFill>
                <a:latin typeface="+mj-lt"/>
                <a:ea typeface="Calibri"/>
                <a:cs typeface="Calibri"/>
                <a:sym typeface="Calibri"/>
              </a:rPr>
              <a:t>Leda  och planera träningar</a:t>
            </a:r>
            <a:endParaRPr sz="1400" b="0" i="0" u="none" strike="noStrike" cap="none" dirty="0">
              <a:solidFill>
                <a:schemeClr val="lt1"/>
              </a:solidFill>
              <a:latin typeface="+mj-lt"/>
              <a:ea typeface="Calibri"/>
              <a:cs typeface="Calibri"/>
              <a:sym typeface="Calibri"/>
            </a:endParaRPr>
          </a:p>
          <a:p>
            <a:pPr marL="285750" marR="0" lvl="0" indent="-260350" algn="l" rtl="0">
              <a:lnSpc>
                <a:spcPct val="100000"/>
              </a:lnSpc>
              <a:spcBef>
                <a:spcPts val="0"/>
              </a:spcBef>
              <a:spcAft>
                <a:spcPts val="0"/>
              </a:spcAft>
              <a:buClr>
                <a:schemeClr val="lt1"/>
              </a:buClr>
              <a:buSzPts val="1400"/>
              <a:buFont typeface="Calibri"/>
              <a:buChar char="•"/>
            </a:pPr>
            <a:r>
              <a:rPr lang="sv-SE" sz="1400" b="0" i="0" u="none" strike="noStrike" cap="none" dirty="0">
                <a:solidFill>
                  <a:schemeClr val="lt1"/>
                </a:solidFill>
                <a:latin typeface="+mj-lt"/>
                <a:ea typeface="Calibri"/>
                <a:cs typeface="Calibri"/>
                <a:sym typeface="Calibri"/>
              </a:rPr>
              <a:t>Pusha laget under matcher</a:t>
            </a:r>
            <a:endParaRPr sz="1400" b="0" i="0" u="none" strike="noStrike" cap="none" dirty="0">
              <a:solidFill>
                <a:schemeClr val="lt1"/>
              </a:solidFill>
              <a:latin typeface="+mj-lt"/>
              <a:ea typeface="Calibri"/>
              <a:cs typeface="Calibri"/>
              <a:sym typeface="Calibri"/>
            </a:endParaRPr>
          </a:p>
          <a:p>
            <a:pPr marL="285750" marR="0" lvl="0" indent="-260350" algn="l" rtl="0">
              <a:lnSpc>
                <a:spcPct val="100000"/>
              </a:lnSpc>
              <a:spcBef>
                <a:spcPts val="0"/>
              </a:spcBef>
              <a:spcAft>
                <a:spcPts val="0"/>
              </a:spcAft>
              <a:buClr>
                <a:schemeClr val="lt1"/>
              </a:buClr>
              <a:buSzPts val="1400"/>
              <a:buFont typeface="Calibri"/>
              <a:buChar char="•"/>
            </a:pPr>
            <a:r>
              <a:rPr lang="sv-SE" sz="1400" b="0" i="0" u="none" strike="noStrike" cap="none" dirty="0">
                <a:solidFill>
                  <a:schemeClr val="lt1"/>
                </a:solidFill>
                <a:latin typeface="+mj-lt"/>
                <a:ea typeface="Calibri"/>
                <a:cs typeface="Calibri"/>
                <a:sym typeface="Calibri"/>
              </a:rPr>
              <a:t>Tid 2-3 timmar/vecka</a:t>
            </a:r>
            <a:endParaRPr sz="1400" b="0" i="0" u="none" strike="noStrike" cap="none" dirty="0">
              <a:solidFill>
                <a:schemeClr val="lt1"/>
              </a:solidFill>
              <a:latin typeface="+mj-lt"/>
              <a:ea typeface="Calibri"/>
              <a:cs typeface="Calibri"/>
              <a:sym typeface="Calibri"/>
            </a:endParaRPr>
          </a:p>
          <a:p>
            <a:pPr marL="285750" marR="0" lvl="0" indent="-260350" algn="l" rtl="0">
              <a:lnSpc>
                <a:spcPct val="100000"/>
              </a:lnSpc>
              <a:spcBef>
                <a:spcPts val="0"/>
              </a:spcBef>
              <a:spcAft>
                <a:spcPts val="0"/>
              </a:spcAft>
              <a:buClr>
                <a:schemeClr val="lt1"/>
              </a:buClr>
              <a:buSzPts val="1400"/>
              <a:buFont typeface="Calibri"/>
              <a:buChar char="•"/>
            </a:pPr>
            <a:r>
              <a:rPr lang="sv-SE" sz="1400" b="0" i="0" u="none" strike="noStrike" cap="none" dirty="0">
                <a:solidFill>
                  <a:schemeClr val="lt1"/>
                </a:solidFill>
                <a:latin typeface="+mj-lt"/>
                <a:ea typeface="Calibri"/>
                <a:cs typeface="Calibri"/>
                <a:sym typeface="Calibri"/>
              </a:rPr>
              <a:t>Belastningsregistret</a:t>
            </a:r>
            <a:endParaRPr sz="1400" b="0" i="0" u="none" strike="noStrike" cap="none" dirty="0">
              <a:solidFill>
                <a:schemeClr val="lt1"/>
              </a:solidFill>
              <a:latin typeface="+mj-lt"/>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lt1"/>
              </a:solidFill>
              <a:latin typeface="+mj-lt"/>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v-SE" sz="1800" b="1" i="0" u="none" strike="noStrike" cap="none" dirty="0">
                <a:solidFill>
                  <a:schemeClr val="lt1"/>
                </a:solidFill>
                <a:latin typeface="+mj-lt"/>
                <a:ea typeface="Calibri"/>
                <a:cs typeface="Calibri"/>
                <a:sym typeface="Calibri"/>
              </a:rPr>
              <a:t>Lagledare</a:t>
            </a:r>
            <a:endParaRPr sz="1800" b="1" i="0" u="none" strike="noStrike" cap="none" dirty="0">
              <a:solidFill>
                <a:srgbClr val="000000"/>
              </a:solidFill>
              <a:latin typeface="+mj-lt"/>
              <a:sym typeface="Arial"/>
            </a:endParaRPr>
          </a:p>
          <a:p>
            <a:pPr marL="285750" marR="0" lvl="0" indent="-260350" algn="l" rtl="0">
              <a:lnSpc>
                <a:spcPct val="100000"/>
              </a:lnSpc>
              <a:spcBef>
                <a:spcPts val="0"/>
              </a:spcBef>
              <a:spcAft>
                <a:spcPts val="0"/>
              </a:spcAft>
              <a:buClr>
                <a:schemeClr val="lt1"/>
              </a:buClr>
              <a:buSzPts val="1400"/>
              <a:buFont typeface="Arial"/>
              <a:buChar char="•"/>
            </a:pPr>
            <a:r>
              <a:rPr lang="sv-SE" sz="1400" b="0" i="0" u="none" strike="noStrike" cap="none" dirty="0">
                <a:solidFill>
                  <a:schemeClr val="lt1"/>
                </a:solidFill>
                <a:latin typeface="+mj-lt"/>
                <a:ea typeface="Calibri"/>
                <a:cs typeface="Calibri"/>
                <a:sym typeface="Calibri"/>
              </a:rPr>
              <a:t>Närvaro (LOK)</a:t>
            </a:r>
            <a:endParaRPr sz="1400" b="0" i="0" u="none" strike="noStrike" cap="none" dirty="0">
              <a:solidFill>
                <a:schemeClr val="lt1"/>
              </a:solidFill>
              <a:latin typeface="+mj-lt"/>
              <a:ea typeface="Calibri"/>
              <a:cs typeface="Calibri"/>
              <a:sym typeface="Calibri"/>
            </a:endParaRPr>
          </a:p>
          <a:p>
            <a:pPr marL="285750" marR="0" lvl="0" indent="-260350" algn="l" rtl="0">
              <a:lnSpc>
                <a:spcPct val="100000"/>
              </a:lnSpc>
              <a:spcBef>
                <a:spcPts val="0"/>
              </a:spcBef>
              <a:spcAft>
                <a:spcPts val="0"/>
              </a:spcAft>
              <a:buClr>
                <a:schemeClr val="lt1"/>
              </a:buClr>
              <a:buSzPts val="1400"/>
              <a:buFont typeface="Calibri"/>
              <a:buChar char="•"/>
            </a:pPr>
            <a:r>
              <a:rPr lang="sv-SE" sz="1400" b="0" i="0" u="none" strike="noStrike" cap="none" dirty="0">
                <a:solidFill>
                  <a:schemeClr val="lt1"/>
                </a:solidFill>
                <a:latin typeface="+mj-lt"/>
                <a:ea typeface="Calibri"/>
                <a:cs typeface="Calibri"/>
                <a:sym typeface="Calibri"/>
              </a:rPr>
              <a:t>Laget.se</a:t>
            </a:r>
            <a:endParaRPr sz="1400" b="0" i="0" u="none" strike="noStrike" cap="none" dirty="0">
              <a:solidFill>
                <a:schemeClr val="lt1"/>
              </a:solidFill>
              <a:latin typeface="+mj-lt"/>
              <a:ea typeface="Calibri"/>
              <a:cs typeface="Calibri"/>
              <a:sym typeface="Calibri"/>
            </a:endParaRPr>
          </a:p>
          <a:p>
            <a:pPr marL="285750" marR="0" lvl="0" indent="-260350" algn="l" rtl="0">
              <a:lnSpc>
                <a:spcPct val="100000"/>
              </a:lnSpc>
              <a:spcBef>
                <a:spcPts val="0"/>
              </a:spcBef>
              <a:spcAft>
                <a:spcPts val="0"/>
              </a:spcAft>
              <a:buClr>
                <a:schemeClr val="lt1"/>
              </a:buClr>
              <a:buSzPts val="1400"/>
              <a:buFont typeface="Calibri"/>
              <a:buChar char="•"/>
            </a:pPr>
            <a:r>
              <a:rPr lang="sv-SE" sz="1400" b="0" i="0" u="none" strike="noStrike" cap="none" dirty="0">
                <a:solidFill>
                  <a:schemeClr val="lt1"/>
                </a:solidFill>
                <a:latin typeface="+mj-lt"/>
                <a:ea typeface="Calibri"/>
                <a:cs typeface="Calibri"/>
                <a:sym typeface="Calibri"/>
              </a:rPr>
              <a:t>Kontakter med kansliet och andra lag</a:t>
            </a:r>
            <a:endParaRPr sz="1400" b="0" i="0" u="none" strike="noStrike" cap="none" dirty="0">
              <a:solidFill>
                <a:schemeClr val="lt1"/>
              </a:solidFill>
              <a:latin typeface="+mj-lt"/>
              <a:ea typeface="Calibri"/>
              <a:cs typeface="Calibri"/>
              <a:sym typeface="Calibri"/>
            </a:endParaRPr>
          </a:p>
          <a:p>
            <a:pPr marL="285750" marR="0" lvl="0" indent="-171450" algn="l" rtl="0">
              <a:lnSpc>
                <a:spcPct val="100000"/>
              </a:lnSpc>
              <a:spcBef>
                <a:spcPts val="0"/>
              </a:spcBef>
              <a:spcAft>
                <a:spcPts val="0"/>
              </a:spcAft>
              <a:buClr>
                <a:schemeClr val="lt1"/>
              </a:buClr>
              <a:buSzPts val="1800"/>
              <a:buFont typeface="Arial"/>
              <a:buNone/>
            </a:pPr>
            <a:endParaRPr sz="1600" b="0" i="0" u="none" strike="noStrike" cap="none" dirty="0">
              <a:solidFill>
                <a:schemeClr val="lt1"/>
              </a:solidFill>
              <a:latin typeface="+mj-lt"/>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v-SE" sz="1600" b="1" i="0" u="none" strike="noStrike" cap="none" dirty="0">
                <a:solidFill>
                  <a:schemeClr val="lt1"/>
                </a:solidFill>
                <a:latin typeface="+mj-lt"/>
                <a:ea typeface="Calibri"/>
                <a:cs typeface="Calibri"/>
                <a:sym typeface="Calibri"/>
              </a:rPr>
              <a:t>Arrangemangsansvarig</a:t>
            </a:r>
            <a:endParaRPr sz="1600" b="1" i="0" u="none" strike="noStrike" cap="none" dirty="0">
              <a:solidFill>
                <a:srgbClr val="000000"/>
              </a:solidFill>
              <a:latin typeface="+mj-lt"/>
              <a:sym typeface="Arial"/>
            </a:endParaRPr>
          </a:p>
          <a:p>
            <a:pPr marL="285750" marR="0" lvl="0" indent="-260350" algn="l" rtl="0">
              <a:lnSpc>
                <a:spcPct val="100000"/>
              </a:lnSpc>
              <a:spcBef>
                <a:spcPts val="0"/>
              </a:spcBef>
              <a:spcAft>
                <a:spcPts val="0"/>
              </a:spcAft>
              <a:buClr>
                <a:schemeClr val="lt1"/>
              </a:buClr>
              <a:buSzPts val="1400"/>
              <a:buFont typeface="Arial"/>
              <a:buChar char="•"/>
            </a:pPr>
            <a:r>
              <a:rPr lang="sv-SE" sz="1400" b="0" i="0" u="none" strike="noStrike" cap="none" dirty="0">
                <a:solidFill>
                  <a:schemeClr val="lt1"/>
                </a:solidFill>
                <a:latin typeface="+mj-lt"/>
                <a:ea typeface="Calibri"/>
                <a:cs typeface="Calibri"/>
                <a:sym typeface="Calibri"/>
              </a:rPr>
              <a:t>Arrangera något roligt för laget</a:t>
            </a:r>
            <a:endParaRPr sz="1400" b="0" i="0" u="none" strike="noStrike" cap="none" dirty="0">
              <a:solidFill>
                <a:schemeClr val="lt1"/>
              </a:solidFill>
              <a:latin typeface="+mj-lt"/>
              <a:ea typeface="Calibri"/>
              <a:cs typeface="Calibri"/>
              <a:sym typeface="Calibri"/>
            </a:endParaRPr>
          </a:p>
          <a:p>
            <a:pPr marL="285750" marR="0" lvl="0" indent="-260350" algn="l" rtl="0">
              <a:lnSpc>
                <a:spcPct val="100000"/>
              </a:lnSpc>
              <a:spcBef>
                <a:spcPts val="0"/>
              </a:spcBef>
              <a:spcAft>
                <a:spcPts val="0"/>
              </a:spcAft>
              <a:buClr>
                <a:schemeClr val="lt1"/>
              </a:buClr>
              <a:buSzPts val="1400"/>
              <a:buFont typeface="Calibri"/>
              <a:buChar char="•"/>
            </a:pPr>
            <a:r>
              <a:rPr lang="sv-SE" sz="1400" b="0" i="0" u="none" strike="noStrike" cap="none" dirty="0">
                <a:solidFill>
                  <a:schemeClr val="lt1"/>
                </a:solidFill>
                <a:latin typeface="+mj-lt"/>
                <a:ea typeface="Calibri"/>
                <a:cs typeface="Calibri"/>
                <a:sym typeface="Calibri"/>
              </a:rPr>
              <a:t>Hjälpa till med matcher och sammandrag</a:t>
            </a:r>
            <a:endParaRPr sz="1400" b="0" i="0" u="none" strike="noStrike" cap="none" dirty="0">
              <a:solidFill>
                <a:schemeClr val="lt1"/>
              </a:solidFill>
              <a:latin typeface="+mj-lt"/>
              <a:ea typeface="Calibri"/>
              <a:cs typeface="Calibri"/>
              <a:sym typeface="Calibri"/>
            </a:endParaRPr>
          </a:p>
          <a:p>
            <a:pPr marL="285750" marR="0" lvl="0" indent="-171450" algn="l" rtl="0">
              <a:lnSpc>
                <a:spcPct val="100000"/>
              </a:lnSpc>
              <a:spcBef>
                <a:spcPts val="0"/>
              </a:spcBef>
              <a:spcAft>
                <a:spcPts val="0"/>
              </a:spcAft>
              <a:buClr>
                <a:schemeClr val="lt1"/>
              </a:buClr>
              <a:buSzPts val="1800"/>
              <a:buFont typeface="Arial"/>
              <a:buNone/>
            </a:pPr>
            <a:endParaRPr sz="1600" b="0" i="0" u="none" strike="noStrike" cap="none" dirty="0">
              <a:solidFill>
                <a:schemeClr val="lt1"/>
              </a:solidFill>
              <a:latin typeface="+mj-lt"/>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v-SE" sz="1600" b="1" i="0" u="none" strike="noStrike" cap="none" dirty="0">
                <a:solidFill>
                  <a:schemeClr val="lt1"/>
                </a:solidFill>
                <a:latin typeface="+mj-lt"/>
                <a:ea typeface="Calibri"/>
                <a:cs typeface="Calibri"/>
                <a:sym typeface="Calibri"/>
              </a:rPr>
              <a:t>Kassör/administratör</a:t>
            </a:r>
            <a:endParaRPr sz="1200" b="1" i="0" u="none" strike="noStrike" cap="none" dirty="0">
              <a:solidFill>
                <a:srgbClr val="000000"/>
              </a:solidFill>
              <a:latin typeface="+mj-lt"/>
              <a:sym typeface="Arial"/>
            </a:endParaRPr>
          </a:p>
          <a:p>
            <a:pPr marL="285750" marR="0" lvl="0" indent="-273050" algn="l" rtl="0">
              <a:lnSpc>
                <a:spcPct val="100000"/>
              </a:lnSpc>
              <a:spcBef>
                <a:spcPts val="0"/>
              </a:spcBef>
              <a:spcAft>
                <a:spcPts val="0"/>
              </a:spcAft>
              <a:buClr>
                <a:schemeClr val="lt1"/>
              </a:buClr>
              <a:buSzPts val="1600"/>
              <a:buFont typeface="Arial"/>
              <a:buChar char="•"/>
            </a:pPr>
            <a:r>
              <a:rPr lang="sv-SE" sz="1600" b="0" i="0" u="none" strike="noStrike" cap="none" dirty="0">
                <a:solidFill>
                  <a:schemeClr val="lt1"/>
                </a:solidFill>
                <a:latin typeface="+mj-lt"/>
                <a:ea typeface="Calibri"/>
                <a:cs typeface="Calibri"/>
                <a:sym typeface="Calibri"/>
              </a:rPr>
              <a:t>Håller koll på lagets administratör</a:t>
            </a:r>
            <a:endParaRPr sz="1600" b="0" i="0" u="none" strike="noStrike" cap="none" dirty="0">
              <a:solidFill>
                <a:schemeClr val="lt1"/>
              </a:solidFill>
              <a:latin typeface="+mj-lt"/>
              <a:ea typeface="Calibri"/>
              <a:cs typeface="Calibri"/>
              <a:sym typeface="Calibri"/>
            </a:endParaRPr>
          </a:p>
          <a:p>
            <a:pPr marL="285750" marR="0" lvl="0" indent="-273050" algn="l" rtl="0">
              <a:lnSpc>
                <a:spcPct val="100000"/>
              </a:lnSpc>
              <a:spcBef>
                <a:spcPts val="0"/>
              </a:spcBef>
              <a:spcAft>
                <a:spcPts val="0"/>
              </a:spcAft>
              <a:buClr>
                <a:schemeClr val="lt1"/>
              </a:buClr>
              <a:buSzPts val="1600"/>
              <a:buFont typeface="Calibri"/>
              <a:buChar char="•"/>
            </a:pPr>
            <a:r>
              <a:rPr lang="sv-SE" sz="1600" b="0" i="0" u="none" strike="noStrike" cap="none" dirty="0">
                <a:solidFill>
                  <a:schemeClr val="lt1"/>
                </a:solidFill>
                <a:latin typeface="+mj-lt"/>
                <a:ea typeface="Calibri"/>
                <a:cs typeface="Calibri"/>
                <a:sym typeface="Calibri"/>
              </a:rPr>
              <a:t>Håller kontakt med motståndare inför hemma/bortamatch.</a:t>
            </a:r>
            <a:endParaRPr sz="1600" b="0" i="0" u="none" strike="noStrike" cap="none" dirty="0">
              <a:solidFill>
                <a:schemeClr val="lt1"/>
              </a:solidFill>
              <a:latin typeface="+mj-lt"/>
              <a:ea typeface="Calibri"/>
              <a:cs typeface="Calibri"/>
              <a:sym typeface="Calibri"/>
            </a:endParaRPr>
          </a:p>
          <a:p>
            <a:pPr marL="285750" marR="0" lvl="0" indent="-171450" algn="l" rtl="0">
              <a:lnSpc>
                <a:spcPct val="100000"/>
              </a:lnSpc>
              <a:spcBef>
                <a:spcPts val="0"/>
              </a:spcBef>
              <a:spcAft>
                <a:spcPts val="0"/>
              </a:spcAft>
              <a:buClr>
                <a:schemeClr val="lt1"/>
              </a:buClr>
              <a:buSzPts val="1800"/>
              <a:buFont typeface="Arial"/>
              <a:buNone/>
            </a:pPr>
            <a:endParaRPr sz="1600" b="0" i="0" u="none" strike="noStrike" cap="none" dirty="0">
              <a:solidFill>
                <a:schemeClr val="lt1"/>
              </a:solidFill>
              <a:latin typeface="+mj-lt"/>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v-SE" sz="1600" b="1" i="0" u="none" strike="noStrike" cap="none" dirty="0">
                <a:solidFill>
                  <a:schemeClr val="lt1"/>
                </a:solidFill>
                <a:latin typeface="+mj-lt"/>
                <a:ea typeface="Calibri"/>
                <a:cs typeface="Calibri"/>
                <a:sym typeface="Calibri"/>
              </a:rPr>
              <a:t>Hjälptränare </a:t>
            </a:r>
            <a:r>
              <a:rPr lang="sv-SE" sz="1600" b="0" i="0" u="none" strike="noStrike" cap="none" dirty="0">
                <a:solidFill>
                  <a:schemeClr val="lt1"/>
                </a:solidFill>
                <a:latin typeface="+mj-lt"/>
                <a:ea typeface="Calibri"/>
                <a:cs typeface="Calibri"/>
                <a:sym typeface="Calibri"/>
              </a:rPr>
              <a:t>(mer än 5)</a:t>
            </a:r>
            <a:endParaRPr sz="1200" b="0" i="0" u="none" strike="noStrike" cap="none" dirty="0">
              <a:solidFill>
                <a:srgbClr val="000000"/>
              </a:solidFill>
              <a:latin typeface="+mj-lt"/>
              <a:sym typeface="Arial"/>
            </a:endParaRPr>
          </a:p>
          <a:p>
            <a:pPr marL="285750" marR="0" lvl="0" indent="-273050" algn="l" rtl="0">
              <a:lnSpc>
                <a:spcPct val="100000"/>
              </a:lnSpc>
              <a:spcBef>
                <a:spcPts val="0"/>
              </a:spcBef>
              <a:spcAft>
                <a:spcPts val="0"/>
              </a:spcAft>
              <a:buClr>
                <a:schemeClr val="lt1"/>
              </a:buClr>
              <a:buSzPts val="1600"/>
              <a:buFont typeface="Arial"/>
              <a:buChar char="•"/>
            </a:pPr>
            <a:r>
              <a:rPr lang="sv-SE" sz="1600" b="0" i="0" u="none" strike="noStrike" cap="none" dirty="0">
                <a:solidFill>
                  <a:schemeClr val="lt1"/>
                </a:solidFill>
                <a:latin typeface="+mj-lt"/>
                <a:ea typeface="Calibri"/>
                <a:cs typeface="Calibri"/>
                <a:sym typeface="Calibri"/>
              </a:rPr>
              <a:t>Stötta tränarna under träning</a:t>
            </a:r>
            <a:endParaRPr sz="1600" b="0" i="0" u="none" strike="noStrike" cap="none" dirty="0">
              <a:solidFill>
                <a:schemeClr val="lt1"/>
              </a:solidFill>
              <a:latin typeface="+mj-lt"/>
              <a:ea typeface="Calibri"/>
              <a:cs typeface="Calibri"/>
              <a:sym typeface="Calibri"/>
            </a:endParaRPr>
          </a:p>
          <a:p>
            <a:pPr marL="285750" marR="0" lvl="0" indent="-273050" algn="l" rtl="0">
              <a:lnSpc>
                <a:spcPct val="100000"/>
              </a:lnSpc>
              <a:spcBef>
                <a:spcPts val="0"/>
              </a:spcBef>
              <a:spcAft>
                <a:spcPts val="0"/>
              </a:spcAft>
              <a:buClr>
                <a:schemeClr val="lt1"/>
              </a:buClr>
              <a:buSzPts val="1600"/>
              <a:buFont typeface="Calibri"/>
              <a:buChar char="•"/>
            </a:pPr>
            <a:r>
              <a:rPr lang="sv-SE" sz="1600" b="0" i="0" u="none" strike="noStrike" cap="none" dirty="0">
                <a:solidFill>
                  <a:schemeClr val="lt1"/>
                </a:solidFill>
                <a:latin typeface="+mj-lt"/>
                <a:ea typeface="Calibri"/>
                <a:cs typeface="Calibri"/>
                <a:sym typeface="Calibri"/>
              </a:rPr>
              <a:t>Sarg, koner, mm., mm.</a:t>
            </a:r>
            <a:endParaRPr sz="1600" b="0" i="0" u="none" strike="noStrike" cap="none" dirty="0">
              <a:solidFill>
                <a:schemeClr val="lt1"/>
              </a:solidFill>
              <a:latin typeface="+mj-lt"/>
              <a:ea typeface="Calibri"/>
              <a:cs typeface="Calibri"/>
              <a:sym typeface="Calibri"/>
            </a:endParaRPr>
          </a:p>
          <a:p>
            <a:pPr marL="285750" marR="0" lvl="0" indent="-273050" algn="l" rtl="0">
              <a:lnSpc>
                <a:spcPct val="100000"/>
              </a:lnSpc>
              <a:spcBef>
                <a:spcPts val="0"/>
              </a:spcBef>
              <a:spcAft>
                <a:spcPts val="0"/>
              </a:spcAft>
              <a:buClr>
                <a:schemeClr val="lt1"/>
              </a:buClr>
              <a:buSzPts val="1600"/>
              <a:buFont typeface="Calibri"/>
              <a:buChar char="•"/>
            </a:pPr>
            <a:endParaRPr sz="1600" b="0" i="0" u="none" strike="noStrike" cap="none" dirty="0">
              <a:solidFill>
                <a:schemeClr val="lt1"/>
              </a:solidFill>
              <a:latin typeface="+mj-lt"/>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lt1"/>
              </a:solidFill>
              <a:latin typeface="+mj-lt"/>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lt1"/>
              </a:solidFill>
              <a:latin typeface="+mj-lt"/>
              <a:ea typeface="Calibri"/>
              <a:cs typeface="Calibri"/>
              <a:sym typeface="Calibri"/>
            </a:endParaRPr>
          </a:p>
        </p:txBody>
      </p:sp>
      <p:sp>
        <p:nvSpPr>
          <p:cNvPr id="7" name="Google Shape;195;p10">
            <a:extLst>
              <a:ext uri="{FF2B5EF4-FFF2-40B4-BE49-F238E27FC236}">
                <a16:creationId xmlns:a16="http://schemas.microsoft.com/office/drawing/2014/main" id="{04A10BF1-CA7E-4ECC-896E-2BB271858A3C}"/>
              </a:ext>
            </a:extLst>
          </p:cNvPr>
          <p:cNvSpPr txBox="1"/>
          <p:nvPr/>
        </p:nvSpPr>
        <p:spPr>
          <a:xfrm>
            <a:off x="98961" y="260648"/>
            <a:ext cx="7031601"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sv-SE" sz="4000" b="1" i="0" u="none" strike="noStrike" cap="none" dirty="0">
                <a:solidFill>
                  <a:schemeClr val="lt1"/>
                </a:solidFill>
                <a:latin typeface="+mj-lt"/>
                <a:ea typeface="Calibri"/>
                <a:cs typeface="Calibri"/>
                <a:sym typeface="Calibri"/>
              </a:rPr>
              <a:t>Roller och rollbeskrivning</a:t>
            </a:r>
            <a:endParaRPr sz="4000" b="1" i="0" u="none" strike="noStrike" cap="none" dirty="0">
              <a:solidFill>
                <a:srgbClr val="000000"/>
              </a:solidFill>
              <a:latin typeface="+mj-lt"/>
              <a:sym typeface="Arial"/>
            </a:endParaRPr>
          </a:p>
        </p:txBody>
      </p:sp>
    </p:spTree>
    <p:extLst>
      <p:ext uri="{BB962C8B-B14F-4D97-AF65-F5344CB8AC3E}">
        <p14:creationId xmlns:p14="http://schemas.microsoft.com/office/powerpoint/2010/main" val="1584127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58000"/>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7" name="Title 1">
            <a:extLst>
              <a:ext uri="{FF2B5EF4-FFF2-40B4-BE49-F238E27FC236}">
                <a16:creationId xmlns:a16="http://schemas.microsoft.com/office/drawing/2014/main" id="{D5E1563D-C6B5-4F1B-99A8-3853302C27FC}"/>
              </a:ext>
            </a:extLst>
          </p:cNvPr>
          <p:cNvSpPr txBox="1">
            <a:spLocks/>
          </p:cNvSpPr>
          <p:nvPr/>
        </p:nvSpPr>
        <p:spPr>
          <a:xfrm>
            <a:off x="191344" y="1628800"/>
            <a:ext cx="6896033" cy="3406433"/>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sv-SE" sz="6000" b="1" dirty="0" err="1">
                <a:solidFill>
                  <a:schemeClr val="lt1"/>
                </a:solidFill>
                <a:latin typeface="+mj-lt"/>
                <a:ea typeface="Calibri"/>
                <a:cs typeface="Calibri"/>
                <a:sym typeface="Calibri"/>
              </a:rPr>
              <a:t>Välkomna</a:t>
            </a:r>
            <a:r>
              <a:rPr lang="sv-SE" sz="6000" b="1" dirty="0">
                <a:solidFill>
                  <a:schemeClr val="lt1"/>
                </a:solidFill>
                <a:latin typeface="+mj-lt"/>
                <a:ea typeface="Calibri"/>
                <a:cs typeface="Calibri"/>
                <a:sym typeface="Calibri"/>
              </a:rPr>
              <a:t> till en ny </a:t>
            </a:r>
            <a:r>
              <a:rPr lang="sv-SE" sz="6000" b="1" dirty="0" err="1">
                <a:solidFill>
                  <a:schemeClr val="lt1"/>
                </a:solidFill>
                <a:latin typeface="+mj-lt"/>
                <a:ea typeface="Calibri"/>
                <a:cs typeface="Calibri"/>
                <a:sym typeface="Calibri"/>
              </a:rPr>
              <a:t>säsong</a:t>
            </a:r>
            <a:r>
              <a:rPr lang="sv-SE" sz="6000" b="1" dirty="0">
                <a:solidFill>
                  <a:schemeClr val="lt1"/>
                </a:solidFill>
                <a:latin typeface="+mj-lt"/>
                <a:ea typeface="Calibri"/>
                <a:cs typeface="Calibri"/>
                <a:sym typeface="Calibri"/>
              </a:rPr>
              <a:t> i </a:t>
            </a:r>
            <a:r>
              <a:rPr lang="sv-SE" sz="6000" b="1" dirty="0" err="1">
                <a:solidFill>
                  <a:schemeClr val="lt1"/>
                </a:solidFill>
                <a:latin typeface="+mj-lt"/>
                <a:ea typeface="Calibri"/>
                <a:cs typeface="Calibri"/>
                <a:sym typeface="Calibri"/>
              </a:rPr>
              <a:t>vårt</a:t>
            </a:r>
            <a:r>
              <a:rPr lang="sv-SE" sz="6000" b="1" dirty="0">
                <a:solidFill>
                  <a:schemeClr val="lt1"/>
                </a:solidFill>
                <a:latin typeface="+mj-lt"/>
                <a:ea typeface="Calibri"/>
                <a:cs typeface="Calibri"/>
                <a:sym typeface="Calibri"/>
              </a:rPr>
              <a:t> underbara </a:t>
            </a:r>
            <a:r>
              <a:rPr lang="sv-SE" sz="6000" b="1" dirty="0" err="1">
                <a:solidFill>
                  <a:schemeClr val="lt1"/>
                </a:solidFill>
                <a:latin typeface="+mj-lt"/>
                <a:ea typeface="Calibri"/>
                <a:cs typeface="Calibri"/>
                <a:sym typeface="Calibri"/>
              </a:rPr>
              <a:t>gäng</a:t>
            </a:r>
            <a:r>
              <a:rPr lang="sv-SE" sz="6000" b="1" dirty="0">
                <a:solidFill>
                  <a:schemeClr val="lt1"/>
                </a:solidFill>
                <a:latin typeface="+mj-lt"/>
                <a:ea typeface="Calibri"/>
                <a:cs typeface="Calibri"/>
                <a:sym typeface="Calibri"/>
              </a:rPr>
              <a:t>! </a:t>
            </a:r>
            <a:endParaRPr lang="sv-SE" sz="6000" b="1"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3848668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04023"/>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9" name="Google Shape;205;p12">
            <a:extLst>
              <a:ext uri="{FF2B5EF4-FFF2-40B4-BE49-F238E27FC236}">
                <a16:creationId xmlns:a16="http://schemas.microsoft.com/office/drawing/2014/main" id="{A7C41D9B-2B30-4D32-A6A6-15FB21F1A936}"/>
              </a:ext>
            </a:extLst>
          </p:cNvPr>
          <p:cNvSpPr txBox="1"/>
          <p:nvPr/>
        </p:nvSpPr>
        <p:spPr>
          <a:xfrm>
            <a:off x="98961" y="444771"/>
            <a:ext cx="5997039" cy="58473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sv-SE" sz="3200" b="1" i="0" u="none" strike="noStrike" kern="0" cap="none" spc="0" normalizeH="0" baseline="0" noProof="0" dirty="0">
                <a:ln>
                  <a:noFill/>
                </a:ln>
                <a:solidFill>
                  <a:srgbClr val="FFFFFF"/>
                </a:solidFill>
                <a:effectLst/>
                <a:uLnTx/>
                <a:uFillTx/>
                <a:latin typeface="Arial"/>
                <a:ea typeface="Calibri"/>
                <a:cs typeface="Calibri"/>
                <a:sym typeface="Calibri"/>
              </a:rPr>
              <a:t>Innehåll</a:t>
            </a:r>
            <a:endParaRPr kumimoji="0" sz="3200" b="1" i="0" u="none" strike="noStrike" kern="0" cap="none" spc="0" normalizeH="0" baseline="0" noProof="0" dirty="0">
              <a:ln>
                <a:noFill/>
              </a:ln>
              <a:solidFill>
                <a:srgbClr val="FFFFFF"/>
              </a:solidFill>
              <a:effectLst/>
              <a:uLnTx/>
              <a:uFillTx/>
              <a:latin typeface="Arial"/>
              <a:ea typeface="Calibri"/>
              <a:cs typeface="Calibri"/>
              <a:sym typeface="Calibri"/>
            </a:endParaRPr>
          </a:p>
        </p:txBody>
      </p:sp>
      <p:sp>
        <p:nvSpPr>
          <p:cNvPr id="10" name="Google Shape;209;p12">
            <a:extLst>
              <a:ext uri="{FF2B5EF4-FFF2-40B4-BE49-F238E27FC236}">
                <a16:creationId xmlns:a16="http://schemas.microsoft.com/office/drawing/2014/main" id="{9A9A3164-B21A-4FD1-A55F-6EE428AD8D1F}"/>
              </a:ext>
            </a:extLst>
          </p:cNvPr>
          <p:cNvSpPr txBox="1"/>
          <p:nvPr/>
        </p:nvSpPr>
        <p:spPr>
          <a:xfrm>
            <a:off x="98961" y="1196752"/>
            <a:ext cx="5781015" cy="4896544"/>
          </a:xfrm>
          <a:prstGeom prst="rect">
            <a:avLst/>
          </a:prstGeom>
          <a:noFill/>
          <a:ln>
            <a:noFill/>
          </a:ln>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Om Sandareds Innebandy</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Styrelsen</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Föreningen fokus och värdegrund</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Hur ser en bra säsong ut?</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Policydokument och handlingsplaner</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Kränkande särbehandling</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chemeClr val="tx1">
                    <a:lumMod val="75000"/>
                    <a:lumOff val="25000"/>
                  </a:schemeClr>
                </a:solidFill>
                <a:effectLst/>
                <a:uLnTx/>
                <a:uFillTx/>
                <a:latin typeface="Arial"/>
                <a:ea typeface="Calibri"/>
                <a:cs typeface="Calibri"/>
                <a:sym typeface="Calibri"/>
              </a:rPr>
              <a:t>Hur fungerar en idrottsförening</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FFFFFF"/>
                </a:solidFill>
                <a:effectLst/>
                <a:uLnTx/>
                <a:uFillTx/>
                <a:latin typeface="Arial"/>
                <a:ea typeface="Calibri"/>
                <a:cs typeface="Calibri"/>
                <a:sym typeface="Calibri"/>
              </a:rPr>
              <a:t>Träningsmodell</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FFFFFF"/>
                </a:solidFill>
                <a:effectLst/>
                <a:uLnTx/>
                <a:uFillTx/>
                <a:latin typeface="Arial"/>
                <a:ea typeface="Calibri"/>
                <a:cs typeface="Calibri"/>
                <a:sym typeface="Calibri"/>
              </a:rPr>
              <a:t>Övrigt och frågor</a:t>
            </a:r>
          </a:p>
        </p:txBody>
      </p:sp>
    </p:spTree>
    <p:extLst>
      <p:ext uri="{BB962C8B-B14F-4D97-AF65-F5344CB8AC3E}">
        <p14:creationId xmlns:p14="http://schemas.microsoft.com/office/powerpoint/2010/main" val="1391795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 name="Google Shape;244;p15">
            <a:extLst>
              <a:ext uri="{FF2B5EF4-FFF2-40B4-BE49-F238E27FC236}">
                <a16:creationId xmlns:a16="http://schemas.microsoft.com/office/drawing/2014/main" id="{9D3F2813-81F1-4854-97DF-C67000D01EC1}"/>
              </a:ext>
            </a:extLst>
          </p:cNvPr>
          <p:cNvSpPr txBox="1"/>
          <p:nvPr/>
        </p:nvSpPr>
        <p:spPr>
          <a:xfrm>
            <a:off x="6500773" y="1474317"/>
            <a:ext cx="138112" cy="45719"/>
          </a:xfrm>
          <a:prstGeom prst="rect">
            <a:avLst/>
          </a:prstGeom>
          <a:noFill/>
          <a:ln>
            <a:noFill/>
          </a:ln>
        </p:spPr>
        <p:txBody>
          <a:bodyPr spcFirstLastPara="1" wrap="square" lIns="91425" tIns="45700" rIns="91425" bIns="45700" anchor="b" anchorCtr="0">
            <a:normAutofit fontScale="25000" lnSpcReduction="20000"/>
          </a:bodyPr>
          <a:lstStyle/>
          <a:p>
            <a:pPr marL="0" marR="0" lvl="0" indent="0" algn="l" rtl="0">
              <a:lnSpc>
                <a:spcPct val="60000"/>
              </a:lnSpc>
              <a:spcBef>
                <a:spcPts val="0"/>
              </a:spcBef>
              <a:spcAft>
                <a:spcPts val="0"/>
              </a:spcAft>
              <a:buClr>
                <a:srgbClr val="000000"/>
              </a:buClr>
              <a:buSzPts val="112"/>
              <a:buFont typeface="Arial"/>
              <a:buNone/>
            </a:pPr>
            <a:endParaRPr sz="112" b="0" i="0" u="none" strike="noStrike" cap="none">
              <a:solidFill>
                <a:schemeClr val="lt1"/>
              </a:solidFill>
              <a:latin typeface="Calibri"/>
              <a:ea typeface="Calibri"/>
              <a:cs typeface="Calibri"/>
              <a:sym typeface="Calibri"/>
            </a:endParaRPr>
          </a:p>
        </p:txBody>
      </p:sp>
      <p:sp>
        <p:nvSpPr>
          <p:cNvPr id="23" name="Google Shape;246;p15">
            <a:extLst>
              <a:ext uri="{FF2B5EF4-FFF2-40B4-BE49-F238E27FC236}">
                <a16:creationId xmlns:a16="http://schemas.microsoft.com/office/drawing/2014/main" id="{CC8A30C7-EF9F-41CD-BA47-A3471FB75145}"/>
              </a:ext>
            </a:extLst>
          </p:cNvPr>
          <p:cNvSpPr txBox="1"/>
          <p:nvPr/>
        </p:nvSpPr>
        <p:spPr>
          <a:xfrm>
            <a:off x="605477" y="45488"/>
            <a:ext cx="599703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sv-SE" sz="3200" b="1" i="0" u="none" strike="noStrike" cap="none">
                <a:solidFill>
                  <a:schemeClr val="lt1"/>
                </a:solidFill>
                <a:latin typeface="Calibri"/>
                <a:ea typeface="Calibri"/>
                <a:cs typeface="Calibri"/>
                <a:sym typeface="Calibri"/>
              </a:rPr>
              <a:t>Träningsmodell</a:t>
            </a:r>
            <a:endParaRPr sz="1400" b="1" i="0" u="none" strike="noStrike" cap="none">
              <a:solidFill>
                <a:srgbClr val="000000"/>
              </a:solidFill>
              <a:latin typeface="Arial"/>
              <a:ea typeface="Arial"/>
              <a:cs typeface="Arial"/>
              <a:sym typeface="Arial"/>
            </a:endParaRPr>
          </a:p>
        </p:txBody>
      </p:sp>
      <p:sp>
        <p:nvSpPr>
          <p:cNvPr id="24" name="Google Shape;247;p15">
            <a:extLst>
              <a:ext uri="{FF2B5EF4-FFF2-40B4-BE49-F238E27FC236}">
                <a16:creationId xmlns:a16="http://schemas.microsoft.com/office/drawing/2014/main" id="{BD0608C6-CEAE-44B2-9089-763AF79926E4}"/>
              </a:ext>
            </a:extLst>
          </p:cNvPr>
          <p:cNvSpPr/>
          <p:nvPr/>
        </p:nvSpPr>
        <p:spPr>
          <a:xfrm>
            <a:off x="4548148" y="808111"/>
            <a:ext cx="1457325" cy="5866993"/>
          </a:xfrm>
          <a:prstGeom prst="rect">
            <a:avLst/>
          </a:prstGeom>
          <a:solidFill>
            <a:srgbClr val="FFFF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 name="Google Shape;248;p15">
            <a:extLst>
              <a:ext uri="{FF2B5EF4-FFF2-40B4-BE49-F238E27FC236}">
                <a16:creationId xmlns:a16="http://schemas.microsoft.com/office/drawing/2014/main" id="{1CFD9B61-1003-48E5-A824-E4D3BF552BA8}"/>
              </a:ext>
            </a:extLst>
          </p:cNvPr>
          <p:cNvSpPr txBox="1"/>
          <p:nvPr/>
        </p:nvSpPr>
        <p:spPr>
          <a:xfrm>
            <a:off x="4548147" y="852057"/>
            <a:ext cx="1457325" cy="563231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sv-SE" sz="2400" b="0" i="0" u="none" strike="noStrike" cap="none">
                <a:solidFill>
                  <a:schemeClr val="dk1"/>
                </a:solidFill>
                <a:latin typeface="Calibri"/>
                <a:ea typeface="Calibri"/>
                <a:cs typeface="Calibri"/>
                <a:sym typeface="Calibri"/>
              </a:rPr>
              <a:t>LEK</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sv-SE" sz="2400" b="0" i="0" u="none" strike="noStrike" cap="none">
                <a:solidFill>
                  <a:schemeClr val="dk1"/>
                </a:solidFill>
                <a:latin typeface="Calibri"/>
                <a:ea typeface="Calibri"/>
                <a:cs typeface="Calibri"/>
                <a:sym typeface="Calibri"/>
              </a:rPr>
              <a:t>SMÅLAGS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sv-SE" sz="2400" b="0" i="0" u="none" strike="noStrike" cap="none">
                <a:solidFill>
                  <a:schemeClr val="dk1"/>
                </a:solidFill>
                <a:latin typeface="Calibri"/>
                <a:ea typeface="Calibri"/>
                <a:cs typeface="Calibri"/>
                <a:sym typeface="Calibri"/>
              </a:rPr>
              <a:t>SPEL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sv-SE" sz="2400" b="0" i="0" u="none" strike="noStrike" cap="none">
                <a:solidFill>
                  <a:schemeClr val="dk1"/>
                </a:solidFill>
                <a:latin typeface="Calibri"/>
                <a:ea typeface="Calibri"/>
                <a:cs typeface="Calibri"/>
                <a:sym typeface="Calibri"/>
              </a:rPr>
              <a:t>CUPER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sv-SE" sz="2400" b="0" i="0" u="none" strike="noStrike" cap="none">
                <a:solidFill>
                  <a:schemeClr val="dk1"/>
                </a:solidFill>
                <a:latin typeface="Calibri"/>
                <a:ea typeface="Calibri"/>
                <a:cs typeface="Calibri"/>
                <a:sym typeface="Calibri"/>
              </a:rPr>
              <a:t>LÄGER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sv-SE" sz="2400" b="0" i="0" u="none" strike="noStrike" cap="none">
                <a:solidFill>
                  <a:schemeClr val="dk1"/>
                </a:solidFill>
                <a:latin typeface="Calibri"/>
                <a:ea typeface="Calibri"/>
                <a:cs typeface="Calibri"/>
                <a:sym typeface="Calibri"/>
              </a:rPr>
              <a:t>VUXEN BARN</a:t>
            </a:r>
            <a:endParaRPr sz="1400" b="0" i="0" u="none" strike="noStrike" cap="none">
              <a:solidFill>
                <a:srgbClr val="000000"/>
              </a:solidFill>
              <a:latin typeface="Arial"/>
              <a:ea typeface="Arial"/>
              <a:cs typeface="Arial"/>
              <a:sym typeface="Arial"/>
            </a:endParaRPr>
          </a:p>
        </p:txBody>
      </p:sp>
      <p:sp>
        <p:nvSpPr>
          <p:cNvPr id="26" name="Google Shape;249;p15">
            <a:extLst>
              <a:ext uri="{FF2B5EF4-FFF2-40B4-BE49-F238E27FC236}">
                <a16:creationId xmlns:a16="http://schemas.microsoft.com/office/drawing/2014/main" id="{6796991D-7A8A-43F1-90E2-B78183942312}"/>
              </a:ext>
            </a:extLst>
          </p:cNvPr>
          <p:cNvSpPr/>
          <p:nvPr/>
        </p:nvSpPr>
        <p:spPr>
          <a:xfrm>
            <a:off x="407368" y="641333"/>
            <a:ext cx="2371726" cy="802597"/>
          </a:xfrm>
          <a:prstGeom prst="rect">
            <a:avLst/>
          </a:prstGeom>
          <a:solidFill>
            <a:srgbClr val="00B0F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sv-SE" sz="2400" b="0" i="0" u="none" strike="noStrike" cap="none">
                <a:solidFill>
                  <a:schemeClr val="lt1"/>
                </a:solidFill>
                <a:latin typeface="Calibri"/>
                <a:ea typeface="Calibri"/>
                <a:cs typeface="Calibri"/>
                <a:sym typeface="Calibri"/>
              </a:rPr>
              <a:t>Idrottslek 6år</a:t>
            </a:r>
            <a:endParaRPr sz="1400" b="0" i="0" u="none" strike="noStrike" cap="none">
              <a:solidFill>
                <a:srgbClr val="000000"/>
              </a:solidFill>
              <a:latin typeface="Arial"/>
              <a:ea typeface="Arial"/>
              <a:cs typeface="Arial"/>
              <a:sym typeface="Arial"/>
            </a:endParaRPr>
          </a:p>
        </p:txBody>
      </p:sp>
      <p:sp>
        <p:nvSpPr>
          <p:cNvPr id="27" name="Google Shape;250;p15">
            <a:extLst>
              <a:ext uri="{FF2B5EF4-FFF2-40B4-BE49-F238E27FC236}">
                <a16:creationId xmlns:a16="http://schemas.microsoft.com/office/drawing/2014/main" id="{161D368F-65C6-400E-8247-5F8B9CA9E3D6}"/>
              </a:ext>
            </a:extLst>
          </p:cNvPr>
          <p:cNvSpPr/>
          <p:nvPr/>
        </p:nvSpPr>
        <p:spPr>
          <a:xfrm>
            <a:off x="407368" y="1902258"/>
            <a:ext cx="2371726" cy="802597"/>
          </a:xfrm>
          <a:prstGeom prst="rect">
            <a:avLst/>
          </a:prstGeom>
          <a:solidFill>
            <a:srgbClr val="92D05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sv-SE" sz="2400" b="0" i="0" u="none" strike="noStrike" cap="none" dirty="0">
                <a:solidFill>
                  <a:schemeClr val="lt1"/>
                </a:solidFill>
                <a:latin typeface="Calibri"/>
                <a:ea typeface="Calibri"/>
                <a:cs typeface="Calibri"/>
                <a:sym typeface="Calibri"/>
              </a:rPr>
              <a:t>GRÖN</a:t>
            </a:r>
            <a:r>
              <a:rPr lang="sv-SE" sz="1800" b="0" i="0" u="none" strike="noStrike" cap="none" dirty="0">
                <a:solidFill>
                  <a:schemeClr val="lt1"/>
                </a:solidFill>
                <a:latin typeface="Calibri"/>
                <a:ea typeface="Calibri"/>
                <a:cs typeface="Calibri"/>
                <a:sym typeface="Calibri"/>
              </a:rPr>
              <a:t> </a:t>
            </a:r>
            <a:r>
              <a:rPr lang="sv-SE" sz="2400" b="0" i="0" u="none" strike="noStrike" cap="none" dirty="0">
                <a:solidFill>
                  <a:schemeClr val="lt1"/>
                </a:solidFill>
                <a:latin typeface="Calibri"/>
                <a:ea typeface="Calibri"/>
                <a:cs typeface="Calibri"/>
                <a:sym typeface="Calibri"/>
              </a:rPr>
              <a:t>NIVÅ: barn 6-9år</a:t>
            </a:r>
            <a:endParaRPr sz="1800" b="0" i="0" u="none" strike="noStrike" cap="none" dirty="0">
              <a:solidFill>
                <a:schemeClr val="lt1"/>
              </a:solidFill>
              <a:latin typeface="Calibri"/>
              <a:ea typeface="Calibri"/>
              <a:cs typeface="Calibri"/>
              <a:sym typeface="Calibri"/>
            </a:endParaRPr>
          </a:p>
        </p:txBody>
      </p:sp>
      <p:sp>
        <p:nvSpPr>
          <p:cNvPr id="28" name="Google Shape;251;p15">
            <a:extLst>
              <a:ext uri="{FF2B5EF4-FFF2-40B4-BE49-F238E27FC236}">
                <a16:creationId xmlns:a16="http://schemas.microsoft.com/office/drawing/2014/main" id="{5CDECBCC-68F3-4230-A162-E7ABE9F487B2}"/>
              </a:ext>
            </a:extLst>
          </p:cNvPr>
          <p:cNvSpPr/>
          <p:nvPr/>
        </p:nvSpPr>
        <p:spPr>
          <a:xfrm>
            <a:off x="407368" y="3280102"/>
            <a:ext cx="2371726" cy="802597"/>
          </a:xfrm>
          <a:prstGeom prst="rect">
            <a:avLst/>
          </a:prstGeom>
          <a:solidFill>
            <a:srgbClr val="00B0F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sv-SE" sz="2400" b="0" i="0" u="none" strike="noStrike" cap="none">
                <a:solidFill>
                  <a:schemeClr val="lt1"/>
                </a:solidFill>
                <a:latin typeface="Calibri"/>
                <a:ea typeface="Calibri"/>
                <a:cs typeface="Calibri"/>
                <a:sym typeface="Calibri"/>
              </a:rPr>
              <a:t>BLÅ NIVÅ: barn 9-12år</a:t>
            </a:r>
            <a:endParaRPr sz="1400" b="0" i="0" u="none" strike="noStrike" cap="none">
              <a:solidFill>
                <a:srgbClr val="000000"/>
              </a:solidFill>
              <a:latin typeface="Arial"/>
              <a:ea typeface="Arial"/>
              <a:cs typeface="Arial"/>
              <a:sym typeface="Arial"/>
            </a:endParaRPr>
          </a:p>
        </p:txBody>
      </p:sp>
      <p:sp>
        <p:nvSpPr>
          <p:cNvPr id="29" name="Google Shape;252;p15">
            <a:extLst>
              <a:ext uri="{FF2B5EF4-FFF2-40B4-BE49-F238E27FC236}">
                <a16:creationId xmlns:a16="http://schemas.microsoft.com/office/drawing/2014/main" id="{C384F5FC-0045-4E15-9CF7-CFC7428A56C8}"/>
              </a:ext>
            </a:extLst>
          </p:cNvPr>
          <p:cNvSpPr/>
          <p:nvPr/>
        </p:nvSpPr>
        <p:spPr>
          <a:xfrm>
            <a:off x="407368" y="4541034"/>
            <a:ext cx="2371726" cy="802597"/>
          </a:xfrm>
          <a:prstGeom prst="rect">
            <a:avLst/>
          </a:prstGeom>
          <a:solidFill>
            <a:srgbClr val="FF00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sv-SE" sz="2400" b="0" i="0" u="none" strike="noStrike" cap="none">
                <a:solidFill>
                  <a:schemeClr val="lt1"/>
                </a:solidFill>
                <a:latin typeface="Calibri"/>
                <a:ea typeface="Calibri"/>
                <a:cs typeface="Calibri"/>
                <a:sym typeface="Calibri"/>
              </a:rPr>
              <a:t>RÖD NIVÅ: barn 12-14år</a:t>
            </a:r>
            <a:endParaRPr sz="1400" b="0" i="0" u="none" strike="noStrike" cap="none">
              <a:solidFill>
                <a:srgbClr val="000000"/>
              </a:solidFill>
              <a:latin typeface="Arial"/>
              <a:ea typeface="Arial"/>
              <a:cs typeface="Arial"/>
              <a:sym typeface="Arial"/>
            </a:endParaRPr>
          </a:p>
        </p:txBody>
      </p:sp>
      <p:sp>
        <p:nvSpPr>
          <p:cNvPr id="30" name="Google Shape;253;p15">
            <a:extLst>
              <a:ext uri="{FF2B5EF4-FFF2-40B4-BE49-F238E27FC236}">
                <a16:creationId xmlns:a16="http://schemas.microsoft.com/office/drawing/2014/main" id="{F35E9A99-DB23-4ED3-BAE0-8A5E75745228}"/>
              </a:ext>
            </a:extLst>
          </p:cNvPr>
          <p:cNvSpPr/>
          <p:nvPr/>
        </p:nvSpPr>
        <p:spPr>
          <a:xfrm>
            <a:off x="407368" y="5727546"/>
            <a:ext cx="2371726" cy="802597"/>
          </a:xfrm>
          <a:prstGeom prst="rect">
            <a:avLst/>
          </a:prstGeom>
          <a:solidFill>
            <a:srgbClr val="FF00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sv-SE" sz="2400" b="0" i="0" u="none" strike="noStrike" cap="none">
                <a:solidFill>
                  <a:schemeClr val="lt1"/>
                </a:solidFill>
                <a:latin typeface="Calibri"/>
                <a:ea typeface="Calibri"/>
                <a:cs typeface="Calibri"/>
                <a:sym typeface="Calibri"/>
              </a:rPr>
              <a:t>RÖD NIVÅ: barn 14-16år</a:t>
            </a:r>
            <a:endParaRPr sz="1400" b="0" i="0" u="none" strike="noStrike" cap="none">
              <a:solidFill>
                <a:srgbClr val="000000"/>
              </a:solidFill>
              <a:latin typeface="Arial"/>
              <a:ea typeface="Arial"/>
              <a:cs typeface="Arial"/>
              <a:sym typeface="Arial"/>
            </a:endParaRPr>
          </a:p>
        </p:txBody>
      </p:sp>
      <p:sp>
        <p:nvSpPr>
          <p:cNvPr id="31" name="Google Shape;254;p15">
            <a:extLst>
              <a:ext uri="{FF2B5EF4-FFF2-40B4-BE49-F238E27FC236}">
                <a16:creationId xmlns:a16="http://schemas.microsoft.com/office/drawing/2014/main" id="{085E5A38-37DC-4A03-BCC9-73F0BF815A1E}"/>
              </a:ext>
            </a:extLst>
          </p:cNvPr>
          <p:cNvSpPr/>
          <p:nvPr/>
        </p:nvSpPr>
        <p:spPr>
          <a:xfrm>
            <a:off x="2779094" y="1747686"/>
            <a:ext cx="1769052" cy="1034522"/>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TEKNIK/</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MOTORIK</a:t>
            </a:r>
            <a:endParaRPr sz="1400" b="0" i="0" u="none" strike="noStrike" cap="none">
              <a:solidFill>
                <a:srgbClr val="000000"/>
              </a:solidFill>
              <a:latin typeface="Arial"/>
              <a:ea typeface="Arial"/>
              <a:cs typeface="Arial"/>
              <a:sym typeface="Arial"/>
            </a:endParaRPr>
          </a:p>
        </p:txBody>
      </p:sp>
      <p:sp>
        <p:nvSpPr>
          <p:cNvPr id="32" name="Google Shape;255;p15">
            <a:extLst>
              <a:ext uri="{FF2B5EF4-FFF2-40B4-BE49-F238E27FC236}">
                <a16:creationId xmlns:a16="http://schemas.microsoft.com/office/drawing/2014/main" id="{ED7F1A3E-2CC5-4291-A294-03012BF61FBD}"/>
              </a:ext>
            </a:extLst>
          </p:cNvPr>
          <p:cNvSpPr/>
          <p:nvPr/>
        </p:nvSpPr>
        <p:spPr>
          <a:xfrm>
            <a:off x="2726268" y="3118601"/>
            <a:ext cx="1929819" cy="1079523"/>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TEKNIK/</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FYS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Äldre/Yngre</a:t>
            </a:r>
            <a:endParaRPr sz="1400" b="0" i="0" u="none" strike="noStrike" cap="none">
              <a:solidFill>
                <a:srgbClr val="000000"/>
              </a:solidFill>
              <a:latin typeface="Arial"/>
              <a:ea typeface="Arial"/>
              <a:cs typeface="Arial"/>
              <a:sym typeface="Arial"/>
            </a:endParaRPr>
          </a:p>
        </p:txBody>
      </p:sp>
      <p:sp>
        <p:nvSpPr>
          <p:cNvPr id="33" name="Google Shape;256;p15">
            <a:extLst>
              <a:ext uri="{FF2B5EF4-FFF2-40B4-BE49-F238E27FC236}">
                <a16:creationId xmlns:a16="http://schemas.microsoft.com/office/drawing/2014/main" id="{55BB07A4-67CF-4D95-87B4-0D942D51FCA2}"/>
              </a:ext>
            </a:extLst>
          </p:cNvPr>
          <p:cNvSpPr/>
          <p:nvPr/>
        </p:nvSpPr>
        <p:spPr>
          <a:xfrm>
            <a:off x="2755860" y="4384748"/>
            <a:ext cx="1769052" cy="109943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TAKTIK/</a:t>
            </a:r>
            <a:br>
              <a:rPr lang="sv-SE" sz="1800" b="0" i="0" u="none" strike="noStrike" cap="none">
                <a:solidFill>
                  <a:schemeClr val="lt1"/>
                </a:solidFill>
                <a:latin typeface="Calibri"/>
                <a:ea typeface="Calibri"/>
                <a:cs typeface="Calibri"/>
                <a:sym typeface="Calibri"/>
              </a:rPr>
            </a:br>
            <a:r>
              <a:rPr lang="sv-SE" sz="1800" b="0" i="0" u="none" strike="noStrike" cap="none">
                <a:solidFill>
                  <a:schemeClr val="lt1"/>
                </a:solidFill>
                <a:latin typeface="Calibri"/>
                <a:ea typeface="Calibri"/>
                <a:cs typeface="Calibri"/>
                <a:sym typeface="Calibri"/>
              </a:rPr>
              <a:t>FYS</a:t>
            </a:r>
            <a:endParaRPr sz="1400" b="0" i="0" u="none" strike="noStrike" cap="none">
              <a:solidFill>
                <a:srgbClr val="000000"/>
              </a:solidFill>
              <a:latin typeface="Arial"/>
              <a:ea typeface="Arial"/>
              <a:cs typeface="Arial"/>
              <a:sym typeface="Arial"/>
            </a:endParaRPr>
          </a:p>
        </p:txBody>
      </p:sp>
      <p:sp>
        <p:nvSpPr>
          <p:cNvPr id="34" name="Google Shape;257;p15">
            <a:extLst>
              <a:ext uri="{FF2B5EF4-FFF2-40B4-BE49-F238E27FC236}">
                <a16:creationId xmlns:a16="http://schemas.microsoft.com/office/drawing/2014/main" id="{AF43271C-9B3C-4267-955C-04D1C79A643A}"/>
              </a:ext>
            </a:extLst>
          </p:cNvPr>
          <p:cNvSpPr/>
          <p:nvPr/>
        </p:nvSpPr>
        <p:spPr>
          <a:xfrm>
            <a:off x="2779093" y="5576131"/>
            <a:ext cx="1745819" cy="1142919"/>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TAKTIK/</a:t>
            </a:r>
            <a:br>
              <a:rPr lang="sv-SE" sz="1800" b="0" i="0" u="none" strike="noStrike" cap="none">
                <a:solidFill>
                  <a:schemeClr val="lt1"/>
                </a:solidFill>
                <a:latin typeface="Calibri"/>
                <a:ea typeface="Calibri"/>
                <a:cs typeface="Calibri"/>
                <a:sym typeface="Calibri"/>
              </a:rPr>
            </a:br>
            <a:r>
              <a:rPr lang="sv-SE" sz="1800" b="0" i="0" u="none" strike="noStrike" cap="none">
                <a:solidFill>
                  <a:schemeClr val="lt1"/>
                </a:solidFill>
                <a:latin typeface="Calibri"/>
                <a:ea typeface="Calibri"/>
                <a:cs typeface="Calibri"/>
                <a:sym typeface="Calibri"/>
              </a:rPr>
              <a:t>FYS</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108042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304;p19">
            <a:extLst>
              <a:ext uri="{FF2B5EF4-FFF2-40B4-BE49-F238E27FC236}">
                <a16:creationId xmlns:a16="http://schemas.microsoft.com/office/drawing/2014/main" id="{F7FA7824-306A-4FE9-8055-7E093B8AF27D}"/>
              </a:ext>
            </a:extLst>
          </p:cNvPr>
          <p:cNvSpPr txBox="1"/>
          <p:nvPr/>
        </p:nvSpPr>
        <p:spPr>
          <a:xfrm>
            <a:off x="915916" y="1583302"/>
            <a:ext cx="5395912" cy="88820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000000"/>
              </a:buClr>
              <a:buSzPts val="5400"/>
              <a:buFont typeface="Arial"/>
              <a:buNone/>
            </a:pPr>
            <a:r>
              <a:rPr lang="sv-SE" sz="5400" b="1" i="0" u="none" strike="noStrike" cap="none" dirty="0">
                <a:solidFill>
                  <a:schemeClr val="lt1"/>
                </a:solidFill>
                <a:latin typeface="+mj-lt"/>
                <a:ea typeface="Calibri"/>
                <a:cs typeface="Calibri"/>
                <a:sym typeface="Calibri"/>
              </a:rPr>
              <a:t>Övrigt / Frågor</a:t>
            </a:r>
            <a:endParaRPr sz="1400" b="1" i="0" u="none" strike="noStrike" cap="none" dirty="0">
              <a:solidFill>
                <a:srgbClr val="000000"/>
              </a:solidFill>
              <a:latin typeface="+mj-lt"/>
              <a:sym typeface="Arial"/>
            </a:endParaRPr>
          </a:p>
        </p:txBody>
      </p:sp>
    </p:spTree>
    <p:extLst>
      <p:ext uri="{BB962C8B-B14F-4D97-AF65-F5344CB8AC3E}">
        <p14:creationId xmlns:p14="http://schemas.microsoft.com/office/powerpoint/2010/main" val="2876010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04023"/>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9" name="Google Shape;205;p12">
            <a:extLst>
              <a:ext uri="{FF2B5EF4-FFF2-40B4-BE49-F238E27FC236}">
                <a16:creationId xmlns:a16="http://schemas.microsoft.com/office/drawing/2014/main" id="{A7C41D9B-2B30-4D32-A6A6-15FB21F1A936}"/>
              </a:ext>
            </a:extLst>
          </p:cNvPr>
          <p:cNvSpPr txBox="1"/>
          <p:nvPr/>
        </p:nvSpPr>
        <p:spPr>
          <a:xfrm>
            <a:off x="98961" y="260648"/>
            <a:ext cx="5997039"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sv-SE" sz="4000" b="1" i="0" u="none" strike="noStrike" cap="none" dirty="0">
                <a:solidFill>
                  <a:schemeClr val="lt1"/>
                </a:solidFill>
                <a:latin typeface="+mj-lt"/>
                <a:ea typeface="Calibri"/>
                <a:cs typeface="Calibri"/>
                <a:sym typeface="Calibri"/>
              </a:rPr>
              <a:t>Innehåll</a:t>
            </a:r>
            <a:endParaRPr sz="3200" b="1" i="0" u="none" strike="noStrike" cap="none" dirty="0">
              <a:solidFill>
                <a:schemeClr val="lt1"/>
              </a:solidFill>
              <a:latin typeface="+mj-lt"/>
              <a:ea typeface="Calibri"/>
              <a:cs typeface="Calibri"/>
              <a:sym typeface="Calibri"/>
            </a:endParaRPr>
          </a:p>
        </p:txBody>
      </p:sp>
      <p:sp>
        <p:nvSpPr>
          <p:cNvPr id="10" name="Google Shape;209;p12">
            <a:extLst>
              <a:ext uri="{FF2B5EF4-FFF2-40B4-BE49-F238E27FC236}">
                <a16:creationId xmlns:a16="http://schemas.microsoft.com/office/drawing/2014/main" id="{9A9A3164-B21A-4FD1-A55F-6EE428AD8D1F}"/>
              </a:ext>
            </a:extLst>
          </p:cNvPr>
          <p:cNvSpPr txBox="1"/>
          <p:nvPr/>
        </p:nvSpPr>
        <p:spPr>
          <a:xfrm>
            <a:off x="98961" y="1412776"/>
            <a:ext cx="5781015" cy="4896544"/>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Om Sandareds Innebandy</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Styrelsen</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Föreningen fokus och värdegrund</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Hur ser en bra säsong ut?</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Policydokument och handlingsplaner</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Kränkande särbehandling</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Hur fungerar en idrottsförening</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Träningsmodell</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Övrigt och frågor</a:t>
            </a:r>
          </a:p>
        </p:txBody>
      </p:sp>
    </p:spTree>
    <p:extLst>
      <p:ext uri="{BB962C8B-B14F-4D97-AF65-F5344CB8AC3E}">
        <p14:creationId xmlns:p14="http://schemas.microsoft.com/office/powerpoint/2010/main" val="3774426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205;p12">
            <a:extLst>
              <a:ext uri="{FF2B5EF4-FFF2-40B4-BE49-F238E27FC236}">
                <a16:creationId xmlns:a16="http://schemas.microsoft.com/office/drawing/2014/main" id="{D7B6FB68-3592-4AD0-94F1-1C9DABCE0565}"/>
              </a:ext>
            </a:extLst>
          </p:cNvPr>
          <p:cNvSpPr txBox="1"/>
          <p:nvPr/>
        </p:nvSpPr>
        <p:spPr>
          <a:xfrm>
            <a:off x="98961" y="272882"/>
            <a:ext cx="7293183"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sv-SE" sz="4000" b="1" i="0" u="none" strike="noStrike" cap="none" dirty="0">
                <a:solidFill>
                  <a:schemeClr val="lt1"/>
                </a:solidFill>
                <a:latin typeface="+mj-lt"/>
                <a:ea typeface="Calibri"/>
                <a:cs typeface="Calibri"/>
                <a:sym typeface="Calibri"/>
              </a:rPr>
              <a:t>Om Sandareds Innebandy</a:t>
            </a:r>
            <a:endParaRPr sz="4000" b="1" i="0" u="none" strike="noStrike" cap="none" dirty="0">
              <a:solidFill>
                <a:schemeClr val="lt1"/>
              </a:solidFill>
              <a:latin typeface="+mj-lt"/>
              <a:ea typeface="Calibri"/>
              <a:cs typeface="Calibri"/>
              <a:sym typeface="Calibri"/>
            </a:endParaRPr>
          </a:p>
        </p:txBody>
      </p:sp>
      <p:sp>
        <p:nvSpPr>
          <p:cNvPr id="7" name="Google Shape;206;p12">
            <a:extLst>
              <a:ext uri="{FF2B5EF4-FFF2-40B4-BE49-F238E27FC236}">
                <a16:creationId xmlns:a16="http://schemas.microsoft.com/office/drawing/2014/main" id="{6E21D053-5A47-40F7-8084-E95A9355D9B7}"/>
              </a:ext>
            </a:extLst>
          </p:cNvPr>
          <p:cNvSpPr txBox="1"/>
          <p:nvPr/>
        </p:nvSpPr>
        <p:spPr>
          <a:xfrm>
            <a:off x="3886651" y="1112850"/>
            <a:ext cx="3731100" cy="1754286"/>
          </a:xfrm>
          <a:prstGeom prst="rect">
            <a:avLst/>
          </a:prstGeom>
          <a:noFill/>
          <a:ln>
            <a:noFill/>
          </a:ln>
          <a:effectLst>
            <a:outerShdw blurRad="57150" dist="19050" dir="5400000" algn="bl" rotWithShape="0">
              <a:srgbClr val="000000">
                <a:alpha val="49803"/>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v-SE" sz="1800" b="1" i="0" u="none" strike="noStrike" cap="none" dirty="0">
                <a:solidFill>
                  <a:schemeClr val="lt1"/>
                </a:solidFill>
                <a:latin typeface="+mj-lt"/>
                <a:ea typeface="Calibri"/>
                <a:cs typeface="Calibri"/>
                <a:sym typeface="Calibri"/>
              </a:rPr>
              <a:t>Lag och medlemmar</a:t>
            </a:r>
            <a:endParaRPr sz="1400" b="1"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Dam div 2, herr div 3 &amp; div 4</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Juniorer till P14</a:t>
            </a:r>
            <a:endParaRPr sz="1400" b="0" i="0" u="none" strike="noStrike" cap="none" dirty="0">
              <a:solidFill>
                <a:srgbClr val="000000"/>
              </a:solidFill>
              <a:latin typeface="+mj-lt"/>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F07</a:t>
            </a:r>
            <a:r>
              <a:rPr lang="sv-SE" sz="1800" b="0"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 F8/9, F10/11, </a:t>
            </a:r>
            <a:r>
              <a:rPr lang="sv-SE" sz="1800" b="0"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F12/13/14</a:t>
            </a: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Innebandyskola PF14/15</a:t>
            </a:r>
            <a:endParaRPr sz="1800" b="0"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~300 </a:t>
            </a:r>
            <a:r>
              <a:rPr lang="sv-SE" sz="1800" b="0" i="0" u="none" strike="noStrike" cap="none" dirty="0" err="1">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st</a:t>
            </a:r>
            <a:r>
              <a:rPr lang="sv-SE" sz="1800" b="0" i="0" u="none" strike="noStrike" cap="none" dirty="0">
                <a:solidFill>
                  <a:schemeClr val="lt1"/>
                </a:solidFill>
                <a:latin typeface="+mj-lt"/>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 medlemmar</a:t>
            </a:r>
            <a:endParaRPr sz="1800" b="0" i="0" u="none" strike="noStrike" cap="none" dirty="0">
              <a:solidFill>
                <a:schemeClr val="lt1"/>
              </a:solidFill>
              <a:latin typeface="+mj-lt"/>
              <a:ea typeface="Calibri"/>
              <a:cs typeface="Calibri"/>
              <a:sym typeface="Calibri"/>
            </a:endParaRPr>
          </a:p>
        </p:txBody>
      </p:sp>
      <p:sp>
        <p:nvSpPr>
          <p:cNvPr id="9" name="Google Shape;207;p12">
            <a:extLst>
              <a:ext uri="{FF2B5EF4-FFF2-40B4-BE49-F238E27FC236}">
                <a16:creationId xmlns:a16="http://schemas.microsoft.com/office/drawing/2014/main" id="{F790EAE0-7A79-47FB-8F5E-14B42092A7BC}"/>
              </a:ext>
            </a:extLst>
          </p:cNvPr>
          <p:cNvSpPr txBox="1"/>
          <p:nvPr/>
        </p:nvSpPr>
        <p:spPr>
          <a:xfrm>
            <a:off x="288747" y="1112844"/>
            <a:ext cx="3392275" cy="258528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v-SE" sz="1800" b="1" i="0" u="none" strike="noStrike" cap="none" dirty="0">
                <a:solidFill>
                  <a:schemeClr val="lt1"/>
                </a:solidFill>
                <a:latin typeface="+mj-lt"/>
                <a:ea typeface="Calibri"/>
                <a:cs typeface="Calibri"/>
                <a:sym typeface="Calibri"/>
              </a:rPr>
              <a:t>Styrelse</a:t>
            </a:r>
            <a:endParaRPr sz="1400" b="1"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Ordförande: Kai </a:t>
            </a:r>
            <a:r>
              <a:rPr lang="sv-SE" sz="1800" b="0" i="0" u="none" strike="noStrike" cap="none" dirty="0" err="1">
                <a:solidFill>
                  <a:schemeClr val="lt1"/>
                </a:solidFill>
                <a:latin typeface="+mj-lt"/>
                <a:ea typeface="Calibri"/>
                <a:cs typeface="Calibri"/>
                <a:sym typeface="Calibri"/>
              </a:rPr>
              <a:t>Mäkiperä</a:t>
            </a:r>
            <a:endParaRPr sz="18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Vice Ordf.: Magnus Jansson</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Sekreterare: Andy Lust</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Kassör: Krister Sohlström</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Ledamot: Martin Falck</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Ledamot: Karolina Wikander</a:t>
            </a: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cs typeface="Calibri"/>
                <a:sym typeface="Calibri"/>
              </a:rPr>
              <a:t>Ledamot: </a:t>
            </a:r>
            <a:r>
              <a:rPr lang="sv-SE" sz="1800" dirty="0">
                <a:solidFill>
                  <a:schemeClr val="lt1"/>
                </a:solidFill>
                <a:latin typeface="+mj-lt"/>
                <a:cs typeface="Calibri"/>
                <a:sym typeface="Calibri"/>
              </a:rPr>
              <a:t>Jan Särnbäck</a:t>
            </a:r>
            <a:endParaRPr sz="1400" b="0"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Valberedning: ?</a:t>
            </a:r>
            <a:endParaRPr sz="1800" b="0" i="0" u="none" strike="noStrike" cap="none" dirty="0">
              <a:solidFill>
                <a:schemeClr val="lt1"/>
              </a:solidFill>
              <a:latin typeface="+mj-lt"/>
              <a:ea typeface="Calibri"/>
              <a:cs typeface="Calibri"/>
              <a:sym typeface="Calibri"/>
            </a:endParaRPr>
          </a:p>
        </p:txBody>
      </p:sp>
      <p:sp>
        <p:nvSpPr>
          <p:cNvPr id="10" name="Google Shape;209;p12">
            <a:extLst>
              <a:ext uri="{FF2B5EF4-FFF2-40B4-BE49-F238E27FC236}">
                <a16:creationId xmlns:a16="http://schemas.microsoft.com/office/drawing/2014/main" id="{ABED00DA-29A4-404C-B6E6-29F064FCC611}"/>
              </a:ext>
            </a:extLst>
          </p:cNvPr>
          <p:cNvSpPr txBox="1"/>
          <p:nvPr/>
        </p:nvSpPr>
        <p:spPr>
          <a:xfrm>
            <a:off x="288746" y="3777094"/>
            <a:ext cx="4151069" cy="23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sv-SE" sz="1800" b="1" i="0" u="none" strike="noStrike" cap="none" dirty="0">
                <a:solidFill>
                  <a:schemeClr val="lt1"/>
                </a:solidFill>
                <a:latin typeface="+mj-lt"/>
                <a:ea typeface="Calibri"/>
                <a:cs typeface="Calibri"/>
                <a:sym typeface="Calibri"/>
              </a:rPr>
              <a:t>Arbetsgrupper</a:t>
            </a:r>
            <a:endParaRPr sz="1400" b="1" i="0" u="none" strike="noStrike" cap="none" dirty="0">
              <a:solidFill>
                <a:srgbClr val="000000"/>
              </a:solidFill>
              <a:latin typeface="+mj-lt"/>
              <a:sym typeface="Arial"/>
            </a:endParaRP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Domar, material och lokalgrupp</a:t>
            </a: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mj-lt"/>
                <a:ea typeface="Calibri"/>
                <a:cs typeface="Calibri"/>
                <a:sym typeface="Calibri"/>
              </a:rPr>
              <a:t>Ungdomsgrupp</a:t>
            </a: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Seniorgrupp</a:t>
            </a:r>
          </a:p>
          <a:p>
            <a:pPr marL="285750" marR="0" lvl="0" indent="-285750" algn="l" rtl="0">
              <a:lnSpc>
                <a:spcPct val="100000"/>
              </a:lnSpc>
              <a:spcBef>
                <a:spcPts val="0"/>
              </a:spcBef>
              <a:spcAft>
                <a:spcPts val="0"/>
              </a:spcAft>
              <a:buClr>
                <a:schemeClr val="lt1"/>
              </a:buClr>
              <a:buSzPts val="1800"/>
              <a:buFont typeface="Arial"/>
              <a:buChar char="•"/>
            </a:pPr>
            <a:r>
              <a:rPr lang="sv-SE" sz="1800" dirty="0">
                <a:solidFill>
                  <a:schemeClr val="lt1"/>
                </a:solidFill>
                <a:latin typeface="+mj-lt"/>
                <a:ea typeface="Calibri"/>
                <a:cs typeface="Calibri"/>
                <a:sym typeface="Calibri"/>
              </a:rPr>
              <a:t>Sponsorgrupp</a:t>
            </a:r>
          </a:p>
          <a:p>
            <a:pPr marL="285750" marR="0" lvl="0" indent="-285750" algn="l" rtl="0">
              <a:lnSpc>
                <a:spcPct val="100000"/>
              </a:lnSpc>
              <a:spcBef>
                <a:spcPts val="0"/>
              </a:spcBef>
              <a:spcAft>
                <a:spcPts val="0"/>
              </a:spcAft>
              <a:buClr>
                <a:schemeClr val="lt1"/>
              </a:buClr>
              <a:buSzPts val="1800"/>
              <a:buFont typeface="Arial"/>
              <a:buChar char="•"/>
            </a:pPr>
            <a:r>
              <a:rPr lang="sv-SE" sz="1800" b="0" i="0" u="none" strike="noStrike" cap="none" dirty="0">
                <a:solidFill>
                  <a:schemeClr val="lt1"/>
                </a:solidFill>
                <a:latin typeface="+mj-lt"/>
                <a:ea typeface="Calibri"/>
                <a:cs typeface="Calibri"/>
                <a:sym typeface="Calibri"/>
              </a:rPr>
              <a:t>Kommunikation</a:t>
            </a:r>
          </a:p>
          <a:p>
            <a:pPr marL="285750" marR="0" lvl="0" indent="-285750" algn="l" rtl="0">
              <a:lnSpc>
                <a:spcPct val="100000"/>
              </a:lnSpc>
              <a:spcBef>
                <a:spcPts val="0"/>
              </a:spcBef>
              <a:spcAft>
                <a:spcPts val="0"/>
              </a:spcAft>
              <a:buClr>
                <a:schemeClr val="lt1"/>
              </a:buClr>
              <a:buSzPts val="1800"/>
              <a:buFont typeface="Arial"/>
              <a:buChar char="•"/>
            </a:pPr>
            <a:r>
              <a:rPr lang="sv-SE" sz="1800" dirty="0" err="1">
                <a:solidFill>
                  <a:schemeClr val="lt1"/>
                </a:solidFill>
                <a:latin typeface="+mj-lt"/>
                <a:ea typeface="Calibri"/>
                <a:cs typeface="Calibri"/>
                <a:sym typeface="Calibri"/>
              </a:rPr>
              <a:t>Föräldrargrupp</a:t>
            </a:r>
            <a:r>
              <a:rPr lang="sv-SE" sz="1800" dirty="0">
                <a:solidFill>
                  <a:schemeClr val="lt1"/>
                </a:solidFill>
                <a:latin typeface="+mj-lt"/>
                <a:ea typeface="Calibri"/>
                <a:cs typeface="Calibri"/>
                <a:sym typeface="Calibri"/>
              </a:rPr>
              <a:t> </a:t>
            </a:r>
            <a:r>
              <a:rPr lang="sv-SE" sz="1800" dirty="0" err="1">
                <a:solidFill>
                  <a:schemeClr val="lt1"/>
                </a:solidFill>
                <a:latin typeface="+mj-lt"/>
                <a:ea typeface="Calibri"/>
                <a:cs typeface="Calibri"/>
                <a:sym typeface="Calibri"/>
              </a:rPr>
              <a:t>pågång</a:t>
            </a:r>
            <a:endParaRPr sz="1800" b="0" i="0" u="none" strike="noStrike" cap="none" dirty="0">
              <a:solidFill>
                <a:schemeClr val="lt1"/>
              </a:solidFill>
              <a:latin typeface="+mj-lt"/>
              <a:ea typeface="Calibri"/>
              <a:cs typeface="Calibri"/>
              <a:sym typeface="Calibri"/>
            </a:endParaRPr>
          </a:p>
        </p:txBody>
      </p:sp>
    </p:spTree>
    <p:extLst>
      <p:ext uri="{BB962C8B-B14F-4D97-AF65-F5344CB8AC3E}">
        <p14:creationId xmlns:p14="http://schemas.microsoft.com/office/powerpoint/2010/main" val="2758412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2"/>
          <a:stretch>
            <a:fillRect/>
          </a:stretch>
        </p:blipFill>
        <p:spPr>
          <a:xfrm>
            <a:off x="-9588" y="-4237"/>
            <a:ext cx="12201587" cy="6858000"/>
          </a:xfrm>
          <a:prstGeom prst="rect">
            <a:avLst/>
          </a:prstGeom>
        </p:spPr>
      </p:pic>
      <p:sp>
        <p:nvSpPr>
          <p:cNvPr id="29" name="Rectangle 28"/>
          <p:cNvSpPr/>
          <p:nvPr/>
        </p:nvSpPr>
        <p:spPr>
          <a:xfrm>
            <a:off x="-9587" y="0"/>
            <a:ext cx="12192000" cy="686223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rot="16200000">
            <a:off x="-2812447" y="2764918"/>
            <a:ext cx="6315070" cy="1325563"/>
          </a:xfrm>
        </p:spPr>
        <p:txBody>
          <a:bodyPr>
            <a:normAutofit/>
          </a:bodyPr>
          <a:lstStyle/>
          <a:p>
            <a:r>
              <a:rPr lang="sv-SE"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STYRELSE &amp; KANSLI</a:t>
            </a:r>
          </a:p>
        </p:txBody>
      </p:sp>
      <p:pic>
        <p:nvPicPr>
          <p:cNvPr id="10" name="Picture 9"/>
          <p:cNvPicPr>
            <a:picLocks noChangeAspect="1"/>
          </p:cNvPicPr>
          <p:nvPr/>
        </p:nvPicPr>
        <p:blipFill rotWithShape="1">
          <a:blip r:embed="rId3"/>
          <a:srcRect t="21693"/>
          <a:stretch/>
        </p:blipFill>
        <p:spPr>
          <a:xfrm>
            <a:off x="6218629" y="443167"/>
            <a:ext cx="2067154" cy="2880000"/>
          </a:xfrm>
          <a:prstGeom prst="rect">
            <a:avLst/>
          </a:prstGeom>
        </p:spPr>
      </p:pic>
      <p:pic>
        <p:nvPicPr>
          <p:cNvPr id="11" name="Picture 10"/>
          <p:cNvPicPr>
            <a:picLocks noChangeAspect="1"/>
          </p:cNvPicPr>
          <p:nvPr/>
        </p:nvPicPr>
        <p:blipFill rotWithShape="1">
          <a:blip r:embed="rId4"/>
          <a:srcRect l="9377" t="19460" r="8501"/>
          <a:stretch/>
        </p:blipFill>
        <p:spPr>
          <a:xfrm>
            <a:off x="1709557" y="443167"/>
            <a:ext cx="2202427" cy="2880000"/>
          </a:xfrm>
          <a:prstGeom prst="rect">
            <a:avLst/>
          </a:prstGeom>
        </p:spPr>
      </p:pic>
      <p:sp>
        <p:nvSpPr>
          <p:cNvPr id="14" name="Rectangle 13"/>
          <p:cNvSpPr/>
          <p:nvPr/>
        </p:nvSpPr>
        <p:spPr>
          <a:xfrm>
            <a:off x="9888084" y="3565640"/>
            <a:ext cx="1838632" cy="2880000"/>
          </a:xfrm>
          <a:prstGeom prst="rect">
            <a:avLst/>
          </a:prstGeom>
          <a:noFill/>
          <a:ln w="635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t>
            </a:r>
          </a:p>
        </p:txBody>
      </p:sp>
      <p:grpSp>
        <p:nvGrpSpPr>
          <p:cNvPr id="42" name="Group 41">
            <a:extLst>
              <a:ext uri="{FF2B5EF4-FFF2-40B4-BE49-F238E27FC236}">
                <a16:creationId xmlns:a16="http://schemas.microsoft.com/office/drawing/2014/main" id="{83A6DA2D-C71E-4651-83F4-0F56FAC04167}"/>
              </a:ext>
            </a:extLst>
          </p:cNvPr>
          <p:cNvGrpSpPr/>
          <p:nvPr/>
        </p:nvGrpSpPr>
        <p:grpSpPr>
          <a:xfrm>
            <a:off x="4155986" y="443167"/>
            <a:ext cx="1747592" cy="2880000"/>
            <a:chOff x="4136936" y="443167"/>
            <a:chExt cx="1747592" cy="2880000"/>
          </a:xfrm>
        </p:grpSpPr>
        <p:pic>
          <p:nvPicPr>
            <p:cNvPr id="6" name="Picture 5"/>
            <p:cNvPicPr>
              <a:picLocks noChangeAspect="1"/>
            </p:cNvPicPr>
            <p:nvPr/>
          </p:nvPicPr>
          <p:blipFill rotWithShape="1">
            <a:blip r:embed="rId5"/>
            <a:srcRect l="10126" t="6589" r="47417"/>
            <a:stretch/>
          </p:blipFill>
          <p:spPr>
            <a:xfrm>
              <a:off x="4136936" y="443167"/>
              <a:ext cx="1747592" cy="2880000"/>
            </a:xfrm>
            <a:prstGeom prst="rect">
              <a:avLst/>
            </a:prstGeom>
          </p:spPr>
        </p:pic>
        <p:sp>
          <p:nvSpPr>
            <p:cNvPr id="15" name="Rectangle 14"/>
            <p:cNvSpPr/>
            <p:nvPr/>
          </p:nvSpPr>
          <p:spPr>
            <a:xfrm>
              <a:off x="4136936" y="2861502"/>
              <a:ext cx="1747592" cy="460083"/>
            </a:xfrm>
            <a:prstGeom prst="rect">
              <a:avLst/>
            </a:prstGeom>
            <a:solidFill>
              <a:schemeClr val="tx1">
                <a:alpha val="34000"/>
              </a:schemeClr>
            </a:solidFill>
          </p:spPr>
          <p:txBody>
            <a:bodyPr wrap="none" lIns="72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Kai Mäkiperä Ordförande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0739-24 23 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kai.makipera@sandaredsinnebandy.se</a:t>
              </a:r>
              <a:endParaRPr kumimoji="0" lang="en-US"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18" name="Rectangle 17"/>
          <p:cNvSpPr/>
          <p:nvPr/>
        </p:nvSpPr>
        <p:spPr>
          <a:xfrm>
            <a:off x="6119815" y="2861501"/>
            <a:ext cx="2062780" cy="461665"/>
          </a:xfrm>
          <a:prstGeom prst="rect">
            <a:avLst/>
          </a:prstGeom>
          <a:solidFill>
            <a:schemeClr val="tx1">
              <a:alpha val="34000"/>
            </a:schemeClr>
          </a:solidFill>
        </p:spPr>
        <p:txBody>
          <a:bodyPr wrap="none" lIns="72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Magnus Jansson Vice Ordförande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0735-98 90 40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magnus.jansson@sandaredsinnebandy.se</a:t>
            </a:r>
            <a:endParaRPr kumimoji="0" lang="en-US"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Rectangle 18"/>
          <p:cNvSpPr/>
          <p:nvPr/>
        </p:nvSpPr>
        <p:spPr>
          <a:xfrm>
            <a:off x="1709557" y="2861500"/>
            <a:ext cx="2196466" cy="461665"/>
          </a:xfrm>
          <a:prstGeom prst="rect">
            <a:avLst/>
          </a:prstGeom>
          <a:solidFill>
            <a:schemeClr val="tx1">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Andy Lust Sekreterare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0736-73 04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andy.lust@sandaredsinnebandy.se</a:t>
            </a:r>
            <a:endParaRPr kumimoji="0" lang="en-US"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43" name="Group 42">
            <a:extLst>
              <a:ext uri="{FF2B5EF4-FFF2-40B4-BE49-F238E27FC236}">
                <a16:creationId xmlns:a16="http://schemas.microsoft.com/office/drawing/2014/main" id="{31FA412A-A7E6-4428-949C-A1B0B93E65B6}"/>
              </a:ext>
            </a:extLst>
          </p:cNvPr>
          <p:cNvGrpSpPr/>
          <p:nvPr/>
        </p:nvGrpSpPr>
        <p:grpSpPr>
          <a:xfrm>
            <a:off x="3275401" y="3592760"/>
            <a:ext cx="2157220" cy="2880000"/>
            <a:chOff x="3275401" y="3592760"/>
            <a:chExt cx="2157220" cy="2880000"/>
          </a:xfrm>
        </p:grpSpPr>
        <p:pic>
          <p:nvPicPr>
            <p:cNvPr id="9" name="Picture 8"/>
            <p:cNvPicPr>
              <a:picLocks noChangeAspect="1"/>
            </p:cNvPicPr>
            <p:nvPr/>
          </p:nvPicPr>
          <p:blipFill>
            <a:blip r:embed="rId6"/>
            <a:stretch>
              <a:fillRect/>
            </a:stretch>
          </p:blipFill>
          <p:spPr>
            <a:xfrm>
              <a:off x="3275401" y="3592760"/>
              <a:ext cx="2157220" cy="2880000"/>
            </a:xfrm>
            <a:prstGeom prst="rect">
              <a:avLst/>
            </a:prstGeom>
          </p:spPr>
        </p:pic>
        <p:sp>
          <p:nvSpPr>
            <p:cNvPr id="21" name="Rectangle 20"/>
            <p:cNvSpPr/>
            <p:nvPr/>
          </p:nvSpPr>
          <p:spPr>
            <a:xfrm>
              <a:off x="3275401" y="5999364"/>
              <a:ext cx="2157220" cy="461665"/>
            </a:xfrm>
            <a:prstGeom prst="rect">
              <a:avLst/>
            </a:prstGeom>
            <a:solidFill>
              <a:schemeClr val="tx1">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Martin Falck Ledamot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0706-35 58 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martin.falck@sandaredsinnebandy.se</a:t>
              </a:r>
              <a:endParaRPr kumimoji="0" lang="en-US"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9953394" y="5995958"/>
            <a:ext cx="1773321" cy="449682"/>
          </a:xfrm>
          <a:prstGeom prst="rect">
            <a:avLst/>
          </a:prstGeom>
          <a:solidFill>
            <a:schemeClr val="tx1">
              <a:alpha val="34000"/>
            </a:schemeClr>
          </a:solidFill>
        </p:spPr>
        <p:txBody>
          <a:bodyPr wrap="none" lIns="36000" rIns="72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Valberededning saknas</a:t>
            </a:r>
            <a:endParaRPr kumimoji="0" lang="en-US"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0" name="Picture 39">
            <a:extLst>
              <a:ext uri="{FF2B5EF4-FFF2-40B4-BE49-F238E27FC236}">
                <a16:creationId xmlns:a16="http://schemas.microsoft.com/office/drawing/2014/main" id="{75D16B3C-CEE3-479A-8916-AC2975759116}"/>
              </a:ext>
            </a:extLst>
          </p:cNvPr>
          <p:cNvPicPr>
            <a:picLocks noChangeAspect="1"/>
          </p:cNvPicPr>
          <p:nvPr/>
        </p:nvPicPr>
        <p:blipFill rotWithShape="1">
          <a:blip r:embed="rId7"/>
          <a:srcRect l="9960" r="1111" b="1488"/>
          <a:stretch/>
        </p:blipFill>
        <p:spPr>
          <a:xfrm>
            <a:off x="5632045" y="3592759"/>
            <a:ext cx="1876729" cy="2852881"/>
          </a:xfrm>
          <a:prstGeom prst="rect">
            <a:avLst/>
          </a:prstGeom>
        </p:spPr>
      </p:pic>
      <p:pic>
        <p:nvPicPr>
          <p:cNvPr id="41" name="Picture 40">
            <a:extLst>
              <a:ext uri="{FF2B5EF4-FFF2-40B4-BE49-F238E27FC236}">
                <a16:creationId xmlns:a16="http://schemas.microsoft.com/office/drawing/2014/main" id="{1A62BF66-CEDC-4F57-851B-3A6E970E2E95}"/>
              </a:ext>
            </a:extLst>
          </p:cNvPr>
          <p:cNvPicPr>
            <a:picLocks noChangeAspect="1"/>
          </p:cNvPicPr>
          <p:nvPr/>
        </p:nvPicPr>
        <p:blipFill rotWithShape="1">
          <a:blip r:embed="rId8">
            <a:extLst>
              <a:ext uri="{28A0092B-C50C-407E-A947-70E740481C1C}">
                <a14:useLocalDpi xmlns:a14="http://schemas.microsoft.com/office/drawing/2010/main" val="0"/>
              </a:ext>
            </a:extLst>
          </a:blip>
          <a:srcRect t="12" b="11065"/>
          <a:stretch/>
        </p:blipFill>
        <p:spPr>
          <a:xfrm>
            <a:off x="937577" y="3592759"/>
            <a:ext cx="2138399" cy="2852881"/>
          </a:xfrm>
          <a:prstGeom prst="rect">
            <a:avLst/>
          </a:prstGeom>
        </p:spPr>
      </p:pic>
      <p:sp>
        <p:nvSpPr>
          <p:cNvPr id="22" name="Rectangle 21"/>
          <p:cNvSpPr/>
          <p:nvPr/>
        </p:nvSpPr>
        <p:spPr>
          <a:xfrm>
            <a:off x="5632045" y="5999364"/>
            <a:ext cx="1876730" cy="446276"/>
          </a:xfrm>
          <a:prstGeom prst="rect">
            <a:avLst/>
          </a:prstGeom>
          <a:solidFill>
            <a:schemeClr val="tx1">
              <a:alpha val="34000"/>
            </a:schemeClr>
          </a:solidFill>
        </p:spPr>
        <p:txBody>
          <a:bodyPr wrap="none" lIns="36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Krister Sohlström Kassör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0704-55 33 76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krister.sohlstrom@sandaredsinnebandy.se</a:t>
            </a:r>
            <a:endParaRPr kumimoji="0" lang="en-US"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Rectangle 19"/>
          <p:cNvSpPr/>
          <p:nvPr/>
        </p:nvSpPr>
        <p:spPr>
          <a:xfrm>
            <a:off x="937576" y="6025384"/>
            <a:ext cx="2138400" cy="446276"/>
          </a:xfrm>
          <a:prstGeom prst="rect">
            <a:avLst/>
          </a:prstGeom>
          <a:solidFill>
            <a:schemeClr val="tx1">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Karolina Wikander Ledamot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0707-67 35 04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karolina.wikander@sandaredsinnebandy.se</a:t>
            </a:r>
            <a:endParaRPr kumimoji="0" lang="en-US"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6" name="Picture 15">
            <a:extLst>
              <a:ext uri="{FF2B5EF4-FFF2-40B4-BE49-F238E27FC236}">
                <a16:creationId xmlns:a16="http://schemas.microsoft.com/office/drawing/2014/main" id="{ADF681FA-354C-4BA7-8E0D-7D795BDBAAC2}"/>
              </a:ext>
            </a:extLst>
          </p:cNvPr>
          <p:cNvPicPr>
            <a:picLocks noChangeAspect="1"/>
          </p:cNvPicPr>
          <p:nvPr/>
        </p:nvPicPr>
        <p:blipFill rotWithShape="1">
          <a:blip r:embed="rId9"/>
          <a:srcRect l="24568" t="11081" r="26395" b="8916"/>
          <a:stretch/>
        </p:blipFill>
        <p:spPr>
          <a:xfrm>
            <a:off x="7652474" y="3596242"/>
            <a:ext cx="1854388" cy="2852882"/>
          </a:xfrm>
          <a:prstGeom prst="rect">
            <a:avLst/>
          </a:prstGeom>
        </p:spPr>
      </p:pic>
      <p:sp>
        <p:nvSpPr>
          <p:cNvPr id="32" name="Rectangle 31">
            <a:extLst>
              <a:ext uri="{FF2B5EF4-FFF2-40B4-BE49-F238E27FC236}">
                <a16:creationId xmlns:a16="http://schemas.microsoft.com/office/drawing/2014/main" id="{ABA0334F-DB44-468D-9368-4C64BDE26A92}"/>
              </a:ext>
            </a:extLst>
          </p:cNvPr>
          <p:cNvSpPr/>
          <p:nvPr/>
        </p:nvSpPr>
        <p:spPr>
          <a:xfrm>
            <a:off x="7652475" y="5999364"/>
            <a:ext cx="1854387" cy="461665"/>
          </a:xfrm>
          <a:prstGeom prst="rect">
            <a:avLst/>
          </a:prstGeom>
          <a:solidFill>
            <a:schemeClr val="tx1">
              <a:alpha val="34000"/>
            </a:schemeClr>
          </a:solidFill>
        </p:spPr>
        <p:txBody>
          <a:bodyPr wrap="non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Jan Särnbäck Ledamot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0702-82 43 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jan.sarnback@sandaredsinnebandy.se</a:t>
            </a:r>
            <a:endParaRPr kumimoji="0" lang="en-US" sz="7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4" name="Group 23">
            <a:extLst>
              <a:ext uri="{FF2B5EF4-FFF2-40B4-BE49-F238E27FC236}">
                <a16:creationId xmlns:a16="http://schemas.microsoft.com/office/drawing/2014/main" id="{2D8934E6-1735-4F33-9D96-1000E4B30048}"/>
              </a:ext>
            </a:extLst>
          </p:cNvPr>
          <p:cNvGrpSpPr/>
          <p:nvPr/>
        </p:nvGrpSpPr>
        <p:grpSpPr>
          <a:xfrm>
            <a:off x="8983142" y="443167"/>
            <a:ext cx="1940504" cy="2880000"/>
            <a:chOff x="9506862" y="443167"/>
            <a:chExt cx="1940504" cy="2880000"/>
          </a:xfrm>
        </p:grpSpPr>
        <p:pic>
          <p:nvPicPr>
            <p:cNvPr id="17" name="Picture 16">
              <a:extLst>
                <a:ext uri="{FF2B5EF4-FFF2-40B4-BE49-F238E27FC236}">
                  <a16:creationId xmlns:a16="http://schemas.microsoft.com/office/drawing/2014/main" id="{817863BE-E0F9-4B6B-93FE-C8048CBBA19E}"/>
                </a:ext>
              </a:extLst>
            </p:cNvPr>
            <p:cNvPicPr>
              <a:picLocks noChangeAspect="1"/>
            </p:cNvPicPr>
            <p:nvPr/>
          </p:nvPicPr>
          <p:blipFill rotWithShape="1">
            <a:blip r:embed="rId10"/>
            <a:srcRect l="10476" r="15517"/>
            <a:stretch/>
          </p:blipFill>
          <p:spPr>
            <a:xfrm>
              <a:off x="9517520" y="443167"/>
              <a:ext cx="1929846" cy="2880000"/>
            </a:xfrm>
            <a:prstGeom prst="rect">
              <a:avLst/>
            </a:prstGeom>
          </p:spPr>
        </p:pic>
        <p:sp>
          <p:nvSpPr>
            <p:cNvPr id="27" name="Rectangle 26"/>
            <p:cNvSpPr/>
            <p:nvPr/>
          </p:nvSpPr>
          <p:spPr>
            <a:xfrm>
              <a:off x="9506862" y="2736810"/>
              <a:ext cx="1940504" cy="584775"/>
            </a:xfrm>
            <a:prstGeom prst="rect">
              <a:avLst/>
            </a:prstGeom>
            <a:solidFill>
              <a:schemeClr val="tx1">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Helene Kos Kansli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033 – 25 51 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helene.kos@sandaredsinnebandy.se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kansli@sandaredsinnebandy.se</a:t>
              </a:r>
              <a:endParaRPr kumimoji="0" lang="en-US"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12020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04023"/>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9" name="Google Shape;205;p12">
            <a:extLst>
              <a:ext uri="{FF2B5EF4-FFF2-40B4-BE49-F238E27FC236}">
                <a16:creationId xmlns:a16="http://schemas.microsoft.com/office/drawing/2014/main" id="{A7C41D9B-2B30-4D32-A6A6-15FB21F1A936}"/>
              </a:ext>
            </a:extLst>
          </p:cNvPr>
          <p:cNvSpPr txBox="1"/>
          <p:nvPr/>
        </p:nvSpPr>
        <p:spPr>
          <a:xfrm>
            <a:off x="98961" y="332656"/>
            <a:ext cx="5997039"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sv-SE" sz="3600" b="1" i="0" u="none" strike="noStrike" cap="none" dirty="0">
                <a:solidFill>
                  <a:schemeClr val="lt1"/>
                </a:solidFill>
                <a:latin typeface="+mj-lt"/>
                <a:ea typeface="Calibri"/>
                <a:cs typeface="Calibri"/>
                <a:sym typeface="Calibri"/>
              </a:rPr>
              <a:t>Innehåll</a:t>
            </a:r>
            <a:endParaRPr sz="3200" b="1" i="0" u="none" strike="noStrike" cap="none" dirty="0">
              <a:solidFill>
                <a:schemeClr val="lt1"/>
              </a:solidFill>
              <a:latin typeface="+mj-lt"/>
              <a:ea typeface="Calibri"/>
              <a:cs typeface="Calibri"/>
              <a:sym typeface="Calibri"/>
            </a:endParaRPr>
          </a:p>
        </p:txBody>
      </p:sp>
      <p:sp>
        <p:nvSpPr>
          <p:cNvPr id="10" name="Google Shape;209;p12">
            <a:extLst>
              <a:ext uri="{FF2B5EF4-FFF2-40B4-BE49-F238E27FC236}">
                <a16:creationId xmlns:a16="http://schemas.microsoft.com/office/drawing/2014/main" id="{9A9A3164-B21A-4FD1-A55F-6EE428AD8D1F}"/>
              </a:ext>
            </a:extLst>
          </p:cNvPr>
          <p:cNvSpPr txBox="1"/>
          <p:nvPr/>
        </p:nvSpPr>
        <p:spPr>
          <a:xfrm>
            <a:off x="98961" y="1196752"/>
            <a:ext cx="5781015" cy="4896544"/>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tx1">
                    <a:lumMod val="75000"/>
                    <a:lumOff val="25000"/>
                  </a:schemeClr>
                </a:solidFill>
                <a:latin typeface="+mj-lt"/>
                <a:ea typeface="Calibri"/>
                <a:cs typeface="Calibri"/>
                <a:sym typeface="Calibri"/>
              </a:rPr>
              <a:t>Om Sandareds Innebandy</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tx1">
                    <a:lumMod val="75000"/>
                    <a:lumOff val="25000"/>
                  </a:schemeClr>
                </a:solidFill>
                <a:latin typeface="+mj-lt"/>
                <a:ea typeface="Calibri"/>
                <a:cs typeface="Calibri"/>
                <a:sym typeface="Calibri"/>
              </a:rPr>
              <a:t>Styrelsen</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Föreningen fokus och värdegrund</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Hur ser en bra säsong ut?</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Policydokument och handlingsplaner</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Kränkande särbehandling</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Hur fungerar en idrottsförening</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Träningsmodell</a:t>
            </a:r>
          </a:p>
          <a:p>
            <a:pPr marL="285750" marR="0" lvl="0" indent="-285750" algn="l" rtl="0">
              <a:lnSpc>
                <a:spcPct val="100000"/>
              </a:lnSpc>
              <a:spcBef>
                <a:spcPts val="0"/>
              </a:spcBef>
              <a:spcAft>
                <a:spcPts val="0"/>
              </a:spcAft>
              <a:buClr>
                <a:schemeClr val="lt1"/>
              </a:buClr>
              <a:buSzPts val="1800"/>
              <a:buFont typeface="Arial"/>
              <a:buChar char="•"/>
            </a:pPr>
            <a:r>
              <a:rPr lang="sv-SE" sz="2400" dirty="0">
                <a:solidFill>
                  <a:schemeClr val="lt1"/>
                </a:solidFill>
                <a:latin typeface="+mj-lt"/>
                <a:ea typeface="Calibri"/>
                <a:cs typeface="Calibri"/>
                <a:sym typeface="Calibri"/>
              </a:rPr>
              <a:t>Övrigt och frågor</a:t>
            </a:r>
          </a:p>
        </p:txBody>
      </p:sp>
    </p:spTree>
    <p:extLst>
      <p:ext uri="{BB962C8B-B14F-4D97-AF65-F5344CB8AC3E}">
        <p14:creationId xmlns:p14="http://schemas.microsoft.com/office/powerpoint/2010/main" val="2128618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 name="Google Shape;254;p13">
            <a:extLst>
              <a:ext uri="{FF2B5EF4-FFF2-40B4-BE49-F238E27FC236}">
                <a16:creationId xmlns:a16="http://schemas.microsoft.com/office/drawing/2014/main" id="{55A11655-7670-49D4-B6B6-BE830E8CDCAE}"/>
              </a:ext>
            </a:extLst>
          </p:cNvPr>
          <p:cNvSpPr txBox="1"/>
          <p:nvPr/>
        </p:nvSpPr>
        <p:spPr>
          <a:xfrm>
            <a:off x="47328" y="188640"/>
            <a:ext cx="678065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sv-SE" sz="3200" b="1" i="0" u="none" strike="noStrike" cap="none" dirty="0">
                <a:solidFill>
                  <a:schemeClr val="lt1"/>
                </a:solidFill>
                <a:latin typeface="+mj-lt"/>
                <a:ea typeface="Calibri"/>
                <a:cs typeface="Calibri"/>
                <a:sym typeface="Calibri"/>
              </a:rPr>
              <a:t>Klubbens fokus under säsongen</a:t>
            </a:r>
            <a:endParaRPr sz="3200" b="1" i="0" u="none" strike="noStrike" cap="none" dirty="0">
              <a:solidFill>
                <a:srgbClr val="000000"/>
              </a:solidFill>
              <a:latin typeface="+mj-lt"/>
              <a:sym typeface="Arial"/>
            </a:endParaRPr>
          </a:p>
        </p:txBody>
      </p:sp>
      <p:sp>
        <p:nvSpPr>
          <p:cNvPr id="13" name="Google Shape;255;p13">
            <a:extLst>
              <a:ext uri="{FF2B5EF4-FFF2-40B4-BE49-F238E27FC236}">
                <a16:creationId xmlns:a16="http://schemas.microsoft.com/office/drawing/2014/main" id="{B56189B3-3C5D-4777-AAC1-8C9C14585110}"/>
              </a:ext>
            </a:extLst>
          </p:cNvPr>
          <p:cNvSpPr txBox="1"/>
          <p:nvPr/>
        </p:nvSpPr>
        <p:spPr>
          <a:xfrm>
            <a:off x="47328" y="5052664"/>
            <a:ext cx="7679463" cy="14157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v-SE" sz="1800" b="0"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Det innebär: </a:t>
            </a:r>
            <a:endParaRPr sz="1800" b="0"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endParaRPr>
          </a:p>
          <a:p>
            <a:pPr marL="285750" marR="0" lvl="0" indent="-285750" algn="l" rtl="0">
              <a:lnSpc>
                <a:spcPct val="100000"/>
              </a:lnSpc>
              <a:spcBef>
                <a:spcPts val="0"/>
              </a:spcBef>
              <a:spcAft>
                <a:spcPts val="0"/>
              </a:spcAft>
              <a:buClr>
                <a:schemeClr val="lt1"/>
              </a:buClr>
              <a:buSzPts val="1800"/>
              <a:buFont typeface="Arial"/>
              <a:buChar char="•"/>
            </a:pPr>
            <a:r>
              <a:rPr lang="sv-SE" sz="1600" b="0"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Hjärta = Engagerade medlemmar och hjälpa varandra</a:t>
            </a:r>
            <a:endParaRPr sz="1200" b="0" i="0" u="none" strike="noStrike" cap="none" dirty="0">
              <a:solidFill>
                <a:srgbClr val="000000"/>
              </a:solidFill>
              <a:latin typeface="+mj-lt"/>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endParaRPr>
          </a:p>
          <a:p>
            <a:pPr marL="285750" marR="0" lvl="0" indent="-285750" algn="l" rtl="0">
              <a:lnSpc>
                <a:spcPct val="100000"/>
              </a:lnSpc>
              <a:spcBef>
                <a:spcPts val="0"/>
              </a:spcBef>
              <a:spcAft>
                <a:spcPts val="0"/>
              </a:spcAft>
              <a:buClr>
                <a:schemeClr val="lt1"/>
              </a:buClr>
              <a:buSzPts val="1800"/>
              <a:buFont typeface="Arial"/>
              <a:buChar char="•"/>
            </a:pPr>
            <a:r>
              <a:rPr lang="sv-SE" sz="1800" b="1"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Fart = Föreningen </a:t>
            </a:r>
            <a:r>
              <a:rPr lang="sv-SE" sz="1800" b="1"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ska tillsamman </a:t>
            </a:r>
            <a:r>
              <a:rPr lang="sv-SE" sz="1800" b="1"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ska nå gemensamma mål</a:t>
            </a:r>
            <a:br>
              <a:rPr lang="sv-SE" sz="1800" b="1"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br>
            <a:r>
              <a:rPr lang="sv-SE" sz="1800" b="1"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och vara en professionell </a:t>
            </a:r>
            <a:r>
              <a:rPr lang="sv-SE" sz="1800" b="1"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förening genom hårt arbete</a:t>
            </a:r>
            <a:endParaRPr b="1" i="0" u="none" strike="noStrike" cap="none" dirty="0">
              <a:solidFill>
                <a:srgbClr val="000000"/>
              </a:solidFill>
              <a:latin typeface="+mj-lt"/>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endParaRPr>
          </a:p>
          <a:p>
            <a:pPr marL="285750" marR="0" lvl="0" indent="-285750" algn="l" rtl="0">
              <a:lnSpc>
                <a:spcPct val="100000"/>
              </a:lnSpc>
              <a:spcBef>
                <a:spcPts val="0"/>
              </a:spcBef>
              <a:spcAft>
                <a:spcPts val="0"/>
              </a:spcAft>
              <a:buClr>
                <a:schemeClr val="lt1"/>
              </a:buClr>
              <a:buSzPts val="1800"/>
              <a:buFont typeface="Arial"/>
              <a:buChar char="•"/>
            </a:pPr>
            <a:r>
              <a:rPr lang="sv-SE" sz="1600" b="0" i="0" u="none" strike="noStrike" cap="none" dirty="0">
                <a:solidFill>
                  <a:schemeClr val="lt1"/>
                </a:solidFill>
                <a:latin typeface="+mj-lt"/>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Glädje = Alla föreningens aktiviteter skall bidra till glädje</a:t>
            </a:r>
            <a:endParaRPr sz="1600" b="0" i="0" u="none" strike="noStrike" cap="none" dirty="0">
              <a:solidFill>
                <a:schemeClr val="lt1"/>
              </a:solidFill>
              <a:latin typeface="+mj-lt"/>
              <a:ea typeface="Calibri"/>
              <a:cs typeface="Calibri"/>
              <a:sym typeface="Calibri"/>
            </a:endParaRPr>
          </a:p>
        </p:txBody>
      </p:sp>
      <p:sp>
        <p:nvSpPr>
          <p:cNvPr id="15" name="Google Shape;256;p13">
            <a:extLst>
              <a:ext uri="{FF2B5EF4-FFF2-40B4-BE49-F238E27FC236}">
                <a16:creationId xmlns:a16="http://schemas.microsoft.com/office/drawing/2014/main" id="{52F27D90-8A39-4F38-952D-71FCA8A8DD4B}"/>
              </a:ext>
            </a:extLst>
          </p:cNvPr>
          <p:cNvSpPr txBox="1"/>
          <p:nvPr/>
        </p:nvSpPr>
        <p:spPr>
          <a:xfrm>
            <a:off x="47328" y="4427497"/>
            <a:ext cx="903630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sv-SE" sz="3200" b="1" i="0" u="none" strike="noStrike" cap="none" dirty="0">
                <a:solidFill>
                  <a:schemeClr val="lt1"/>
                </a:solidFill>
                <a:latin typeface="+mj-lt"/>
                <a:ea typeface="Calibri"/>
                <a:cs typeface="Calibri"/>
                <a:sym typeface="Calibri"/>
              </a:rPr>
              <a:t>Värdegrund - Hjärta, Fart &amp; Glädje</a:t>
            </a:r>
            <a:endParaRPr sz="3200" b="0" i="0" u="none" strike="noStrike" cap="none" dirty="0">
              <a:solidFill>
                <a:schemeClr val="dk1"/>
              </a:solidFill>
              <a:latin typeface="+mj-lt"/>
              <a:ea typeface="Calibri"/>
              <a:cs typeface="Calibri"/>
              <a:sym typeface="Calibri"/>
            </a:endParaRPr>
          </a:p>
        </p:txBody>
      </p:sp>
      <p:sp>
        <p:nvSpPr>
          <p:cNvPr id="16" name="Google Shape;258;p13">
            <a:extLst>
              <a:ext uri="{FF2B5EF4-FFF2-40B4-BE49-F238E27FC236}">
                <a16:creationId xmlns:a16="http://schemas.microsoft.com/office/drawing/2014/main" id="{959349EE-BBA7-4957-AF89-0E4C2C5571C6}"/>
              </a:ext>
            </a:extLst>
          </p:cNvPr>
          <p:cNvSpPr txBox="1"/>
          <p:nvPr/>
        </p:nvSpPr>
        <p:spPr>
          <a:xfrm>
            <a:off x="47334" y="927510"/>
            <a:ext cx="6934200" cy="347783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Innebandyskola</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Förenkling för ledare, föräldraengagemang och föräldramöten </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Rödtråd mellan alla lag och tydlig strategi för seniorlagen</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Samverkan barn, ungdomar, seniorer och styrelsen (tex. </a:t>
            </a:r>
            <a:r>
              <a:rPr lang="sv-SE" sz="2000" b="0" i="0" u="none" strike="noStrike" cap="none" dirty="0" err="1">
                <a:solidFill>
                  <a:schemeClr val="lt1"/>
                </a:solidFill>
                <a:latin typeface="+mj-lt"/>
                <a:ea typeface="Calibri"/>
                <a:cs typeface="Calibri"/>
                <a:sym typeface="Calibri"/>
              </a:rPr>
              <a:t>Sandaredsdagen</a:t>
            </a:r>
            <a:r>
              <a:rPr lang="sv-SE" sz="2000" b="0" i="0" u="none" strike="noStrike" cap="none" dirty="0">
                <a:solidFill>
                  <a:schemeClr val="lt1"/>
                </a:solidFill>
                <a:latin typeface="+mj-lt"/>
                <a:ea typeface="Calibri"/>
                <a:cs typeface="Calibri"/>
                <a:sym typeface="Calibri"/>
              </a:rPr>
              <a:t>, mentorskap, föräldramöte, sargvakt, kiosk)</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Kommunikationplan och nya grafisk profil</a:t>
            </a: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Arrangemang (streaming, sekretariat, kiosk)</a:t>
            </a:r>
            <a:endParaRPr sz="2000" b="0" i="0" u="none" strike="noStrike" cap="none" dirty="0">
              <a:solidFill>
                <a:schemeClr val="lt1"/>
              </a:solidFill>
              <a:latin typeface="+mj-lt"/>
              <a:ea typeface="Calibri"/>
              <a:cs typeface="Calibri"/>
              <a:sym typeface="Calibri"/>
            </a:endParaRPr>
          </a:p>
          <a:p>
            <a:pPr marL="285750" marR="0" lvl="0" indent="-285750" algn="l" rtl="0">
              <a:lnSpc>
                <a:spcPct val="100000"/>
              </a:lnSpc>
              <a:spcBef>
                <a:spcPts val="0"/>
              </a:spcBef>
              <a:spcAft>
                <a:spcPts val="0"/>
              </a:spcAft>
              <a:buClr>
                <a:schemeClr val="lt1"/>
              </a:buClr>
              <a:buSzPts val="2000"/>
              <a:buFont typeface="Arial"/>
              <a:buChar char="•"/>
            </a:pPr>
            <a:r>
              <a:rPr lang="sv-SE" sz="2000" b="0" i="0" u="none" strike="noStrike" cap="none" dirty="0">
                <a:solidFill>
                  <a:schemeClr val="lt1"/>
                </a:solidFill>
                <a:latin typeface="+mj-lt"/>
                <a:ea typeface="Calibri"/>
                <a:cs typeface="Calibri"/>
                <a:sym typeface="Calibri"/>
              </a:rPr>
              <a:t>Att alla blir bemötta på rätt sätt</a:t>
            </a:r>
          </a:p>
          <a:p>
            <a:pPr marR="0" lvl="0" algn="l" rtl="0">
              <a:lnSpc>
                <a:spcPct val="100000"/>
              </a:lnSpc>
              <a:spcBef>
                <a:spcPts val="0"/>
              </a:spcBef>
              <a:spcAft>
                <a:spcPts val="0"/>
              </a:spcAft>
              <a:buClr>
                <a:schemeClr val="lt1"/>
              </a:buClr>
              <a:buSzPts val="2000"/>
            </a:pPr>
            <a:endParaRPr sz="2000" b="0" i="0" u="none" strike="noStrike" cap="none" dirty="0">
              <a:solidFill>
                <a:schemeClr val="lt1"/>
              </a:solidFill>
              <a:latin typeface="+mj-lt"/>
              <a:ea typeface="Calibri"/>
              <a:cs typeface="Calibri"/>
              <a:sym typeface="Calibri"/>
            </a:endParaRPr>
          </a:p>
        </p:txBody>
      </p:sp>
    </p:spTree>
    <p:extLst>
      <p:ext uri="{BB962C8B-B14F-4D97-AF65-F5344CB8AC3E}">
        <p14:creationId xmlns:p14="http://schemas.microsoft.com/office/powerpoint/2010/main" val="169598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30616"/>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6" name="Google Shape;267;p14">
            <a:extLst>
              <a:ext uri="{FF2B5EF4-FFF2-40B4-BE49-F238E27FC236}">
                <a16:creationId xmlns:a16="http://schemas.microsoft.com/office/drawing/2014/main" id="{D851B835-D8F7-4F3D-97AB-CE6EA113EE95}"/>
              </a:ext>
            </a:extLst>
          </p:cNvPr>
          <p:cNvSpPr txBox="1"/>
          <p:nvPr/>
        </p:nvSpPr>
        <p:spPr>
          <a:xfrm>
            <a:off x="0" y="1082805"/>
            <a:ext cx="6960096" cy="452427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1800"/>
              <a:buFont typeface="Arial" panose="020B0604020202020204" pitchFamily="34" charset="0"/>
              <a:buChar char="•"/>
            </a:pPr>
            <a:r>
              <a:rPr lang="sv-SE" sz="2400" b="0" i="0" u="none" strike="noStrike" cap="none" dirty="0">
                <a:solidFill>
                  <a:schemeClr val="lt1"/>
                </a:solidFill>
                <a:latin typeface="Calibri"/>
                <a:ea typeface="Calibri"/>
                <a:cs typeface="Calibri"/>
                <a:sym typeface="Calibri"/>
              </a:rPr>
              <a:t>Lag igång i alla åldrar från 6-7 år </a:t>
            </a:r>
            <a:endParaRPr sz="2400" b="0" i="0" u="none" strike="noStrike" cap="none" dirty="0">
              <a:solidFill>
                <a:schemeClr val="lt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1800"/>
              <a:buFont typeface="Arial" panose="020B0604020202020204" pitchFamily="34" charset="0"/>
              <a:buChar char="•"/>
            </a:pPr>
            <a:r>
              <a:rPr lang="sv-SE" sz="2400" b="0" i="0" u="none" strike="noStrike" cap="none" dirty="0">
                <a:solidFill>
                  <a:schemeClr val="lt1"/>
                </a:solidFill>
                <a:latin typeface="Calibri"/>
                <a:ea typeface="Calibri"/>
                <a:cs typeface="Calibri"/>
                <a:sym typeface="Calibri"/>
              </a:rPr>
              <a:t>Behålla alla spelare i ungdomslagen</a:t>
            </a:r>
            <a:endParaRPr sz="2400" b="0" i="0" u="none" strike="noStrike" cap="none" dirty="0">
              <a:solidFill>
                <a:schemeClr val="lt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1800"/>
              <a:buFont typeface="Arial" panose="020B0604020202020204" pitchFamily="34" charset="0"/>
              <a:buChar char="•"/>
            </a:pPr>
            <a:r>
              <a:rPr lang="sv-SE" sz="2400" b="0" i="0" u="none" strike="noStrike" cap="none" dirty="0">
                <a:solidFill>
                  <a:schemeClr val="lt1"/>
                </a:solidFill>
                <a:latin typeface="Calibri"/>
                <a:ea typeface="Calibri"/>
                <a:cs typeface="Calibri"/>
                <a:sym typeface="Calibri"/>
              </a:rPr>
              <a:t>Föräldramöten i alla lag </a:t>
            </a:r>
          </a:p>
          <a:p>
            <a:pPr marL="342900" marR="0" lvl="0" indent="-342900" algn="l" rtl="0">
              <a:lnSpc>
                <a:spcPct val="100000"/>
              </a:lnSpc>
              <a:spcBef>
                <a:spcPts val="0"/>
              </a:spcBef>
              <a:spcAft>
                <a:spcPts val="0"/>
              </a:spcAft>
              <a:buClr>
                <a:schemeClr val="lt1"/>
              </a:buClr>
              <a:buSzPts val="1800"/>
              <a:buFont typeface="Arial" panose="020B0604020202020204" pitchFamily="34" charset="0"/>
              <a:buChar char="•"/>
            </a:pPr>
            <a:r>
              <a:rPr lang="sv-SE" sz="2400" b="0" i="0" u="none" strike="noStrike" cap="none" dirty="0">
                <a:solidFill>
                  <a:schemeClr val="lt1"/>
                </a:solidFill>
                <a:latin typeface="Calibri"/>
                <a:ea typeface="Calibri"/>
                <a:cs typeface="Calibri"/>
                <a:sym typeface="Calibri"/>
              </a:rPr>
              <a:t>Minst 4 delaktiga föräldrar i alla lag</a:t>
            </a:r>
            <a:endParaRPr sz="2400" b="0" i="0" u="none" strike="noStrike" cap="none" dirty="0">
              <a:solidFill>
                <a:schemeClr val="lt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1800"/>
              <a:buFont typeface="Arial" panose="020B0604020202020204" pitchFamily="34" charset="0"/>
              <a:buChar char="•"/>
            </a:pPr>
            <a:r>
              <a:rPr lang="sv-SE" sz="2400" b="0" i="0" u="none" strike="noStrike" cap="none" dirty="0">
                <a:solidFill>
                  <a:schemeClr val="lt1"/>
                </a:solidFill>
                <a:latin typeface="Calibri"/>
                <a:ea typeface="Calibri"/>
                <a:cs typeface="Calibri"/>
                <a:sym typeface="Calibri"/>
              </a:rPr>
              <a:t>Herrarna vinner i division 3</a:t>
            </a:r>
          </a:p>
          <a:p>
            <a:pPr marL="342900" marR="0" lvl="0" indent="-342900" algn="l" rtl="0">
              <a:lnSpc>
                <a:spcPct val="100000"/>
              </a:lnSpc>
              <a:spcBef>
                <a:spcPts val="0"/>
              </a:spcBef>
              <a:spcAft>
                <a:spcPts val="0"/>
              </a:spcAft>
              <a:buClr>
                <a:schemeClr val="lt1"/>
              </a:buClr>
              <a:buSzPts val="1800"/>
              <a:buFont typeface="Arial" panose="020B0604020202020204" pitchFamily="34" charset="0"/>
              <a:buChar char="•"/>
            </a:pPr>
            <a:r>
              <a:rPr lang="sv-SE" sz="2400" dirty="0">
                <a:solidFill>
                  <a:schemeClr val="lt1"/>
                </a:solidFill>
                <a:latin typeface="Calibri"/>
                <a:ea typeface="Calibri"/>
                <a:cs typeface="Calibri"/>
                <a:sym typeface="Calibri"/>
              </a:rPr>
              <a:t>Damerna genomför en stabil och kul säsong</a:t>
            </a:r>
            <a:endParaRPr sz="2400" b="0" i="0" u="none" strike="noStrike" cap="none" dirty="0">
              <a:solidFill>
                <a:schemeClr val="lt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1800"/>
              <a:buFont typeface="Arial" panose="020B0604020202020204" pitchFamily="34" charset="0"/>
              <a:buChar char="•"/>
            </a:pPr>
            <a:r>
              <a:rPr lang="sv-SE" sz="2400" b="0" i="0" u="none" strike="noStrike" cap="none" dirty="0">
                <a:solidFill>
                  <a:schemeClr val="lt1"/>
                </a:solidFill>
                <a:latin typeface="Calibri"/>
                <a:ea typeface="Calibri"/>
                <a:cs typeface="Calibri"/>
                <a:sym typeface="Calibri"/>
              </a:rPr>
              <a:t>Division 4 lag igång med hemmamatcher på fredagarna</a:t>
            </a:r>
            <a:endParaRPr sz="2400" b="0" i="0" u="none" strike="noStrike" cap="none" dirty="0">
              <a:solidFill>
                <a:schemeClr val="lt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1800"/>
              <a:buFont typeface="Arial" panose="020B0604020202020204" pitchFamily="34" charset="0"/>
              <a:buChar char="•"/>
            </a:pPr>
            <a:r>
              <a:rPr lang="sv-SE" sz="2400" b="0" i="0" u="none" strike="noStrike" cap="none" dirty="0">
                <a:solidFill>
                  <a:schemeClr val="lt1"/>
                </a:solidFill>
                <a:latin typeface="Calibri"/>
                <a:ea typeface="Calibri"/>
                <a:cs typeface="Calibri"/>
                <a:sym typeface="Calibri"/>
              </a:rPr>
              <a:t>En tydlig plan klar för Hall2023</a:t>
            </a:r>
            <a:endParaRPr sz="2400" b="0" i="0" u="none" strike="noStrike" cap="none" dirty="0">
              <a:solidFill>
                <a:schemeClr val="lt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1800"/>
              <a:buFont typeface="Arial" panose="020B0604020202020204" pitchFamily="34" charset="0"/>
              <a:buChar char="•"/>
            </a:pPr>
            <a:r>
              <a:rPr lang="sv-SE" sz="2400" b="0" i="0" u="none" strike="noStrike" cap="none" dirty="0">
                <a:solidFill>
                  <a:schemeClr val="lt1"/>
                </a:solidFill>
                <a:latin typeface="Calibri"/>
                <a:ea typeface="Calibri"/>
                <a:cs typeface="Calibri"/>
                <a:sym typeface="Calibri"/>
              </a:rPr>
              <a:t>Streaming av matcher</a:t>
            </a:r>
            <a:endParaRPr sz="2400" b="0" i="0" u="none" strike="noStrike" cap="none" dirty="0">
              <a:solidFill>
                <a:schemeClr val="lt1"/>
              </a:solidFill>
              <a:latin typeface="Calibri"/>
              <a:ea typeface="Calibri"/>
              <a:cs typeface="Calibri"/>
              <a:sym typeface="Calibri"/>
            </a:endParaRPr>
          </a:p>
          <a:p>
            <a:pPr marL="342900" marR="0" lvl="0" indent="-342900" algn="l" rtl="0">
              <a:lnSpc>
                <a:spcPct val="100000"/>
              </a:lnSpc>
              <a:spcBef>
                <a:spcPts val="0"/>
              </a:spcBef>
              <a:spcAft>
                <a:spcPts val="0"/>
              </a:spcAft>
              <a:buClr>
                <a:schemeClr val="lt1"/>
              </a:buClr>
              <a:buSzPts val="1800"/>
              <a:buFont typeface="Arial" panose="020B0604020202020204" pitchFamily="34" charset="0"/>
              <a:buChar char="•"/>
            </a:pPr>
            <a:r>
              <a:rPr lang="sv-SE" sz="2400" b="0" i="0" u="none" strike="noStrike" cap="none" dirty="0">
                <a:solidFill>
                  <a:schemeClr val="lt1"/>
                </a:solidFill>
                <a:latin typeface="Calibri"/>
                <a:ea typeface="Calibri"/>
                <a:cs typeface="Calibri"/>
                <a:sym typeface="Calibri"/>
              </a:rPr>
              <a:t>En tydlig grafisk profil och plan för kommunikation</a:t>
            </a:r>
            <a:endParaRPr sz="24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2400" b="0" i="0" u="none" strike="noStrike" cap="none" dirty="0">
              <a:solidFill>
                <a:schemeClr val="lt1"/>
              </a:solidFill>
              <a:latin typeface="Calibri"/>
              <a:ea typeface="Calibri"/>
              <a:cs typeface="Calibri"/>
              <a:sym typeface="Calibri"/>
            </a:endParaRPr>
          </a:p>
        </p:txBody>
      </p:sp>
      <p:sp>
        <p:nvSpPr>
          <p:cNvPr id="7" name="Google Shape;269;p14">
            <a:extLst>
              <a:ext uri="{FF2B5EF4-FFF2-40B4-BE49-F238E27FC236}">
                <a16:creationId xmlns:a16="http://schemas.microsoft.com/office/drawing/2014/main" id="{E00A4784-9161-4008-9A42-516EF65E2F9E}"/>
              </a:ext>
            </a:extLst>
          </p:cNvPr>
          <p:cNvSpPr txBox="1"/>
          <p:nvPr/>
        </p:nvSpPr>
        <p:spPr>
          <a:xfrm>
            <a:off x="0" y="260648"/>
            <a:ext cx="6780600" cy="64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sv-SE" sz="4000" b="1" i="0" u="none" strike="noStrike" cap="none" dirty="0">
                <a:solidFill>
                  <a:schemeClr val="lt1"/>
                </a:solidFill>
                <a:latin typeface="Calibri"/>
                <a:ea typeface="Calibri"/>
                <a:cs typeface="Calibri"/>
                <a:sym typeface="Calibri"/>
              </a:rPr>
              <a:t>Hur ser en lyckad säsong ut?</a:t>
            </a:r>
            <a:endParaRPr sz="4000" b="1"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32368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 name="Google Shape;84;p1"/>
          <p:cNvSpPr/>
          <p:nvPr/>
        </p:nvSpPr>
        <p:spPr>
          <a:xfrm>
            <a:off x="8344" y="0"/>
            <a:ext cx="12192000" cy="6858000"/>
          </a:xfrm>
          <a:prstGeom prst="rect">
            <a:avLst/>
          </a:prstGeom>
          <a:solidFill>
            <a:srgbClr val="0C0C0C"/>
          </a:soli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3" name="Picture 2" descr="Logo&#10;&#10;Description automatically generated">
            <a:extLst>
              <a:ext uri="{FF2B5EF4-FFF2-40B4-BE49-F238E27FC236}">
                <a16:creationId xmlns:a16="http://schemas.microsoft.com/office/drawing/2014/main" id="{A184584F-BC72-44A1-9D5F-7722347DB08A}"/>
              </a:ext>
            </a:extLst>
          </p:cNvPr>
          <p:cNvPicPr>
            <a:picLocks noChangeAspect="1"/>
          </p:cNvPicPr>
          <p:nvPr/>
        </p:nvPicPr>
        <p:blipFill>
          <a:blip r:embed="rId3"/>
          <a:stretch>
            <a:fillRect/>
          </a:stretch>
        </p:blipFill>
        <p:spPr>
          <a:xfrm>
            <a:off x="5028425" y="-5"/>
            <a:ext cx="7153821" cy="6831412"/>
          </a:xfrm>
          <a:prstGeom prst="rect">
            <a:avLst/>
          </a:prstGeom>
        </p:spPr>
      </p:pic>
      <p:sp>
        <p:nvSpPr>
          <p:cNvPr id="11" name="Google Shape;87;p1"/>
          <p:cNvSpPr/>
          <p:nvPr/>
        </p:nvSpPr>
        <p:spPr>
          <a:xfrm>
            <a:off x="2040904" y="27384"/>
            <a:ext cx="12192000" cy="6804023"/>
          </a:xfrm>
          <a:prstGeom prst="rect">
            <a:avLst/>
          </a:prstGeom>
          <a:gradFill>
            <a:gsLst>
              <a:gs pos="0">
                <a:srgbClr val="0C0C0C"/>
              </a:gs>
              <a:gs pos="36000">
                <a:srgbClr val="0C0C0C"/>
              </a:gs>
              <a:gs pos="81000">
                <a:srgbClr val="0C0C0C">
                  <a:alpha val="0"/>
                </a:srgbClr>
              </a:gs>
              <a:gs pos="100000">
                <a:srgbClr val="0C0C0C">
                  <a:alpha val="0"/>
                </a:srgbClr>
              </a:gs>
            </a:gsLst>
            <a:lin ang="0" scaled="0"/>
          </a:gradFill>
          <a:ln>
            <a:noFill/>
          </a:ln>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4" name="Picture 10" descr="Qr code&#10;&#10;Description automatically generated">
            <a:extLst>
              <a:ext uri="{FF2B5EF4-FFF2-40B4-BE49-F238E27FC236}">
                <a16:creationId xmlns:a16="http://schemas.microsoft.com/office/drawing/2014/main" id="{8C09FEE1-3041-4FC1-89BE-D88F2E551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4" y="6124275"/>
            <a:ext cx="733727" cy="733727"/>
          </a:xfrm>
          <a:prstGeom prst="rect">
            <a:avLst/>
          </a:prstGeom>
        </p:spPr>
      </p:pic>
      <p:sp>
        <p:nvSpPr>
          <p:cNvPr id="9" name="Google Shape;205;p12">
            <a:extLst>
              <a:ext uri="{FF2B5EF4-FFF2-40B4-BE49-F238E27FC236}">
                <a16:creationId xmlns:a16="http://schemas.microsoft.com/office/drawing/2014/main" id="{A7C41D9B-2B30-4D32-A6A6-15FB21F1A936}"/>
              </a:ext>
            </a:extLst>
          </p:cNvPr>
          <p:cNvSpPr txBox="1"/>
          <p:nvPr/>
        </p:nvSpPr>
        <p:spPr>
          <a:xfrm>
            <a:off x="98961" y="260648"/>
            <a:ext cx="5997039"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sv-SE" sz="4000" b="1" i="0" u="none" strike="noStrike" kern="0" cap="none" spc="0" normalizeH="0" baseline="0" noProof="0" dirty="0">
                <a:ln>
                  <a:noFill/>
                </a:ln>
                <a:solidFill>
                  <a:srgbClr val="FFFFFF"/>
                </a:solidFill>
                <a:effectLst/>
                <a:uLnTx/>
                <a:uFillTx/>
                <a:latin typeface="Arial"/>
                <a:ea typeface="Calibri"/>
                <a:cs typeface="Calibri"/>
                <a:sym typeface="Calibri"/>
              </a:rPr>
              <a:t>Innehåll</a:t>
            </a:r>
            <a:endParaRPr kumimoji="0" sz="4000" b="1" i="0" u="none" strike="noStrike" kern="0" cap="none" spc="0" normalizeH="0" baseline="0" noProof="0" dirty="0">
              <a:ln>
                <a:noFill/>
              </a:ln>
              <a:solidFill>
                <a:srgbClr val="FFFFFF"/>
              </a:solidFill>
              <a:effectLst/>
              <a:uLnTx/>
              <a:uFillTx/>
              <a:latin typeface="Arial"/>
              <a:ea typeface="Calibri"/>
              <a:cs typeface="Calibri"/>
              <a:sym typeface="Calibri"/>
            </a:endParaRPr>
          </a:p>
        </p:txBody>
      </p:sp>
      <p:sp>
        <p:nvSpPr>
          <p:cNvPr id="10" name="Google Shape;209;p12">
            <a:extLst>
              <a:ext uri="{FF2B5EF4-FFF2-40B4-BE49-F238E27FC236}">
                <a16:creationId xmlns:a16="http://schemas.microsoft.com/office/drawing/2014/main" id="{9A9A3164-B21A-4FD1-A55F-6EE428AD8D1F}"/>
              </a:ext>
            </a:extLst>
          </p:cNvPr>
          <p:cNvSpPr txBox="1"/>
          <p:nvPr/>
        </p:nvSpPr>
        <p:spPr>
          <a:xfrm>
            <a:off x="98961" y="1196752"/>
            <a:ext cx="5781015" cy="4896544"/>
          </a:xfrm>
          <a:prstGeom prst="rect">
            <a:avLst/>
          </a:prstGeom>
          <a:noFill/>
          <a:ln>
            <a:noFill/>
          </a:ln>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Om Sandareds Innebandy</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000000">
                    <a:lumMod val="75000"/>
                    <a:lumOff val="25000"/>
                  </a:srgbClr>
                </a:solidFill>
                <a:effectLst/>
                <a:uLnTx/>
                <a:uFillTx/>
                <a:latin typeface="Arial"/>
                <a:ea typeface="Calibri"/>
                <a:cs typeface="Calibri"/>
                <a:sym typeface="Calibri"/>
              </a:rPr>
              <a:t>Styrelsen</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chemeClr val="tx1">
                    <a:lumMod val="75000"/>
                    <a:lumOff val="25000"/>
                  </a:schemeClr>
                </a:solidFill>
                <a:effectLst/>
                <a:uLnTx/>
                <a:uFillTx/>
                <a:latin typeface="Arial"/>
                <a:ea typeface="Calibri"/>
                <a:cs typeface="Calibri"/>
                <a:sym typeface="Calibri"/>
              </a:rPr>
              <a:t>Föreningen fokus och värdegrund</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chemeClr val="tx1">
                    <a:lumMod val="75000"/>
                    <a:lumOff val="25000"/>
                  </a:schemeClr>
                </a:solidFill>
                <a:effectLst/>
                <a:uLnTx/>
                <a:uFillTx/>
                <a:latin typeface="Arial"/>
                <a:ea typeface="Calibri"/>
                <a:cs typeface="Calibri"/>
                <a:sym typeface="Calibri"/>
              </a:rPr>
              <a:t>Hur ser en bra säsong ut?</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FFFFFF"/>
                </a:solidFill>
                <a:effectLst/>
                <a:uLnTx/>
                <a:uFillTx/>
                <a:latin typeface="Arial"/>
                <a:ea typeface="Calibri"/>
                <a:cs typeface="Calibri"/>
                <a:sym typeface="Calibri"/>
              </a:rPr>
              <a:t>Policydokument och handlingsplaner</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FFFFFF"/>
                </a:solidFill>
                <a:effectLst/>
                <a:uLnTx/>
                <a:uFillTx/>
                <a:latin typeface="Arial"/>
                <a:ea typeface="Calibri"/>
                <a:cs typeface="Calibri"/>
                <a:sym typeface="Calibri"/>
              </a:rPr>
              <a:t>Kränkande särbehandling</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FFFFFF"/>
                </a:solidFill>
                <a:effectLst/>
                <a:uLnTx/>
                <a:uFillTx/>
                <a:latin typeface="Arial"/>
                <a:ea typeface="Calibri"/>
                <a:cs typeface="Calibri"/>
                <a:sym typeface="Calibri"/>
              </a:rPr>
              <a:t>Hur fungerar en idrottsförening</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FFFFFF"/>
                </a:solidFill>
                <a:effectLst/>
                <a:uLnTx/>
                <a:uFillTx/>
                <a:latin typeface="Arial"/>
                <a:ea typeface="Calibri"/>
                <a:cs typeface="Calibri"/>
                <a:sym typeface="Calibri"/>
              </a:rPr>
              <a:t>Träningsmodell</a:t>
            </a:r>
          </a:p>
          <a:p>
            <a:pPr marL="285750" marR="0" lvl="0" indent="-285750" algn="l" defTabSz="914400" rtl="0" eaLnBrk="1" fontAlgn="auto" latinLnBrk="0" hangingPunct="1">
              <a:lnSpc>
                <a:spcPct val="100000"/>
              </a:lnSpc>
              <a:spcBef>
                <a:spcPts val="0"/>
              </a:spcBef>
              <a:spcAft>
                <a:spcPts val="0"/>
              </a:spcAft>
              <a:buClr>
                <a:srgbClr val="FFFFFF"/>
              </a:buClr>
              <a:buSzPts val="1800"/>
              <a:buFont typeface="Arial"/>
              <a:buChar char="•"/>
              <a:tabLst/>
              <a:defRPr/>
            </a:pPr>
            <a:r>
              <a:rPr kumimoji="0" lang="sv-SE" sz="2400" b="0" i="0" u="none" strike="noStrike" kern="0" cap="none" spc="0" normalizeH="0" baseline="0" noProof="0" dirty="0">
                <a:ln>
                  <a:noFill/>
                </a:ln>
                <a:solidFill>
                  <a:srgbClr val="FFFFFF"/>
                </a:solidFill>
                <a:effectLst/>
                <a:uLnTx/>
                <a:uFillTx/>
                <a:latin typeface="Arial"/>
                <a:ea typeface="Calibri"/>
                <a:cs typeface="Calibri"/>
                <a:sym typeface="Calibri"/>
              </a:rPr>
              <a:t>Övrigt och frågor</a:t>
            </a:r>
          </a:p>
        </p:txBody>
      </p:sp>
    </p:spTree>
    <p:extLst>
      <p:ext uri="{BB962C8B-B14F-4D97-AF65-F5344CB8AC3E}">
        <p14:creationId xmlns:p14="http://schemas.microsoft.com/office/powerpoint/2010/main" val="1081494025"/>
      </p:ext>
    </p:extLst>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747186998586444A17581177BE76D5F" ma:contentTypeVersion="10" ma:contentTypeDescription="Skapa ett nytt dokument." ma:contentTypeScope="" ma:versionID="329e20e99e789de2be5e7f02a1adecb4">
  <xsd:schema xmlns:xsd="http://www.w3.org/2001/XMLSchema" xmlns:xs="http://www.w3.org/2001/XMLSchema" xmlns:p="http://schemas.microsoft.com/office/2006/metadata/properties" xmlns:ns2="cc41bbfb-924e-42e7-afcb-af5217b9f14d" xmlns:ns3="4641dd43-7c05-4c82-97a8-71d96ab9f17e" targetNamespace="http://schemas.microsoft.com/office/2006/metadata/properties" ma:root="true" ma:fieldsID="d7d75f025e72920afa8d16c23ecf5c7f" ns2:_="" ns3:_="">
    <xsd:import namespace="cc41bbfb-924e-42e7-afcb-af5217b9f14d"/>
    <xsd:import namespace="4641dd43-7c05-4c82-97a8-71d96ab9f17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41bbfb-924e-42e7-afcb-af5217b9f1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41dd43-7c05-4c82-97a8-71d96ab9f17e" elementFormDefault="qualified">
    <xsd:import namespace="http://schemas.microsoft.com/office/2006/documentManagement/types"/>
    <xsd:import namespace="http://schemas.microsoft.com/office/infopath/2007/PartnerControls"/>
    <xsd:element name="SharedWithUsers" ma:index="16"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FA33DE-D0E8-4430-B339-6447BDF8C7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41bbfb-924e-42e7-afcb-af5217b9f14d"/>
    <ds:schemaRef ds:uri="4641dd43-7c05-4c82-97a8-71d96ab9f1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6139B9F-8342-4EBA-8A23-BA2A4CA0C145}">
  <ds:schemaRefs>
    <ds:schemaRef ds:uri="cc41bbfb-924e-42e7-afcb-af5217b9f14d"/>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641dd43-7c05-4c82-97a8-71d96ab9f17e"/>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A9F8ABB6-A862-44F7-A648-47A9B977AA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859</TotalTime>
  <Words>1511</Words>
  <Application>Microsoft Office PowerPoint</Application>
  <PresentationFormat>Widescreen</PresentationFormat>
  <Paragraphs>254</Paragraphs>
  <Slides>22</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Calibri</vt:lpstr>
      <vt:lpstr>Calibri Light</vt:lpstr>
      <vt:lpstr>Office-tema</vt:lpstr>
      <vt:lpstr>Office Theme</vt:lpstr>
      <vt:lpstr>PowerPoint Presentation</vt:lpstr>
      <vt:lpstr>PowerPoint Presentation</vt:lpstr>
      <vt:lpstr>PowerPoint Presentation</vt:lpstr>
      <vt:lpstr>PowerPoint Presentation</vt:lpstr>
      <vt:lpstr>STYRELSE &amp; KANSLI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Andy Lust</dc:creator>
  <cp:lastModifiedBy>Kai Mäkiperä</cp:lastModifiedBy>
  <cp:revision>6</cp:revision>
  <dcterms:created xsi:type="dcterms:W3CDTF">2020-06-19T07:57:37Z</dcterms:created>
  <dcterms:modified xsi:type="dcterms:W3CDTF">2022-08-29T13:28:46Z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0x010100D747186998586444A17581177BE76D5F</vt:lpwstr>
  </property>
  <property fmtid="{D5CDD505-2E9C-101B-9397-08002B2CF9AE}" pid="3" name="MSIP_Label_19540963-e559-4020-8a90-fe8a502c2801_Enabled">
    <vt:lpwstr>true</vt:lpwstr>
  </property>
  <property fmtid="{D5CDD505-2E9C-101B-9397-08002B2CF9AE}" pid="4" name="MSIP_Label_19540963-e559-4020-8a90-fe8a502c2801_SetDate">
    <vt:lpwstr>2021-09-20T16:18:14Z</vt:lpwstr>
  </property>
  <property fmtid="{D5CDD505-2E9C-101B-9397-08002B2CF9AE}" pid="5" name="MSIP_Label_19540963-e559-4020-8a90-fe8a502c2801_Method">
    <vt:lpwstr>Standard</vt:lpwstr>
  </property>
  <property fmtid="{D5CDD505-2E9C-101B-9397-08002B2CF9AE}" pid="6" name="MSIP_Label_19540963-e559-4020-8a90-fe8a502c2801_Name">
    <vt:lpwstr>19540963-e559-4020-8a90-fe8a502c2801</vt:lpwstr>
  </property>
  <property fmtid="{D5CDD505-2E9C-101B-9397-08002B2CF9AE}" pid="7" name="MSIP_Label_19540963-e559-4020-8a90-fe8a502c2801_SiteId">
    <vt:lpwstr>f25493ae-1c98-41d7-8a33-0be75f5fe603</vt:lpwstr>
  </property>
  <property fmtid="{D5CDD505-2E9C-101B-9397-08002B2CF9AE}" pid="8" name="MSIP_Label_19540963-e559-4020-8a90-fe8a502c2801_ActionId">
    <vt:lpwstr>932458c9-0fde-4a54-bc9f-b7a336f9facc</vt:lpwstr>
  </property>
  <property fmtid="{D5CDD505-2E9C-101B-9397-08002B2CF9AE}" pid="9" name="MSIP_Label_19540963-e559-4020-8a90-fe8a502c2801_ContentBits">
    <vt:lpwstr>0</vt:lpwstr>
  </property>
</Properties>
</file>