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73" r:id="rId3"/>
    <p:sldMasterId id="2147483660" r:id="rId4"/>
  </p:sldMasterIdLst>
  <p:notesMasterIdLst>
    <p:notesMasterId r:id="rId14"/>
  </p:notesMasterIdLst>
  <p:sldIdLst>
    <p:sldId id="256" r:id="rId5"/>
    <p:sldId id="260" r:id="rId6"/>
    <p:sldId id="293" r:id="rId7"/>
    <p:sldId id="297" r:id="rId8"/>
    <p:sldId id="294" r:id="rId9"/>
    <p:sldId id="298" r:id="rId10"/>
    <p:sldId id="296" r:id="rId11"/>
    <p:sldId id="299" r:id="rId12"/>
    <p:sldId id="292" r:id="rId13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7" autoAdjust="0"/>
  </p:normalViewPr>
  <p:slideViewPr>
    <p:cSldViewPr>
      <p:cViewPr varScale="1">
        <p:scale>
          <a:sx n="82" d="100"/>
          <a:sy n="82" d="100"/>
        </p:scale>
        <p:origin x="16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AED254-139E-4444-9153-D4AF0F54E0FC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DB8114-DA94-4AAC-B8F6-6C0A7F28852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5871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717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1CEAB5-FC11-4EA7-90DE-D83F77BF0C12}" type="slidenum">
              <a:rPr lang="sv-SE" altLang="sv-SE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5674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0011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069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069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069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069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069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069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114-DA94-4AAC-B8F6-6C0A7F28852D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24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694D-7E63-493B-B85D-70C216F856A8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044C-DF7B-46DC-93C3-DAFBA651A9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2166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632A-C308-430D-BDA4-DF7BDC010A53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E68A9-0EBA-4DC8-B65B-ABDB41B7EEA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184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A065-1511-4545-8895-C33FC91E25B4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D328-9478-48B9-8837-59EA51F77D7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047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C92A-168C-4105-9102-98A12047D3FE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7F34A-38F6-4D9B-9843-A5A14BD1FD4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4053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C164-4583-423A-9A64-04FDA1514C6C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D939-AE1A-47CE-A7BD-B24B62DEFA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4437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A300-3254-49F9-A984-BCF479CADE4F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C601D-9308-4970-9F44-66CA0FD6B5C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3238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EE94-FB80-47B1-8858-85D11021B39D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459A5-8A50-453E-A5A6-54829BCAD99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3645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4DFC-E798-4C0A-B792-571CA4C9FCC0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BEA3B-2568-47DC-9F58-29FCB1F2FFB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7114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E7FC-0118-491C-9627-6E744C3C85CA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3DA30-055B-4000-A0A3-04267E6EFFC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2527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6F04-3E59-47E2-BDCB-845A3110F069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2520D-CB62-4846-A246-EA68C8A381F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7572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4713A-49C5-40AC-9CF5-085DF2449DC5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BFC81-DFE2-486B-A716-E8886542D94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9941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40D2-52DF-42DC-9479-005DBC71086F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7FB5-F016-412D-ACE5-FB2CD9E0AC8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00921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547F-3FDE-43AA-B58F-5C1E6CF31291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C140D-D987-40F6-98E4-96A123D95C3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9324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1140-7D9C-4BAF-91E9-2F11D284410F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E5AE-FFE1-4624-A1C0-AA815506B4F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8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342E-88ED-475F-8A68-7193A94E525C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CB6FB-9DCC-4BD2-96EB-B953A981ADB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967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72B0-E1BC-4005-B130-6806576EED43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FDA6A-45BB-448B-BC0B-B3D711AE7EA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8265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AF90-1F23-40D1-B0C5-E508AA0A1075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1087-9077-48CF-B548-33283D364D8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6580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A459-A8FB-4A9F-8729-F24FD600D3FC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5F5A-7132-47E0-AD2C-49770FE4BD8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618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13BC-5FFD-4AA1-BF9E-4006C381E422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5BBCD-9763-4BA4-99AA-56DA3578996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72074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AA7C-BBE7-45C6-B6E5-DA8FE974ECC9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5D544-C98C-4816-B43B-50FD44ABFE9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23151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DB0D-8F16-4B2A-BEAB-DCE67F6FFF73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57C03-27D9-44F4-8015-EB18C4C91EC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12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4855-4581-471E-BBB0-9FCF9A1C3E63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DB5F0-2639-41AE-A4A0-241C2A8117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4204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9270-DD87-4C66-8901-D5A732FC0FB1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D1136-8FB7-4EF7-A924-33194EDD09E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4530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08F1-D8AF-4FFB-B7EA-527B18078EF7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8FBE-7A69-4A8A-8D97-7B055B1B575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4422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BD2C-B44B-47F2-87BC-D9DD82BD64DD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0DBB9-4D02-4FD1-95E9-711AAA86354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2655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949F-32A4-4E87-A165-5D8F1FD71FC2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FCCD1-0CD7-4D46-929F-B8530371CEA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88303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6201-D967-4CFB-9D73-86BB206DE46F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1DC76-8762-4403-BCFD-A32973D8A99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25762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B058-B742-4879-93DB-519288478735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3EB3-E746-431B-9D11-B47FE98F05D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3912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CA1C-E33B-47CE-B165-FC97C9BB525A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E13C6-8CA3-4E90-8403-CE8EF9C9462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80964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4CFB-284F-4E38-9B94-0703906A73F9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74A81-FDF6-4117-BCF7-AC88F390D34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346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7A73-2934-4E23-B01C-08A62E66F19D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5FA1-F2F3-4EB7-9CBF-F5BBEB35B9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33522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7BFA-6B0A-416B-9B85-F62E008B5C3F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0E1A-74A7-4BE8-B86D-D9A44A84AA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57191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522-B2FD-423A-80AF-92FB7477E683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87BCB-0867-4A95-B236-B8BEA400680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1668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BD82-F689-40B5-BD8B-2643F9EF54C6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93FE5-2BA2-4CFC-99F0-237846B562E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289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CE7E-FAC4-42E7-8846-240BD97A6C07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CF532-C616-4A35-9942-06861D32E82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09635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A8BF-9132-4EEC-A70B-8B77F51A87A4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2A07-EE4D-4A8B-89EE-0467FBAE6B3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39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CCD1-32AB-45F8-932C-0AD534829DE5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E08F6-F618-4424-8A23-F48291EAA3E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4646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5F62-3769-4E02-A25E-98E2CA452AA7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F1150-BAA6-4F8D-AF94-F346F20C5EF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29175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BAF3-4207-40C2-91F1-B17B171AFB98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8794-AA0B-4209-9562-7A2F8694E07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69358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F27E-B9F3-4AA0-8BA1-CBA8FCBD280F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B4F3-E60B-4C0D-BA89-9BBDFCC9587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69302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2C0B-EA84-475C-826E-FF55350F0C6A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60D69-A781-498A-9B4A-595DC074B8C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56151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6C7C-DD31-4DF6-87DA-DA18876A1A8D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929D-4D28-4E9E-92DC-EFFE9CE6E05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7266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B900-F04C-4D2E-AE83-B860D160E6D5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65F80-3CAD-4B93-964F-00DAB83DA62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6316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6A69-A605-4547-BD33-9A868E1C2C45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6CCE-101C-4E8D-9E96-77EC6C1366E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127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95B1-ED22-4E82-9B95-E876E1A032CF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3527B-190D-48E4-B9B1-79D9E0F2CF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085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C930-6E29-4C7B-94BD-451A457E7C51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E454D-79E7-44C8-A32F-57ACA9A5C4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5197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A0A1-8E2F-4476-9392-130BB05717E8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8AC8D-E32A-4551-87E2-2C1EBF38E64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112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66B225-230D-48AD-815E-98A3E6E545A9}" type="datetimeFigureOut">
              <a:rPr lang="sv-SE"/>
              <a:pPr>
                <a:defRPr/>
              </a:pPr>
              <a:t>2018-08-23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2D2BBB-F231-4640-A91C-1C09CA72714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31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0350"/>
            <a:ext cx="1025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476375" y="274638"/>
            <a:ext cx="721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6FCC5-46BD-46D3-915A-ED37C97A8E78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D98C3E-3051-44C9-A55D-55E9F3292A1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2055" name="Bildobjekt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025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7E2B6-CBC7-4D60-B47A-17B4CE20DAB3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244632-420F-4E58-8951-479E772F150D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409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6269B8-CD27-4288-A208-E0FAD319A8D1}" type="datetimeFigureOut">
              <a:rPr lang="sv-SE"/>
              <a:pPr>
                <a:defRPr/>
              </a:pPr>
              <a:t>2018-08-23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43828A-FA09-45C1-A700-751DBED758C4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rangnasibk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angnasibk.s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sv-SE" altLang="sv-SE" sz="6000" b="1" dirty="0">
                <a:solidFill>
                  <a:schemeClr val="bg1"/>
                </a:solidFill>
              </a:rPr>
              <a:t>Strängnäs Innebandyklubb</a:t>
            </a:r>
            <a:br>
              <a:rPr lang="sv-SE" altLang="sv-SE" sz="6000" b="1" dirty="0">
                <a:solidFill>
                  <a:schemeClr val="bg1"/>
                </a:solidFill>
              </a:rPr>
            </a:br>
            <a:r>
              <a:rPr lang="sv-SE" altLang="sv-SE" sz="6000" b="1" dirty="0">
                <a:solidFill>
                  <a:schemeClr val="bg1"/>
                </a:solidFill>
              </a:rPr>
              <a:t>Klädprofil 2018/2019</a:t>
            </a:r>
            <a:br>
              <a:rPr lang="sv-SE" altLang="sv-SE" sz="6000" b="1" dirty="0">
                <a:solidFill>
                  <a:schemeClr val="bg1"/>
                </a:solidFill>
              </a:rPr>
            </a:br>
            <a:br>
              <a:rPr lang="sv-SE" altLang="sv-SE" sz="6000" b="1" dirty="0">
                <a:solidFill>
                  <a:schemeClr val="bg1"/>
                </a:solidFill>
              </a:rPr>
            </a:br>
            <a:endParaRPr lang="sv-SE" altLang="sv-SE" sz="6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9502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SIBK på Offensiven!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2800" dirty="0">
                <a:solidFill>
                  <a:schemeClr val="bg1"/>
                </a:solidFill>
              </a:rPr>
              <a:t>Vi har tillsammans med våra samarbetspartners Intersport Strängnäs och Adidas Sverige tagit fram följande klädpolicy som spelare och ledare skall följa.</a:t>
            </a:r>
          </a:p>
          <a:p>
            <a:pPr marL="0" indent="0" algn="ctr">
              <a:buNone/>
            </a:pPr>
            <a:endParaRPr lang="sv-SE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2800" dirty="0">
                <a:solidFill>
                  <a:schemeClr val="bg1"/>
                </a:solidFill>
              </a:rPr>
              <a:t>Eventuella frågor tas med Styrelsen och/eller Johan Blomdahl(Ungdom), Thomas Bergström (Senior)</a:t>
            </a:r>
          </a:p>
        </p:txBody>
      </p:sp>
    </p:spTree>
    <p:extLst>
      <p:ext uri="{BB962C8B-B14F-4D97-AF65-F5344CB8AC3E}">
        <p14:creationId xmlns:p14="http://schemas.microsoft.com/office/powerpoint/2010/main" val="406927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Overall – Seniorstorlekar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XS-3XL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2060848"/>
            <a:ext cx="3088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Condivo18 </a:t>
            </a:r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Training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</a:t>
            </a:r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479: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4261741"/>
            <a:ext cx="3322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Condivo18 </a:t>
            </a:r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Training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Pants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399: -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6014"/>
            <a:ext cx="2533289" cy="23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846447"/>
            <a:ext cx="2533289" cy="246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4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Overall – Juniorstorlekar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116-164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2060848"/>
            <a:ext cx="3088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Condivo18 </a:t>
            </a:r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Training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</a:t>
            </a:r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399: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4261741"/>
            <a:ext cx="3322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Condivo18 </a:t>
            </a:r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Training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Pants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319: -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6014"/>
            <a:ext cx="2533289" cy="23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846447"/>
            <a:ext cx="2533289" cy="246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8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bg1"/>
                </a:solidFill>
              </a:rPr>
              <a:t>Träningställ</a:t>
            </a:r>
            <a:r>
              <a:rPr lang="sv-SE" dirty="0">
                <a:solidFill>
                  <a:schemeClr val="bg1"/>
                </a:solidFill>
              </a:rPr>
              <a:t>/Bortaställ – Senior/Juniorstorlekar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967016"/>
            <a:ext cx="21593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Entrada18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149: -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Parma16 Shorts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149:-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Milano16 Socks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79:-</a:t>
            </a: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0738"/>
            <a:ext cx="2153816" cy="21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00738"/>
            <a:ext cx="1541038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54554"/>
            <a:ext cx="2153816" cy="24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Ledarkläder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Styrelsens </a:t>
            </a:r>
            <a:r>
              <a:rPr lang="sv-SE" sz="1600" dirty="0" err="1">
                <a:solidFill>
                  <a:schemeClr val="bg1"/>
                </a:solidFill>
              </a:rPr>
              <a:t>anm</a:t>
            </a:r>
            <a:r>
              <a:rPr lang="sv-SE" sz="1600" dirty="0">
                <a:solidFill>
                  <a:schemeClr val="bg1"/>
                </a:solidFill>
              </a:rPr>
              <a:t>: vi jobbar för att alla ledare skall få jacka och ledartröja gratis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1708563"/>
            <a:ext cx="390927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JKT18 Winter Jacket (XS-3XL)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1099: -</a:t>
            </a: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Core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18 Polo (Funktionsplagg)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219:-</a:t>
            </a: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Condivo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18 Polo (Bomull)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319:-</a:t>
            </a:r>
          </a:p>
          <a:p>
            <a:endParaRPr lang="sv-SE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4641"/>
            <a:ext cx="1729806" cy="157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4" y="5157192"/>
            <a:ext cx="1735460" cy="157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9" y="1679641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18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Väska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2276872"/>
            <a:ext cx="2988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Tiro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Teambag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Medium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349:-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4297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32312" y="4653136"/>
            <a:ext cx="190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Tiro</a:t>
            </a:r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Backpack</a:t>
            </a:r>
          </a:p>
          <a:p>
            <a:r>
              <a:rPr lang="sv-SE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349:-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3691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4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Övrigt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v-SE" sz="2800" dirty="0">
                <a:solidFill>
                  <a:schemeClr val="bg1"/>
                </a:solidFill>
              </a:rPr>
              <a:t>Tryck per plagg: Siffror 20:- </a:t>
            </a:r>
          </a:p>
          <a:p>
            <a:pPr marL="0" indent="0">
              <a:buNone/>
            </a:pPr>
            <a:r>
              <a:rPr lang="sv-SE" sz="2800" dirty="0">
                <a:solidFill>
                  <a:schemeClr val="bg1"/>
                </a:solidFill>
              </a:rPr>
              <a:t>	(Hela namn ej tillåtet)</a:t>
            </a:r>
          </a:p>
          <a:p>
            <a:r>
              <a:rPr lang="sv-SE" sz="2800" dirty="0">
                <a:solidFill>
                  <a:schemeClr val="bg1"/>
                </a:solidFill>
              </a:rPr>
              <a:t>Vill du köpa supportertröja i ”matchställsutförande” maila till </a:t>
            </a:r>
            <a:r>
              <a:rPr lang="sv-SE" sz="2800" dirty="0">
                <a:solidFill>
                  <a:schemeClr val="bg1"/>
                </a:solidFill>
                <a:hlinkClick r:id="rId3"/>
              </a:rPr>
              <a:t>strangnasibk@gmail.com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sz="2800" dirty="0">
                <a:solidFill>
                  <a:schemeClr val="bg1"/>
                </a:solidFill>
              </a:rPr>
              <a:t>Övriga supporter produkter kan köpas på:</a:t>
            </a:r>
          </a:p>
          <a:p>
            <a:pPr marL="0" indent="0">
              <a:buNone/>
            </a:pPr>
            <a:r>
              <a:rPr lang="sv-SE" sz="3600" dirty="0">
                <a:solidFill>
                  <a:schemeClr val="bg1"/>
                </a:solidFill>
                <a:hlinkClick r:id="rId4"/>
              </a:rPr>
              <a:t>www.strangnasibk.se</a:t>
            </a:r>
            <a:r>
              <a:rPr lang="sv-SE" sz="3600" dirty="0">
                <a:solidFill>
                  <a:schemeClr val="bg1"/>
                </a:solidFill>
              </a:rPr>
              <a:t> – SIBK </a:t>
            </a:r>
            <a:r>
              <a:rPr lang="sv-SE" sz="3600" dirty="0" err="1">
                <a:solidFill>
                  <a:schemeClr val="bg1"/>
                </a:solidFill>
              </a:rPr>
              <a:t>Webshop</a:t>
            </a:r>
            <a:endParaRPr lang="sv-SE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7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8800" dirty="0">
                <a:solidFill>
                  <a:schemeClr val="bg1"/>
                </a:solidFill>
              </a:rPr>
              <a:t>TACK för idag!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1400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2388"/>
            <a:ext cx="5286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82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SIBK mall ppt</Template>
  <TotalTime>13061</TotalTime>
  <Words>152</Words>
  <Application>Microsoft Office PowerPoint</Application>
  <PresentationFormat>Bildspel på skärmen (4:3)</PresentationFormat>
  <Paragraphs>56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Office-tema</vt:lpstr>
      <vt:lpstr>2_Anpassad formgivning</vt:lpstr>
      <vt:lpstr>1_Anpassad formgivning</vt:lpstr>
      <vt:lpstr>Anpassad formgivning</vt:lpstr>
      <vt:lpstr>Strängnäs Innebandyklubb Klädprofil 2018/2019  </vt:lpstr>
      <vt:lpstr>SIBK på Offensiven!</vt:lpstr>
      <vt:lpstr>Overall – Seniorstorlekar XS-3XL</vt:lpstr>
      <vt:lpstr>Overall – Juniorstorlekar 116-164</vt:lpstr>
      <vt:lpstr>Träningställ/Bortaställ – Senior/Juniorstorlekar</vt:lpstr>
      <vt:lpstr>Ledarkläder Styrelsens anm: vi jobbar för att alla ledare skall få jacka och ledartröja gratis 2018</vt:lpstr>
      <vt:lpstr>Väska</vt:lpstr>
      <vt:lpstr>Övrigt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SIBK på Offensiven!</dc:title>
  <dc:creator>Magnus Wiik</dc:creator>
  <cp:lastModifiedBy>Jonathan Wiktorsson</cp:lastModifiedBy>
  <cp:revision>58</cp:revision>
  <cp:lastPrinted>2016-06-08T20:31:21Z</cp:lastPrinted>
  <dcterms:created xsi:type="dcterms:W3CDTF">2016-06-05T10:29:56Z</dcterms:created>
  <dcterms:modified xsi:type="dcterms:W3CDTF">2018-08-23T13:07:01Z</dcterms:modified>
</cp:coreProperties>
</file>