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57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C8E862-0A30-49AF-A700-D36FC387D173}" v="3" dt="2025-02-13T08:06:35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na Lövgren" userId="c000487d-074c-4745-b115-2d944a38469e" providerId="ADAL" clId="{74C8E862-0A30-49AF-A700-D36FC387D173}"/>
    <pc:docChg chg="custSel addSld modSld">
      <pc:chgData name="Sanna Lövgren" userId="c000487d-074c-4745-b115-2d944a38469e" providerId="ADAL" clId="{74C8E862-0A30-49AF-A700-D36FC387D173}" dt="2025-02-13T08:23:16.534" v="114" actId="26606"/>
      <pc:docMkLst>
        <pc:docMk/>
      </pc:docMkLst>
      <pc:sldChg chg="addSp delSp modSp mod">
        <pc:chgData name="Sanna Lövgren" userId="c000487d-074c-4745-b115-2d944a38469e" providerId="ADAL" clId="{74C8E862-0A30-49AF-A700-D36FC387D173}" dt="2025-02-13T08:06:41.498" v="112" actId="26606"/>
        <pc:sldMkLst>
          <pc:docMk/>
          <pc:sldMk cId="3009125726" sldId="256"/>
        </pc:sldMkLst>
        <pc:spChg chg="mod">
          <ac:chgData name="Sanna Lövgren" userId="c000487d-074c-4745-b115-2d944a38469e" providerId="ADAL" clId="{74C8E862-0A30-49AF-A700-D36FC387D173}" dt="2025-02-13T08:06:41.498" v="112" actId="26606"/>
          <ac:spMkLst>
            <pc:docMk/>
            <pc:sldMk cId="3009125726" sldId="256"/>
            <ac:spMk id="2" creationId="{A306D51E-F3F0-175F-33F3-88EA2659B045}"/>
          </ac:spMkLst>
        </pc:spChg>
        <pc:spChg chg="mod">
          <ac:chgData name="Sanna Lövgren" userId="c000487d-074c-4745-b115-2d944a38469e" providerId="ADAL" clId="{74C8E862-0A30-49AF-A700-D36FC387D173}" dt="2025-02-13T08:06:41.498" v="112" actId="26606"/>
          <ac:spMkLst>
            <pc:docMk/>
            <pc:sldMk cId="3009125726" sldId="256"/>
            <ac:spMk id="3" creationId="{EF703C3B-7F76-B1BB-7F9D-20ED83426652}"/>
          </ac:spMkLst>
        </pc:spChg>
        <pc:spChg chg="del">
          <ac:chgData name="Sanna Lövgren" userId="c000487d-074c-4745-b115-2d944a38469e" providerId="ADAL" clId="{74C8E862-0A30-49AF-A700-D36FC387D173}" dt="2025-02-13T08:06:41.498" v="112" actId="26606"/>
          <ac:spMkLst>
            <pc:docMk/>
            <pc:sldMk cId="3009125726" sldId="256"/>
            <ac:spMk id="42" creationId="{B9D7E975-9161-4F2D-AC53-69E1912F6B5D}"/>
          </ac:spMkLst>
        </pc:spChg>
        <pc:spChg chg="del">
          <ac:chgData name="Sanna Lövgren" userId="c000487d-074c-4745-b115-2d944a38469e" providerId="ADAL" clId="{74C8E862-0A30-49AF-A700-D36FC387D173}" dt="2025-02-13T08:06:41.498" v="112" actId="26606"/>
          <ac:spMkLst>
            <pc:docMk/>
            <pc:sldMk cId="3009125726" sldId="256"/>
            <ac:spMk id="44" creationId="{827DC2C4-B485-428A-BF4A-472D2967F47F}"/>
          </ac:spMkLst>
        </pc:spChg>
        <pc:spChg chg="del">
          <ac:chgData name="Sanna Lövgren" userId="c000487d-074c-4745-b115-2d944a38469e" providerId="ADAL" clId="{74C8E862-0A30-49AF-A700-D36FC387D173}" dt="2025-02-13T08:06:41.498" v="112" actId="26606"/>
          <ac:spMkLst>
            <pc:docMk/>
            <pc:sldMk cId="3009125726" sldId="256"/>
            <ac:spMk id="46" creationId="{463E6235-1649-4B47-9862-4026FC473B6F}"/>
          </ac:spMkLst>
        </pc:spChg>
        <pc:spChg chg="add">
          <ac:chgData name="Sanna Lövgren" userId="c000487d-074c-4745-b115-2d944a38469e" providerId="ADAL" clId="{74C8E862-0A30-49AF-A700-D36FC387D173}" dt="2025-02-13T08:06:41.498" v="112" actId="26606"/>
          <ac:spMkLst>
            <pc:docMk/>
            <pc:sldMk cId="3009125726" sldId="256"/>
            <ac:spMk id="51" creationId="{8555C5B3-193A-4749-9AFD-682E53CDDE8F}"/>
          </ac:spMkLst>
        </pc:spChg>
        <pc:spChg chg="add">
          <ac:chgData name="Sanna Lövgren" userId="c000487d-074c-4745-b115-2d944a38469e" providerId="ADAL" clId="{74C8E862-0A30-49AF-A700-D36FC387D173}" dt="2025-02-13T08:06:41.498" v="112" actId="26606"/>
          <ac:spMkLst>
            <pc:docMk/>
            <pc:sldMk cId="3009125726" sldId="256"/>
            <ac:spMk id="53" creationId="{2EAE06A6-F76A-41C9-827A-C561B004485C}"/>
          </ac:spMkLst>
        </pc:spChg>
        <pc:spChg chg="add">
          <ac:chgData name="Sanna Lövgren" userId="c000487d-074c-4745-b115-2d944a38469e" providerId="ADAL" clId="{74C8E862-0A30-49AF-A700-D36FC387D173}" dt="2025-02-13T08:06:41.498" v="112" actId="26606"/>
          <ac:spMkLst>
            <pc:docMk/>
            <pc:sldMk cId="3009125726" sldId="256"/>
            <ac:spMk id="55" creationId="{89F9D4E8-0639-444B-949B-9518585061AF}"/>
          </ac:spMkLst>
        </pc:spChg>
        <pc:spChg chg="add">
          <ac:chgData name="Sanna Lövgren" userId="c000487d-074c-4745-b115-2d944a38469e" providerId="ADAL" clId="{74C8E862-0A30-49AF-A700-D36FC387D173}" dt="2025-02-13T08:06:41.498" v="112" actId="26606"/>
          <ac:spMkLst>
            <pc:docMk/>
            <pc:sldMk cId="3009125726" sldId="256"/>
            <ac:spMk id="57" creationId="{7E3DA7A2-ED70-4BBA-AB72-00AD461FA405}"/>
          </ac:spMkLst>
        </pc:spChg>
        <pc:spChg chg="add">
          <ac:chgData name="Sanna Lövgren" userId="c000487d-074c-4745-b115-2d944a38469e" providerId="ADAL" clId="{74C8E862-0A30-49AF-A700-D36FC387D173}" dt="2025-02-13T08:06:41.498" v="112" actId="26606"/>
          <ac:spMkLst>
            <pc:docMk/>
            <pc:sldMk cId="3009125726" sldId="256"/>
            <ac:spMk id="59" creationId="{FC485432-3647-4218-B5D3-15D3FA222B13}"/>
          </ac:spMkLst>
        </pc:spChg>
        <pc:picChg chg="add del mod">
          <ac:chgData name="Sanna Lövgren" userId="c000487d-074c-4745-b115-2d944a38469e" providerId="ADAL" clId="{74C8E862-0A30-49AF-A700-D36FC387D173}" dt="2025-02-13T08:05:14.346" v="110" actId="478"/>
          <ac:picMkLst>
            <pc:docMk/>
            <pc:sldMk cId="3009125726" sldId="256"/>
            <ac:picMk id="5" creationId="{8B993450-C7D0-B1C1-6181-08FA52EC20EC}"/>
          </ac:picMkLst>
        </pc:picChg>
        <pc:picChg chg="add mod">
          <ac:chgData name="Sanna Lövgren" userId="c000487d-074c-4745-b115-2d944a38469e" providerId="ADAL" clId="{74C8E862-0A30-49AF-A700-D36FC387D173}" dt="2025-02-13T08:06:35.319" v="111" actId="931"/>
          <ac:picMkLst>
            <pc:docMk/>
            <pc:sldMk cId="3009125726" sldId="256"/>
            <ac:picMk id="7" creationId="{87F2A953-B6F2-53B0-7262-C1F54BE6FB2A}"/>
          </ac:picMkLst>
        </pc:picChg>
        <pc:picChg chg="del">
          <ac:chgData name="Sanna Lövgren" userId="c000487d-074c-4745-b115-2d944a38469e" providerId="ADAL" clId="{74C8E862-0A30-49AF-A700-D36FC387D173}" dt="2025-02-13T08:01:32.457" v="106" actId="478"/>
          <ac:picMkLst>
            <pc:docMk/>
            <pc:sldMk cId="3009125726" sldId="256"/>
            <ac:picMk id="14" creationId="{B4000C65-9F95-EF94-61ED-7EAC6AC73A21}"/>
          </ac:picMkLst>
        </pc:picChg>
      </pc:sldChg>
      <pc:sldChg chg="addSp delSp modSp mod setBg setClrOvrMap">
        <pc:chgData name="Sanna Lövgren" userId="c000487d-074c-4745-b115-2d944a38469e" providerId="ADAL" clId="{74C8E862-0A30-49AF-A700-D36FC387D173}" dt="2025-02-13T08:23:09.779" v="113" actId="26606"/>
        <pc:sldMkLst>
          <pc:docMk/>
          <pc:sldMk cId="3190968613" sldId="258"/>
        </pc:sldMkLst>
        <pc:spChg chg="mod">
          <ac:chgData name="Sanna Lövgren" userId="c000487d-074c-4745-b115-2d944a38469e" providerId="ADAL" clId="{74C8E862-0A30-49AF-A700-D36FC387D173}" dt="2025-02-13T08:23:09.779" v="113" actId="26606"/>
          <ac:spMkLst>
            <pc:docMk/>
            <pc:sldMk cId="3190968613" sldId="258"/>
            <ac:spMk id="2" creationId="{76627B9C-ECE7-7616-5322-D1580A2DB4D1}"/>
          </ac:spMkLst>
        </pc:spChg>
        <pc:spChg chg="mod">
          <ac:chgData name="Sanna Lövgren" userId="c000487d-074c-4745-b115-2d944a38469e" providerId="ADAL" clId="{74C8E862-0A30-49AF-A700-D36FC387D173}" dt="2025-02-13T08:23:09.779" v="113" actId="26606"/>
          <ac:spMkLst>
            <pc:docMk/>
            <pc:sldMk cId="3190968613" sldId="258"/>
            <ac:spMk id="3" creationId="{9ACE1A88-B678-9416-634D-15F004746CE4}"/>
          </ac:spMkLst>
        </pc:spChg>
        <pc:spChg chg="mod">
          <ac:chgData name="Sanna Lövgren" userId="c000487d-074c-4745-b115-2d944a38469e" providerId="ADAL" clId="{74C8E862-0A30-49AF-A700-D36FC387D173}" dt="2025-02-13T08:23:09.779" v="113" actId="26606"/>
          <ac:spMkLst>
            <pc:docMk/>
            <pc:sldMk cId="3190968613" sldId="258"/>
            <ac:spMk id="4" creationId="{3DF3661F-CD49-3A7B-84C4-932C3E5629EF}"/>
          </ac:spMkLst>
        </pc:spChg>
        <pc:spChg chg="del">
          <ac:chgData name="Sanna Lövgren" userId="c000487d-074c-4745-b115-2d944a38469e" providerId="ADAL" clId="{74C8E862-0A30-49AF-A700-D36FC387D173}" dt="2025-02-13T08:23:09.779" v="113" actId="26606"/>
          <ac:spMkLst>
            <pc:docMk/>
            <pc:sldMk cId="3190968613" sldId="258"/>
            <ac:spMk id="16" creationId="{4C608BEB-860E-4094-8511-78603564A75E}"/>
          </ac:spMkLst>
        </pc:spChg>
        <pc:spChg chg="add">
          <ac:chgData name="Sanna Lövgren" userId="c000487d-074c-4745-b115-2d944a38469e" providerId="ADAL" clId="{74C8E862-0A30-49AF-A700-D36FC387D173}" dt="2025-02-13T08:23:09.779" v="113" actId="26606"/>
          <ac:spMkLst>
            <pc:docMk/>
            <pc:sldMk cId="3190968613" sldId="258"/>
            <ac:spMk id="23" creationId="{1E214AA7-F028-4A0D-8698-61AEC754D1BC}"/>
          </ac:spMkLst>
        </pc:spChg>
        <pc:cxnChg chg="del">
          <ac:chgData name="Sanna Lövgren" userId="c000487d-074c-4745-b115-2d944a38469e" providerId="ADAL" clId="{74C8E862-0A30-49AF-A700-D36FC387D173}" dt="2025-02-13T08:23:09.779" v="113" actId="26606"/>
          <ac:cxnSpMkLst>
            <pc:docMk/>
            <pc:sldMk cId="3190968613" sldId="258"/>
            <ac:cxnSpMk id="18" creationId="{1F16A8D4-FE87-4604-88B2-394B5D1EB437}"/>
          </ac:cxnSpMkLst>
        </pc:cxnChg>
        <pc:cxnChg chg="add">
          <ac:chgData name="Sanna Lövgren" userId="c000487d-074c-4745-b115-2d944a38469e" providerId="ADAL" clId="{74C8E862-0A30-49AF-A700-D36FC387D173}" dt="2025-02-13T08:23:09.779" v="113" actId="26606"/>
          <ac:cxnSpMkLst>
            <pc:docMk/>
            <pc:sldMk cId="3190968613" sldId="258"/>
            <ac:cxnSpMk id="25" creationId="{D6206FDC-2777-4D7F-AF9C-73413DA664C9}"/>
          </ac:cxnSpMkLst>
        </pc:cxnChg>
      </pc:sldChg>
      <pc:sldChg chg="addSp delSp modSp new mod setBg">
        <pc:chgData name="Sanna Lövgren" userId="c000487d-074c-4745-b115-2d944a38469e" providerId="ADAL" clId="{74C8E862-0A30-49AF-A700-D36FC387D173}" dt="2025-02-13T08:23:16.534" v="114" actId="26606"/>
        <pc:sldMkLst>
          <pc:docMk/>
          <pc:sldMk cId="1055381817" sldId="264"/>
        </pc:sldMkLst>
        <pc:spChg chg="mod ord">
          <ac:chgData name="Sanna Lövgren" userId="c000487d-074c-4745-b115-2d944a38469e" providerId="ADAL" clId="{74C8E862-0A30-49AF-A700-D36FC387D173}" dt="2025-02-13T08:23:16.534" v="114" actId="26606"/>
          <ac:spMkLst>
            <pc:docMk/>
            <pc:sldMk cId="1055381817" sldId="264"/>
            <ac:spMk id="2" creationId="{E4D0F759-A4B6-A6E5-F97F-513948C05F81}"/>
          </ac:spMkLst>
        </pc:spChg>
        <pc:spChg chg="del">
          <ac:chgData name="Sanna Lövgren" userId="c000487d-074c-4745-b115-2d944a38469e" providerId="ADAL" clId="{74C8E862-0A30-49AF-A700-D36FC387D173}" dt="2025-02-13T08:00:53.876" v="102" actId="931"/>
          <ac:spMkLst>
            <pc:docMk/>
            <pc:sldMk cId="1055381817" sldId="264"/>
            <ac:spMk id="3" creationId="{7E781461-40D1-8797-7275-F097CA951347}"/>
          </ac:spMkLst>
        </pc:spChg>
        <pc:spChg chg="add del">
          <ac:chgData name="Sanna Lövgren" userId="c000487d-074c-4745-b115-2d944a38469e" providerId="ADAL" clId="{74C8E862-0A30-49AF-A700-D36FC387D173}" dt="2025-02-13T08:23:16.534" v="114" actId="26606"/>
          <ac:spMkLst>
            <pc:docMk/>
            <pc:sldMk cId="1055381817" sldId="264"/>
            <ac:spMk id="10" creationId="{ECC07320-C2CA-4E29-8481-9D9E143C7788}"/>
          </ac:spMkLst>
        </pc:spChg>
        <pc:spChg chg="add del">
          <ac:chgData name="Sanna Lövgren" userId="c000487d-074c-4745-b115-2d944a38469e" providerId="ADAL" clId="{74C8E862-0A30-49AF-A700-D36FC387D173}" dt="2025-02-13T08:23:16.534" v="114" actId="26606"/>
          <ac:spMkLst>
            <pc:docMk/>
            <pc:sldMk cId="1055381817" sldId="264"/>
            <ac:spMk id="12" creationId="{178FB36B-5BFE-42CA-BC60-1115E0D95EEC}"/>
          </ac:spMkLst>
        </pc:spChg>
        <pc:picChg chg="add mod ord">
          <ac:chgData name="Sanna Lövgren" userId="c000487d-074c-4745-b115-2d944a38469e" providerId="ADAL" clId="{74C8E862-0A30-49AF-A700-D36FC387D173}" dt="2025-02-13T08:23:16.534" v="114" actId="26606"/>
          <ac:picMkLst>
            <pc:docMk/>
            <pc:sldMk cId="1055381817" sldId="264"/>
            <ac:picMk id="5" creationId="{1CFB4F4F-E4DF-97EE-777F-75EE47FE5961}"/>
          </ac:picMkLst>
        </pc:picChg>
        <pc:cxnChg chg="add">
          <ac:chgData name="Sanna Lövgren" userId="c000487d-074c-4745-b115-2d944a38469e" providerId="ADAL" clId="{74C8E862-0A30-49AF-A700-D36FC387D173}" dt="2025-02-13T08:23:16.534" v="114" actId="26606"/>
          <ac:cxnSpMkLst>
            <pc:docMk/>
            <pc:sldMk cId="1055381817" sldId="264"/>
            <ac:cxnSpMk id="17" creationId="{33193FD5-6A49-7562-EA76-F15D42E1580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96926E-571B-9F3C-4861-D8003BF66A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9D0F2FB-F45A-B45C-1523-E74DB6D03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11A3B4-8B6B-F003-E04D-16FEEEE8A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251BD96-0567-DBFD-058B-B9491D013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F58321F-F3B2-69DF-BA1F-779E16E82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593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4C8FA2-9971-DA46-24D7-05A7F2727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372B0D2-CE80-089B-6DF1-998FE3AB51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7F24C5-A0C4-EA01-1DAD-CDE1B2B34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7B5835A-B1AD-3480-3D57-C7461D6F9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616F75E-52AB-14D3-056C-8E94D38F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33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79448C6-3B03-8EE7-4E20-DBF34F0BC8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2AA661D-B14B-6086-40A6-29AB1DB5F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2E3CBD-2AB1-4A88-A604-31F7E047B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50C9A35-AE9B-3505-F1A5-B40ABBB7E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1433029-F677-18BF-8A47-C995ECE83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2869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B799A2-D1BB-07A7-4301-8FD40EA93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A7218D-55A9-FD1C-1A66-CE1EBD462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0614CA7-C0CF-9A7A-E174-EBD3FE010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5BE044-5548-8702-ED02-724A36302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2FE4FB-2853-6EA0-A591-672951047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006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65158D-4FE2-1B7F-4924-618D32CAB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4452FC2-4303-3E57-0782-FED2777A6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76F83F-9D91-29C7-7878-D4BFAE009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7E31BB5-15B4-286A-521D-81738B419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0A5900-ED61-592E-EB50-691D75307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142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50D9F1-802F-8149-89A3-A4D731EAE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F42493-32B4-6F72-FBE3-C67B36F69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011E7AC-47A2-7E46-438F-932CE3376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4B52F9-3289-80D9-9FDC-457CB74B5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B9C32BC-508B-FDA5-DBE9-895BF94E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5068F2F-7C28-0353-F612-ED55B8B24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7059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4FF188-CF42-7420-CF76-67840D813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27DFA4F-DD58-198E-F84D-2CDBF55BC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A614570-2074-DC94-9137-A19AE96BD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D12631A-EEFC-F348-07F4-F207BAC47A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06F50C1-2D50-6A42-5679-DF002F2E0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2A8E26E-D3DE-B911-ED01-9611D74B8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6F01703-9991-3013-57B1-485AEBE83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EC7BC1A-0695-1137-30D9-8DD28E30B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802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07F2EC-B4B0-DDAB-224C-752125D4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1D3138-7DB1-320D-ED5E-0CA5EBD9C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CE4E66B-5ACE-70FD-D8F3-27CCE0C15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41B900-ECD9-31E3-6B0A-EB4BEE83C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4938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60E72AC-8E8C-31E2-DB6D-E4A75BC8D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C7CE03B-4B91-EA3A-5064-8E794D177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8AA171B-E3AC-BA43-0CAF-E33FCA04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9729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7C301F-034E-1CA1-8974-497EEC2B2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4A4CFA-8BF1-7CF5-7F70-BA32AC284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C1ACDD1-F37F-BE8E-9F4D-F7A1918FD6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CBDF3E9-B152-6FEF-CBA8-787895954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B05C55A-D791-CD18-0748-C2F256C16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C28C82-39C0-C504-9A4B-8CA5A75D0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1227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835CA8-40AB-2667-870C-0B68CC86A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3AD7F8D-CA27-826F-C6A9-4A6036496B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C83C32D-8787-229C-0A78-FA955C764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479FF25-D43F-3F6B-C020-DF74417C0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9EBA382-E25D-05C0-BED5-E66956CCC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4C96F25-2C10-F130-A931-49CF25AF9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346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374EA66-C195-2F4A-F6A6-FD8897177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869569D-356D-EDFA-0FE7-EB366D8A7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8BF848-4CF8-31EE-18BE-0E9D7EF244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C2B3BF-8643-4458-B02C-98DC037BF2DD}" type="datetimeFigureOut">
              <a:rPr lang="sv-SE" smtClean="0"/>
              <a:t>2025-02-13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35C1CEC-D036-DB2D-59E5-D68C6EADF7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E64EC9E-0D51-9C5C-A9B0-32E47007A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FB9745-0105-4E2E-8A6B-EA1D010F355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8117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fotboll/tranare/spelarutbildning/knakontroll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yttiflempan.studentreportrarna.sh.se/handboll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ndballresearchgroup.com/kn%C3%A4kontroll?pgid=kfa5k7bs-e1199e8e-59be-4ad1-9a1c-992e118888fc" TargetMode="External"/><Relationship Id="rId2" Type="http://schemas.openxmlformats.org/officeDocument/2006/relationships/hyperlink" Target="https://www.handballresearchgroup.com/kn%C3%A4kontroll?pgid=kfa5k7bs-2416d654-6a5c-4132-807a-9ee1c0e5b1d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andballresearchgroup.com/kn%C3%A4kontroll?pgid=kfa5k7bs-4a1a3a6c-a36b-4882-ac57-82199634ce99" TargetMode="External"/><Relationship Id="rId5" Type="http://schemas.openxmlformats.org/officeDocument/2006/relationships/hyperlink" Target="https://www.handballresearchgroup.com/kn%C3%A4kontroll?pgid=kfa5k7bs-e9fd4fd2-985b-4bce-9e43-fd5018238354" TargetMode="External"/><Relationship Id="rId4" Type="http://schemas.openxmlformats.org/officeDocument/2006/relationships/hyperlink" Target="https://www.handballresearchgroup.com/kn%C3%A4kontroll?pgid=kfa5k7bs-17230b72-94d9-47c2-b0c4-2ecb310466b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ndballresearchgroup.com/kn%C3%A4kontroll?pgid=khmjrr6u-73d63d36-6b2c-4068-9f34-c90206a64884" TargetMode="External"/><Relationship Id="rId2" Type="http://schemas.openxmlformats.org/officeDocument/2006/relationships/hyperlink" Target="https://www.handballresearchgroup.com/kn%C3%A4kontroll?pgid=khmjrr6u-73afdece-eca5-4d2d-b6f5-2e297fbe2b6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andballresearchgroup.com/kn%C3%A4kontroll?pgid=khmjrr6u-cf6cf581-03b5-4851-86db-5b4c80359d58" TargetMode="External"/><Relationship Id="rId5" Type="http://schemas.openxmlformats.org/officeDocument/2006/relationships/hyperlink" Target="https://www.handballresearchgroup.com/kn%C3%A4kontroll?pgid=khmjrr6u-50150e95-9632-4f8a-93ab-e27c34e0d429" TargetMode="External"/><Relationship Id="rId4" Type="http://schemas.openxmlformats.org/officeDocument/2006/relationships/hyperlink" Target="https://www.handballresearchgroup.com/kn%C3%A4kontroll?pgid=khmjrr6u-7291e066-bdec-413e-a242-3ca053d8ee6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ndballresearchgroup.com/kn%C3%A4kontroll?pgid=khmjvvj4-a5947098-e94d-41fc-911f-22442f94f9e5" TargetMode="External"/><Relationship Id="rId2" Type="http://schemas.openxmlformats.org/officeDocument/2006/relationships/hyperlink" Target="https://www.handballresearchgroup.com/kn%C3%A4kontroll?pgid=khmjvvj4-320dbe0f-c2e1-4960-953a-4865af04d05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andballresearchgroup.com/kn%C3%A4kontroll?pgid=khmjvvj4-d4d5791f-4910-4f46-aaa6-636908105fb6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ndballresearchgroup.com/kn%C3%A4kontroll?pgid=khmjwful-a7587c98-2338-4ac5-ac91-6bc13c67571c" TargetMode="External"/><Relationship Id="rId2" Type="http://schemas.openxmlformats.org/officeDocument/2006/relationships/hyperlink" Target="https://www.handballresearchgroup.com/kn%C3%A4kontroll?pgid=khmjwful-d82729bb-dbe1-4290-880d-9c9b8e0cf2c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andballresearchgroup.com/kn%C3%A4kontroll?pgid=khmjwful-4be41530-1ac2-48d2-bebb-ad1894f10573" TargetMode="External"/><Relationship Id="rId5" Type="http://schemas.openxmlformats.org/officeDocument/2006/relationships/hyperlink" Target="https://www.handballresearchgroup.com/kn%C3%A4kontroll?pgid=khmjwful-241867b0-12a1-4ed1-a785-1a985eca362e" TargetMode="External"/><Relationship Id="rId4" Type="http://schemas.openxmlformats.org/officeDocument/2006/relationships/hyperlink" Target="https://www.handballresearchgroup.com/kn%C3%A4kontroll?pgid=khmjwful-7be6f321-5b53-4632-bc14-4953c017ab3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ndballresearchgroup.com/kn%C3%A4kontroll?pgid=khmjwlie1-dc367527-36a4-4e9d-adfc-b478724067c5" TargetMode="External"/><Relationship Id="rId2" Type="http://schemas.openxmlformats.org/officeDocument/2006/relationships/hyperlink" Target="https://www.handballresearchgroup.com/kn%C3%A4kontroll?pgid=khmjwlie1-3cdda81c-d41b-4d81-873b-a50bad598fd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andballresearchgroup.com/kn%C3%A4kontroll?pgid=khmjwlie1-78778e97-0539-4dc1-b477-e36a4842c9da" TargetMode="External"/><Relationship Id="rId5" Type="http://schemas.openxmlformats.org/officeDocument/2006/relationships/hyperlink" Target="https://www.handballresearchgroup.com/kn%C3%A4kontroll?pgid=khmjwlie1-126ece44-3d69-4268-b2a7-ffa7fa0ac8ec" TargetMode="External"/><Relationship Id="rId4" Type="http://schemas.openxmlformats.org/officeDocument/2006/relationships/hyperlink" Target="https://www.handballresearchgroup.com/kn%C3%A4kontroll?pgid=khmjwlie1-a3097689-c44c-40b9-9c70-32f7f0aa09d5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ndballresearchgroup.com/kn%C3%A4kontroll?pgid=khmjwwd6-6822eab0-de0d-43e8-8be9-277a25deea09" TargetMode="External"/><Relationship Id="rId2" Type="http://schemas.openxmlformats.org/officeDocument/2006/relationships/hyperlink" Target="https://www.handballresearchgroup.com/kn%C3%A4kontroll?pgid=khmjwwd6-b5dd9982-d257-45b8-929e-e70851d7010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andballresearchgroup.com/kn%C3%A4kontroll?pgid=khmjwwd6-1384cabe-4fe2-44ca-951a-481e5baa1447" TargetMode="External"/><Relationship Id="rId5" Type="http://schemas.openxmlformats.org/officeDocument/2006/relationships/hyperlink" Target="https://www.handballresearchgroup.com/kn%C3%A4kontroll?pgid=khmjwwd6-6ca28ac6-6f61-44bc-a76d-9f10e65bfd22" TargetMode="External"/><Relationship Id="rId4" Type="http://schemas.openxmlformats.org/officeDocument/2006/relationships/hyperlink" Target="https://www.handballresearchgroup.com/kn%C3%A4kontroll?pgid=khmjwwd6-e1bd6d5b-8618-4ff5-9036-06936344998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306D51E-F3F0-175F-33F3-88EA2659B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pPr algn="l"/>
            <a:r>
              <a:rPr lang="sv-SE" sz="4400">
                <a:solidFill>
                  <a:srgbClr val="FFFFFF"/>
                </a:solidFill>
              </a:rPr>
              <a:t>Skadeförebyggande träning - Knäkontroll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F703C3B-7F76-B1BB-7F9D-20ED83426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208" y="4756265"/>
            <a:ext cx="4393278" cy="1244483"/>
          </a:xfrm>
        </p:spPr>
        <p:txBody>
          <a:bodyPr anchor="t">
            <a:normAutofit/>
          </a:bodyPr>
          <a:lstStyle/>
          <a:p>
            <a:pPr algn="l"/>
            <a:r>
              <a:rPr lang="sv-SE">
                <a:solidFill>
                  <a:srgbClr val="FFFFFF"/>
                </a:solidFill>
              </a:rPr>
              <a:t>Handbollsspelare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87F2A953-B6F2-53B0-7262-C1F54BE6FB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20559" y="2385066"/>
            <a:ext cx="3737164" cy="210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125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6627B9C-ECE7-7616-5322-D1580A2DB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995318"/>
            <a:ext cx="9872134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sv-SE" sz="3600">
                <a:solidFill>
                  <a:srgbClr val="3F3F3F"/>
                </a:solidFill>
              </a:rPr>
              <a:t>Knäkontroll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CE1A88-B678-9416-634D-15F004746C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6915" y="2888250"/>
            <a:ext cx="4297351" cy="2959777"/>
          </a:xfrm>
        </p:spPr>
        <p:txBody>
          <a:bodyPr anchor="t">
            <a:normAutofit/>
          </a:bodyPr>
          <a:lstStyle/>
          <a:p>
            <a:r>
              <a:rPr lang="sv-SE" sz="1900" b="0" i="0">
                <a:effectLst/>
                <a:latin typeface="avenir-lt-w01_35-light1475496"/>
              </a:rPr>
              <a:t>Knäkontrollprogrammet är ett med träningsprogram med syfte att förbättra koordination, stabilitet och styrka i bål, höft, knä och fot.</a:t>
            </a:r>
          </a:p>
          <a:p>
            <a:r>
              <a:rPr lang="sv-SE" sz="1900" b="0" i="0">
                <a:effectLst/>
                <a:latin typeface="avenir-lt-w01_35-light1475496"/>
              </a:rPr>
              <a:t>Varje övning har 3-4 svårighetsgrader (markerade A till D) samt en parövning (E). Parövningen är inte nödvändigtvis svårare utan kan användas för att för större variation i träningen. </a:t>
            </a:r>
            <a:endParaRPr lang="sv-SE" sz="190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DF3661F-CD49-3A7B-84C4-932C3E562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7731" y="2888250"/>
            <a:ext cx="4292594" cy="2959778"/>
          </a:xfrm>
        </p:spPr>
        <p:txBody>
          <a:bodyPr anchor="t">
            <a:normAutofit/>
          </a:bodyPr>
          <a:lstStyle/>
          <a:p>
            <a:pPr marL="0" indent="0" fontAlgn="base">
              <a:buNone/>
            </a:pPr>
            <a:endParaRPr lang="sv-SE" sz="2000" b="0" i="0" dirty="0">
              <a:effectLst/>
            </a:endParaRPr>
          </a:p>
          <a:p>
            <a:r>
              <a:rPr lang="sv-SE" sz="2000" b="0" i="0" dirty="0">
                <a:effectLst/>
                <a:latin typeface="avenir-lt-w01_35-light1475496"/>
              </a:rPr>
              <a:t>Övningarna ska göras i ett visst tidsintervall vilket innebär att du genomför en övning i en viss tid, exempelvis 30 sekunder, istället för ett visst antal repetitioner.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190968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D0F759-A4B6-A6E5-F97F-513948C05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141711"/>
            <a:ext cx="3234466" cy="34743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3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För att kunna se övningen och instruktioner så klicka på länken(övningen) så kommer ni dit.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3193FD5-6A49-7562-EA76-F15D42E15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latshållare för innehåll 4" descr="En bild som visar boll, sportutrustning, fotboll, mark&#10;&#10;AI-genererat innehåll kan vara felaktigt.">
            <a:extLst>
              <a:ext uri="{FF2B5EF4-FFF2-40B4-BE49-F238E27FC236}">
                <a16:creationId xmlns:a16="http://schemas.microsoft.com/office/drawing/2014/main" id="{1CFB4F4F-E4DF-97EE-777F-75EE47FE59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9631"/>
          <a:stretch/>
        </p:blipFill>
        <p:spPr>
          <a:xfrm>
            <a:off x="4615543" y="1059010"/>
            <a:ext cx="6711317" cy="4759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381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1263EB-9BDD-BB84-8C87-843C7144E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Enbensknäböj</a:t>
            </a:r>
            <a:r>
              <a:rPr lang="sv-SE" dirty="0"/>
              <a:t> </a:t>
            </a:r>
            <a:br>
              <a:rPr lang="sv-SE" dirty="0"/>
            </a:br>
            <a:r>
              <a:rPr lang="sv-SE" sz="1600" dirty="0"/>
              <a:t>Klicka på respektive övning för att få upp film och instruktioner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12BE52-B4AF-E138-4211-ED9305295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1A. </a:t>
            </a:r>
            <a:r>
              <a:rPr lang="sv-SE" dirty="0" err="1">
                <a:hlinkClick r:id="rId2"/>
              </a:rPr>
              <a:t>Enbensknäböj</a:t>
            </a:r>
            <a:r>
              <a:rPr lang="sv-SE" dirty="0">
                <a:hlinkClick r:id="rId2"/>
              </a:rPr>
              <a:t> (2-3x30 sekunder/ben) | Knäkontroll</a:t>
            </a:r>
            <a:endParaRPr lang="sv-SE" dirty="0"/>
          </a:p>
          <a:p>
            <a:r>
              <a:rPr lang="sv-SE" dirty="0">
                <a:hlinkClick r:id="rId3"/>
              </a:rPr>
              <a:t>1B. </a:t>
            </a:r>
            <a:r>
              <a:rPr lang="sv-SE" dirty="0" err="1">
                <a:hlinkClick r:id="rId3"/>
              </a:rPr>
              <a:t>Enbensknäböj</a:t>
            </a:r>
            <a:r>
              <a:rPr lang="sv-SE" dirty="0">
                <a:hlinkClick r:id="rId3"/>
              </a:rPr>
              <a:t> med boll ovanför huvudet (2-3x30 sekunder/ben) | Knäkontroll</a:t>
            </a:r>
            <a:endParaRPr lang="sv-SE" dirty="0"/>
          </a:p>
          <a:p>
            <a:r>
              <a:rPr lang="sv-SE" dirty="0">
                <a:hlinkClick r:id="rId4"/>
              </a:rPr>
              <a:t>1C. </a:t>
            </a:r>
            <a:r>
              <a:rPr lang="sv-SE" dirty="0" err="1">
                <a:hlinkClick r:id="rId4"/>
              </a:rPr>
              <a:t>Enbensknäböj</a:t>
            </a:r>
            <a:r>
              <a:rPr lang="sv-SE" dirty="0">
                <a:hlinkClick r:id="rId4"/>
              </a:rPr>
              <a:t> med bålrotation (2-3x30 sekunder/ben) | Knäkontroll</a:t>
            </a:r>
            <a:endParaRPr lang="sv-SE" dirty="0"/>
          </a:p>
          <a:p>
            <a:r>
              <a:rPr lang="sv-SE" dirty="0">
                <a:hlinkClick r:id="rId5"/>
              </a:rPr>
              <a:t>1D. </a:t>
            </a:r>
            <a:r>
              <a:rPr lang="sv-SE" dirty="0" err="1">
                <a:hlinkClick r:id="rId5"/>
              </a:rPr>
              <a:t>Enbensknäböj</a:t>
            </a:r>
            <a:r>
              <a:rPr lang="sv-SE" dirty="0">
                <a:hlinkClick r:id="rId5"/>
              </a:rPr>
              <a:t> med passning med en medspelare (2-3x30 sekunder/ben) | Knäkontroll</a:t>
            </a:r>
            <a:endParaRPr lang="sv-SE" dirty="0"/>
          </a:p>
          <a:p>
            <a:r>
              <a:rPr lang="sv-SE" dirty="0">
                <a:hlinkClick r:id="rId6"/>
              </a:rPr>
              <a:t>1E. </a:t>
            </a:r>
            <a:r>
              <a:rPr lang="sv-SE" dirty="0" err="1">
                <a:hlinkClick r:id="rId6"/>
              </a:rPr>
              <a:t>Enbensknäböj</a:t>
            </a:r>
            <a:r>
              <a:rPr lang="sv-SE" dirty="0">
                <a:hlinkClick r:id="rId6"/>
              </a:rPr>
              <a:t> - med armbrytning med en medspelare (2-3x30 sekunder/ben) | Knäkontroll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6563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BAE845-F312-B949-070E-7233FCF7C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Bäckenlyft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628D70-A1BE-9504-D013-766F53575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2A. Bäckenlyft på båda fötter (2-3x30 sekunder) | Knäkontroll</a:t>
            </a:r>
            <a:endParaRPr lang="sv-SE" dirty="0"/>
          </a:p>
          <a:p>
            <a:r>
              <a:rPr lang="sv-SE" dirty="0">
                <a:hlinkClick r:id="rId3"/>
              </a:rPr>
              <a:t>2B. Bäckenlyft på en fot (2-3x30 sekunder/ben) | Knäkontroll</a:t>
            </a:r>
            <a:endParaRPr lang="sv-SE" dirty="0"/>
          </a:p>
          <a:p>
            <a:r>
              <a:rPr lang="sv-SE" dirty="0">
                <a:hlinkClick r:id="rId4"/>
              </a:rPr>
              <a:t>2C. Bäckenlyft på en fot med boll mellan knäna (2-3x30 sekunder/ben) | Knäkontroll</a:t>
            </a:r>
            <a:endParaRPr lang="sv-SE" dirty="0"/>
          </a:p>
          <a:p>
            <a:r>
              <a:rPr lang="sv-SE" dirty="0">
                <a:hlinkClick r:id="rId5"/>
              </a:rPr>
              <a:t>2D. Bäckenlyft med fot på bänk/boll (2-3x30 sekunder/ben) | Knäkontroll</a:t>
            </a:r>
            <a:endParaRPr lang="sv-SE" dirty="0"/>
          </a:p>
          <a:p>
            <a:r>
              <a:rPr lang="sv-SE" dirty="0">
                <a:hlinkClick r:id="rId6"/>
              </a:rPr>
              <a:t>2. Parövning - Sidliggande press med boll (2-3x15 sekunder/sida) | Knäkontroll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2707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30FA8F-C9AC-3749-5026-810E30F80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Knäböj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96C668-A790-EAE0-1C1E-2F9A48250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3A-B. Knäböj - händerna på höfterna/boll framför kroppen (2-3x30 sekunder) ! | Knäkontroll</a:t>
            </a:r>
            <a:endParaRPr lang="sv-SE" dirty="0"/>
          </a:p>
          <a:p>
            <a:r>
              <a:rPr lang="sv-SE" dirty="0">
                <a:hlinkClick r:id="rId3"/>
              </a:rPr>
              <a:t>3C-D. Knäböj - boll ovanför huvudet/upp på tå (2-3x30 sekunder) | Knäkontroll</a:t>
            </a:r>
            <a:endParaRPr lang="sv-SE" dirty="0"/>
          </a:p>
          <a:p>
            <a:r>
              <a:rPr lang="sv-SE" dirty="0">
                <a:hlinkClick r:id="rId4"/>
              </a:rPr>
              <a:t>3. Parövning - Knäböj med passning med en medspelare (2-3x30 sek) | Knäkontroll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5580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64542A-E30A-8C7C-E548-CEDF2EFB0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Plankan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01521A-6D78-57D2-3D53-AAAB91AE4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4A. Plankan - På knä och underarmar (2-3x30 sekunder) | Knäkontroll</a:t>
            </a:r>
            <a:endParaRPr lang="sv-SE" dirty="0"/>
          </a:p>
          <a:p>
            <a:r>
              <a:rPr lang="sv-SE" dirty="0">
                <a:hlinkClick r:id="rId3"/>
              </a:rPr>
              <a:t>4B. Plankan - På knä med </a:t>
            </a:r>
            <a:r>
              <a:rPr lang="sv-SE" dirty="0" err="1">
                <a:hlinkClick r:id="rId3"/>
              </a:rPr>
              <a:t>armlyft</a:t>
            </a:r>
            <a:r>
              <a:rPr lang="sv-SE" dirty="0">
                <a:hlinkClick r:id="rId3"/>
              </a:rPr>
              <a:t> (2-3x30 sekunder) | Knäkontroll</a:t>
            </a:r>
            <a:endParaRPr lang="sv-SE" dirty="0"/>
          </a:p>
          <a:p>
            <a:r>
              <a:rPr lang="sv-SE" dirty="0">
                <a:hlinkClick r:id="rId4"/>
              </a:rPr>
              <a:t>4C. Plankan - På fötter och underarmar (2-3x30 sekunder) | Knäkontroll</a:t>
            </a:r>
            <a:endParaRPr lang="sv-SE" dirty="0"/>
          </a:p>
          <a:p>
            <a:r>
              <a:rPr lang="sv-SE" dirty="0">
                <a:hlinkClick r:id="rId5"/>
              </a:rPr>
              <a:t>4D. Plankan - På fötter med </a:t>
            </a:r>
            <a:r>
              <a:rPr lang="sv-SE" dirty="0" err="1">
                <a:hlinkClick r:id="rId5"/>
              </a:rPr>
              <a:t>benlyft</a:t>
            </a:r>
            <a:r>
              <a:rPr lang="sv-SE" dirty="0">
                <a:hlinkClick r:id="rId5"/>
              </a:rPr>
              <a:t> (2-3x15-30 sekunder) | Knäkontroll</a:t>
            </a:r>
            <a:endParaRPr lang="sv-SE" dirty="0"/>
          </a:p>
          <a:p>
            <a:r>
              <a:rPr lang="sv-SE" dirty="0">
                <a:hlinkClick r:id="rId6"/>
              </a:rPr>
              <a:t>4E. Parövning- Träffa varandras händer/armar (2-3x15-30 sekunder) | Knäkontroll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881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04B8C9-5462-2BD6-1B65-C062B0813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Utfallssteg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AB80E77-961A-B1A3-3C10-E1265F038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>
                <a:hlinkClick r:id="rId2"/>
              </a:rPr>
              <a:t>5A. Utfallssteg - armarna efter sidan (2-3x30 sekunder/ben) | Knäkontroll</a:t>
            </a:r>
            <a:endParaRPr lang="sv-SE" dirty="0"/>
          </a:p>
          <a:p>
            <a:r>
              <a:rPr lang="sv-SE" dirty="0">
                <a:hlinkClick r:id="rId3"/>
              </a:rPr>
              <a:t>5B. Utfallssteg - armarna ovanför huvudet (2-3x30 sekunder/ben) | Knäkontroll</a:t>
            </a:r>
            <a:endParaRPr lang="sv-SE" dirty="0"/>
          </a:p>
          <a:p>
            <a:r>
              <a:rPr lang="sv-SE" dirty="0">
                <a:hlinkClick r:id="rId4"/>
              </a:rPr>
              <a:t>5C. Utfallssteg - åt sidan/snett framåt (2-3x30 sekunder/ben) | Knäkontroll</a:t>
            </a:r>
            <a:endParaRPr lang="sv-SE" dirty="0"/>
          </a:p>
          <a:p>
            <a:r>
              <a:rPr lang="sv-SE" dirty="0">
                <a:hlinkClick r:id="rId5"/>
              </a:rPr>
              <a:t>5D. Utfallssteg - med bålrotation (2-3x30 sekunder/ben) | Knäkontroll</a:t>
            </a:r>
            <a:endParaRPr lang="sv-SE" dirty="0"/>
          </a:p>
          <a:p>
            <a:r>
              <a:rPr lang="sv-SE" dirty="0">
                <a:hlinkClick r:id="rId6"/>
              </a:rPr>
              <a:t>5. Utfallssteg - med passning med en medspelare (2-3x30 sekunder/ben) | Knäkontroll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7331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6CFFBA-891C-7FCD-E0D5-C26350B94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Hopp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29413B-621D-CF06-982C-BF7FB5B05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6A. Hopp framåt på ett ben (2-3x30 sekunder/ben) | Knäkontroll</a:t>
            </a:r>
            <a:endParaRPr lang="sv-SE" dirty="0"/>
          </a:p>
          <a:p>
            <a:r>
              <a:rPr lang="sv-SE" dirty="0">
                <a:hlinkClick r:id="rId3"/>
              </a:rPr>
              <a:t>6B. Hopp - med 90 grader vändning (2-3x30 sekunder/ben) | Knäkontroll</a:t>
            </a:r>
            <a:endParaRPr lang="sv-SE" dirty="0"/>
          </a:p>
          <a:p>
            <a:r>
              <a:rPr lang="sv-SE" dirty="0">
                <a:hlinkClick r:id="rId4"/>
              </a:rPr>
              <a:t>6C. Sidohopp/stegisättning (2-3x30 sekunder/ben) | Knäkontroll</a:t>
            </a:r>
            <a:endParaRPr lang="sv-SE" dirty="0"/>
          </a:p>
          <a:p>
            <a:r>
              <a:rPr lang="sv-SE" dirty="0">
                <a:hlinkClick r:id="rId5"/>
              </a:rPr>
              <a:t>6D. Nedhopp - landning på ett ben (2-3x30 sekunder/ben) | Knäkontroll</a:t>
            </a:r>
            <a:endParaRPr lang="sv-SE" dirty="0"/>
          </a:p>
          <a:p>
            <a:r>
              <a:rPr lang="sv-SE" dirty="0">
                <a:hlinkClick r:id="rId6"/>
              </a:rPr>
              <a:t>6E. Nedhopp - passning med en medspelare (2-3x30 sekunder/ben) | Knäkontroll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7113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3975</TotalTime>
  <Words>553</Words>
  <Application>Microsoft Office PowerPoint</Application>
  <PresentationFormat>Bredbild</PresentationFormat>
  <Paragraphs>42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avenir-lt-w01_35-light1475496</vt:lpstr>
      <vt:lpstr>Calibri</vt:lpstr>
      <vt:lpstr>Office-tema</vt:lpstr>
      <vt:lpstr>Skadeförebyggande träning - Knäkontroll</vt:lpstr>
      <vt:lpstr>Knäkontroll </vt:lpstr>
      <vt:lpstr>För att kunna se övningen och instruktioner så klicka på länken(övningen) så kommer ni dit.</vt:lpstr>
      <vt:lpstr>Enbensknäböj  Klicka på respektive övning för att få upp film och instruktioner</vt:lpstr>
      <vt:lpstr>Bäckenlyft</vt:lpstr>
      <vt:lpstr>Knäböj</vt:lpstr>
      <vt:lpstr>Plankan</vt:lpstr>
      <vt:lpstr>Utfallssteg</vt:lpstr>
      <vt:lpstr>Hopp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Sanna Lövgren</dc:creator>
  <cp:lastModifiedBy>Sanna Lövgren</cp:lastModifiedBy>
  <cp:revision>1</cp:revision>
  <dcterms:created xsi:type="dcterms:W3CDTF">2025-02-07T13:40:54Z</dcterms:created>
  <dcterms:modified xsi:type="dcterms:W3CDTF">2025-02-13T08:23:18Z</dcterms:modified>
</cp:coreProperties>
</file>