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5" r:id="rId7"/>
    <p:sldId id="262" r:id="rId8"/>
    <p:sldId id="263" r:id="rId9"/>
    <p:sldId id="264" r:id="rId10"/>
    <p:sldId id="261"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9" d="100"/>
          <a:sy n="89" d="100"/>
        </p:scale>
        <p:origin x="32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122363"/>
            <a:ext cx="9144000" cy="2387600"/>
          </a:xfrm>
        </p:spPr>
        <p:txBody>
          <a:bodyPr anchor="b"/>
          <a:lstStyle>
            <a:lvl1pPr algn="ctr">
              <a:defRPr sz="6000"/>
            </a:lvl1pPr>
          </a:lstStyle>
          <a:p>
            <a:r>
              <a:rPr lang="sv-SE" smtClean="0"/>
              <a:t>Klicka här för att ändra format</a:t>
            </a:r>
            <a:endParaRPr lang="sv-SE"/>
          </a:p>
        </p:txBody>
      </p:sp>
      <p:sp>
        <p:nvSpPr>
          <p:cNvPr id="3" name="Underrubri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962E7B22-498B-4BDC-B706-05687B48818E}" type="datetimeFigureOut">
              <a:rPr lang="sv-SE" smtClean="0"/>
              <a:t>2019-04-05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8619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62E7B22-498B-4BDC-B706-05687B48818E}" type="datetimeFigureOut">
              <a:rPr lang="sv-SE" smtClean="0"/>
              <a:t>2019-04-05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408307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8724900" y="365125"/>
            <a:ext cx="2628900" cy="5811838"/>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838200" y="365125"/>
            <a:ext cx="7734300" cy="5811838"/>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62E7B22-498B-4BDC-B706-05687B48818E}" type="datetimeFigureOut">
              <a:rPr lang="sv-SE" smtClean="0"/>
              <a:t>2019-04-05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4263449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962E7B22-498B-4BDC-B706-05687B48818E}" type="datetimeFigureOut">
              <a:rPr lang="sv-SE" smtClean="0"/>
              <a:t>2019-04-05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2735182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831850" y="1709738"/>
            <a:ext cx="10515600" cy="2852737"/>
          </a:xfrm>
        </p:spPr>
        <p:txBody>
          <a:bodyPr anchor="b"/>
          <a:lstStyle>
            <a:lvl1pPr>
              <a:defRPr sz="6000"/>
            </a:lvl1pPr>
          </a:lstStyle>
          <a:p>
            <a:r>
              <a:rPr lang="sv-SE" smtClean="0"/>
              <a:t>Klicka här för att ändra format</a:t>
            </a:r>
            <a:endParaRPr lang="sv-SE"/>
          </a:p>
        </p:txBody>
      </p:sp>
      <p:sp>
        <p:nvSpPr>
          <p:cNvPr id="3" name="Platshållare för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962E7B22-498B-4BDC-B706-05687B48818E}" type="datetimeFigureOut">
              <a:rPr lang="sv-SE" smtClean="0"/>
              <a:t>2019-04-05</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3974127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838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6172200" y="1825625"/>
            <a:ext cx="5181600" cy="435133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962E7B22-498B-4BDC-B706-05687B48818E}" type="datetimeFigureOut">
              <a:rPr lang="sv-SE" smtClean="0"/>
              <a:t>2019-04-05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329873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839788" y="365125"/>
            <a:ext cx="10515600" cy="1325563"/>
          </a:xfrm>
        </p:spPr>
        <p:txBody>
          <a:bodyPr/>
          <a:lstStyle/>
          <a:p>
            <a:r>
              <a:rPr lang="sv-SE" smtClean="0"/>
              <a:t>Klicka här för att ändra format</a:t>
            </a:r>
            <a:endParaRPr lang="sv-SE"/>
          </a:p>
        </p:txBody>
      </p:sp>
      <p:sp>
        <p:nvSpPr>
          <p:cNvPr id="3" name="Platshållare för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839788" y="2505075"/>
            <a:ext cx="5157787"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6172200" y="2505075"/>
            <a:ext cx="5183188" cy="368458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962E7B22-498B-4BDC-B706-05687B48818E}" type="datetimeFigureOut">
              <a:rPr lang="sv-SE" smtClean="0"/>
              <a:t>2019-04-05</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3354244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962E7B22-498B-4BDC-B706-05687B48818E}" type="datetimeFigureOut">
              <a:rPr lang="sv-SE" smtClean="0"/>
              <a:t>2019-04-05</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2466554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962E7B22-498B-4BDC-B706-05687B48818E}" type="datetimeFigureOut">
              <a:rPr lang="sv-SE" smtClean="0"/>
              <a:t>2019-04-05</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3110049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innehåll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2E7B22-498B-4BDC-B706-05687B48818E}" type="datetimeFigureOut">
              <a:rPr lang="sv-SE" smtClean="0"/>
              <a:t>2019-04-05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3486640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839788" y="457200"/>
            <a:ext cx="3932237" cy="1600200"/>
          </a:xfrm>
        </p:spPr>
        <p:txBody>
          <a:bodyPr anchor="b"/>
          <a:lstStyle>
            <a:lvl1pPr>
              <a:defRPr sz="3200"/>
            </a:lvl1pPr>
          </a:lstStyle>
          <a:p>
            <a:r>
              <a:rPr lang="sv-SE" smtClean="0"/>
              <a:t>Klicka här för att ändra format</a:t>
            </a:r>
            <a:endParaRPr lang="sv-SE"/>
          </a:p>
        </p:txBody>
      </p:sp>
      <p:sp>
        <p:nvSpPr>
          <p:cNvPr id="3" name="Platshållare för bild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962E7B22-498B-4BDC-B706-05687B48818E}" type="datetimeFigureOut">
              <a:rPr lang="sv-SE" smtClean="0"/>
              <a:t>2019-04-05</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7B6F1119-08D4-4571-B21F-53BDCA51EDD4}" type="slidenum">
              <a:rPr lang="sv-SE" smtClean="0"/>
              <a:t>‹#›</a:t>
            </a:fld>
            <a:endParaRPr lang="sv-SE"/>
          </a:p>
        </p:txBody>
      </p:sp>
    </p:spTree>
    <p:extLst>
      <p:ext uri="{BB962C8B-B14F-4D97-AF65-F5344CB8AC3E}">
        <p14:creationId xmlns:p14="http://schemas.microsoft.com/office/powerpoint/2010/main" val="1741500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2E7B22-498B-4BDC-B706-05687B48818E}" type="datetimeFigureOut">
              <a:rPr lang="sv-SE" smtClean="0"/>
              <a:t>2019-04-05</a:t>
            </a:fld>
            <a:endParaRPr lang="sv-SE"/>
          </a:p>
        </p:txBody>
      </p:sp>
      <p:sp>
        <p:nvSpPr>
          <p:cNvPr id="5" name="Platshållare för sidfo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6F1119-08D4-4571-B21F-53BDCA51EDD4}" type="slidenum">
              <a:rPr lang="sv-SE" smtClean="0"/>
              <a:t>‹#›</a:t>
            </a:fld>
            <a:endParaRPr lang="sv-SE"/>
          </a:p>
        </p:txBody>
      </p:sp>
    </p:spTree>
    <p:extLst>
      <p:ext uri="{BB962C8B-B14F-4D97-AF65-F5344CB8AC3E}">
        <p14:creationId xmlns:p14="http://schemas.microsoft.com/office/powerpoint/2010/main" val="350584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Solängen BK </a:t>
            </a:r>
            <a:br>
              <a:rPr lang="sv-SE" dirty="0" smtClean="0"/>
            </a:br>
            <a:r>
              <a:rPr lang="sv-SE" dirty="0" smtClean="0"/>
              <a:t>P-o8</a:t>
            </a:r>
            <a:endParaRPr lang="sv-SE" dirty="0"/>
          </a:p>
        </p:txBody>
      </p:sp>
      <p:sp>
        <p:nvSpPr>
          <p:cNvPr id="3" name="Underrubrik 2"/>
          <p:cNvSpPr>
            <a:spLocks noGrp="1"/>
          </p:cNvSpPr>
          <p:nvPr>
            <p:ph type="subTitle" idx="1"/>
          </p:nvPr>
        </p:nvSpPr>
        <p:spPr/>
        <p:txBody>
          <a:bodyPr/>
          <a:lstStyle/>
          <a:p>
            <a:r>
              <a:rPr lang="sv-SE" dirty="0" smtClean="0"/>
              <a:t>Föräldramöte</a:t>
            </a: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8442" y="4110453"/>
            <a:ext cx="4131343" cy="2172287"/>
          </a:xfrm>
          <a:prstGeom prst="rect">
            <a:avLst/>
          </a:prstGeom>
        </p:spPr>
      </p:pic>
    </p:spTree>
    <p:extLst>
      <p:ext uri="{BB962C8B-B14F-4D97-AF65-F5344CB8AC3E}">
        <p14:creationId xmlns:p14="http://schemas.microsoft.com/office/powerpoint/2010/main" val="33916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p:cNvPicPr>
            <a:picLocks noChangeAspect="1"/>
          </p:cNvPicPr>
          <p:nvPr/>
        </p:nvPicPr>
        <p:blipFill>
          <a:blip r:embed="rId2"/>
          <a:stretch>
            <a:fillRect/>
          </a:stretch>
        </p:blipFill>
        <p:spPr>
          <a:xfrm>
            <a:off x="1709125" y="1195075"/>
            <a:ext cx="8773749" cy="4467849"/>
          </a:xfrm>
          <a:prstGeom prst="rect">
            <a:avLst/>
          </a:prstGeom>
        </p:spPr>
      </p:pic>
    </p:spTree>
    <p:extLst>
      <p:ext uri="{BB962C8B-B14F-4D97-AF65-F5344CB8AC3E}">
        <p14:creationId xmlns:p14="http://schemas.microsoft.com/office/powerpoint/2010/main" val="245485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Dagordning</a:t>
            </a:r>
            <a:endParaRPr lang="sv-SE" dirty="0"/>
          </a:p>
        </p:txBody>
      </p:sp>
      <p:sp>
        <p:nvSpPr>
          <p:cNvPr id="3" name="Platshållare för innehåll 2"/>
          <p:cNvSpPr>
            <a:spLocks noGrp="1"/>
          </p:cNvSpPr>
          <p:nvPr>
            <p:ph idx="1"/>
          </p:nvPr>
        </p:nvSpPr>
        <p:spPr/>
        <p:txBody>
          <a:bodyPr/>
          <a:lstStyle/>
          <a:p>
            <a:r>
              <a:rPr lang="sv-SE" dirty="0" smtClean="0"/>
              <a:t>Ny träningskollektion. Stadium/ Nike</a:t>
            </a:r>
          </a:p>
          <a:p>
            <a:r>
              <a:rPr lang="sv-SE" dirty="0" smtClean="0"/>
              <a:t>Träningar</a:t>
            </a:r>
          </a:p>
          <a:p>
            <a:r>
              <a:rPr lang="sv-SE" dirty="0" smtClean="0"/>
              <a:t>Matcher/ </a:t>
            </a:r>
            <a:r>
              <a:rPr lang="sv-SE" dirty="0" smtClean="0"/>
              <a:t>Domare</a:t>
            </a:r>
          </a:p>
          <a:p>
            <a:r>
              <a:rPr lang="sv-SE" dirty="0" smtClean="0"/>
              <a:t>Sammandrag 9 juni</a:t>
            </a:r>
            <a:endParaRPr lang="sv-SE" dirty="0" smtClean="0"/>
          </a:p>
          <a:p>
            <a:r>
              <a:rPr lang="sv-SE" dirty="0" smtClean="0"/>
              <a:t>Samarbete med P-07</a:t>
            </a:r>
          </a:p>
          <a:p>
            <a:r>
              <a:rPr lang="sv-SE" dirty="0" smtClean="0"/>
              <a:t>Sponsorhuset, panel.se, lagkassa</a:t>
            </a:r>
          </a:p>
          <a:p>
            <a:r>
              <a:rPr lang="sv-SE" dirty="0" smtClean="0"/>
              <a:t>Cuper</a:t>
            </a:r>
          </a:p>
          <a:p>
            <a:endParaRPr lang="sv-SE" dirty="0" smtClean="0"/>
          </a:p>
          <a:p>
            <a:endParaRPr lang="sv-SE" dirty="0"/>
          </a:p>
        </p:txBody>
      </p:sp>
    </p:spTree>
    <p:extLst>
      <p:ext uri="{BB962C8B-B14F-4D97-AF65-F5344CB8AC3E}">
        <p14:creationId xmlns:p14="http://schemas.microsoft.com/office/powerpoint/2010/main" val="4159454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Kollektion</a:t>
            </a:r>
            <a:br>
              <a:rPr lang="sv-SE" dirty="0" smtClean="0"/>
            </a:br>
            <a:r>
              <a:rPr lang="sv-SE" dirty="0" smtClean="0"/>
              <a:t>2019</a:t>
            </a:r>
            <a:endParaRPr lang="sv-SE" dirty="0"/>
          </a:p>
        </p:txBody>
      </p:sp>
      <p:pic>
        <p:nvPicPr>
          <p:cNvPr id="4" name="Platshållare för innehåll 3"/>
          <p:cNvPicPr>
            <a:picLocks noGrp="1" noChangeAspect="1"/>
          </p:cNvPicPr>
          <p:nvPr>
            <p:ph idx="1"/>
          </p:nvPr>
        </p:nvPicPr>
        <p:blipFill>
          <a:blip r:embed="rId2"/>
          <a:stretch>
            <a:fillRect/>
          </a:stretch>
        </p:blipFill>
        <p:spPr>
          <a:xfrm>
            <a:off x="6264442" y="365125"/>
            <a:ext cx="5325980" cy="6179315"/>
          </a:xfrm>
          <a:prstGeom prst="rect">
            <a:avLst/>
          </a:prstGeom>
        </p:spPr>
      </p:pic>
      <p:sp>
        <p:nvSpPr>
          <p:cNvPr id="6" name="textruta 5"/>
          <p:cNvSpPr txBox="1"/>
          <p:nvPr/>
        </p:nvSpPr>
        <p:spPr>
          <a:xfrm>
            <a:off x="838200" y="2310063"/>
            <a:ext cx="4896853" cy="1200329"/>
          </a:xfrm>
          <a:prstGeom prst="rect">
            <a:avLst/>
          </a:prstGeom>
          <a:noFill/>
        </p:spPr>
        <p:txBody>
          <a:bodyPr wrap="square" rtlCol="0">
            <a:spAutoFit/>
          </a:bodyPr>
          <a:lstStyle/>
          <a:p>
            <a:r>
              <a:rPr lang="sv-SE" dirty="0" smtClean="0"/>
              <a:t>Stadium/ Nike</a:t>
            </a:r>
          </a:p>
          <a:p>
            <a:r>
              <a:rPr lang="sv-SE" dirty="0" smtClean="0"/>
              <a:t>Första beställning görs som lag</a:t>
            </a:r>
          </a:p>
          <a:p>
            <a:r>
              <a:rPr lang="sv-SE" dirty="0" smtClean="0"/>
              <a:t>Betala till 0702-213350 vid beställning. Beställning betalas gemensamt vid uthämtning</a:t>
            </a:r>
            <a:endParaRPr lang="sv-SE" dirty="0"/>
          </a:p>
        </p:txBody>
      </p:sp>
    </p:spTree>
    <p:extLst>
      <p:ext uri="{BB962C8B-B14F-4D97-AF65-F5344CB8AC3E}">
        <p14:creationId xmlns:p14="http://schemas.microsoft.com/office/powerpoint/2010/main" val="14743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Träning	</a:t>
            </a:r>
            <a:endParaRPr lang="sv-SE" dirty="0"/>
          </a:p>
        </p:txBody>
      </p:sp>
      <p:sp>
        <p:nvSpPr>
          <p:cNvPr id="3" name="Platshållare för innehåll 2"/>
          <p:cNvSpPr>
            <a:spLocks noGrp="1"/>
          </p:cNvSpPr>
          <p:nvPr>
            <p:ph idx="1"/>
          </p:nvPr>
        </p:nvSpPr>
        <p:spPr/>
        <p:txBody>
          <a:bodyPr/>
          <a:lstStyle/>
          <a:p>
            <a:r>
              <a:rPr lang="sv-SE" dirty="0" smtClean="0"/>
              <a:t>Tisdagar 17-18</a:t>
            </a:r>
          </a:p>
          <a:p>
            <a:r>
              <a:rPr lang="sv-SE" dirty="0" smtClean="0"/>
              <a:t>Söndagar 9-10:30</a:t>
            </a:r>
          </a:p>
          <a:p>
            <a:endParaRPr lang="sv-SE" dirty="0"/>
          </a:p>
          <a:p>
            <a:r>
              <a:rPr lang="sv-SE" dirty="0" smtClean="0"/>
              <a:t>Vi vill att ni svarar på utskicken för anmälan till träning så vi kan planera och förbereda så bra som möjligt</a:t>
            </a:r>
            <a:endParaRPr lang="sv-SE" dirty="0"/>
          </a:p>
        </p:txBody>
      </p:sp>
    </p:spTree>
    <p:extLst>
      <p:ext uri="{BB962C8B-B14F-4D97-AF65-F5344CB8AC3E}">
        <p14:creationId xmlns:p14="http://schemas.microsoft.com/office/powerpoint/2010/main" val="189763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Matcher</a:t>
            </a:r>
            <a:endParaRPr lang="sv-SE" dirty="0"/>
          </a:p>
        </p:txBody>
      </p:sp>
      <p:sp>
        <p:nvSpPr>
          <p:cNvPr id="3" name="Platshållare för innehåll 2"/>
          <p:cNvSpPr>
            <a:spLocks noGrp="1"/>
          </p:cNvSpPr>
          <p:nvPr>
            <p:ph idx="1"/>
          </p:nvPr>
        </p:nvSpPr>
        <p:spPr/>
        <p:txBody>
          <a:bodyPr/>
          <a:lstStyle/>
          <a:p>
            <a:r>
              <a:rPr lang="sv-SE" dirty="0" smtClean="0"/>
              <a:t>Matcher kommer spelas på </a:t>
            </a:r>
            <a:r>
              <a:rPr lang="sv-SE" dirty="0" smtClean="0"/>
              <a:t>lördagar</a:t>
            </a:r>
            <a:r>
              <a:rPr lang="sv-SE" dirty="0" smtClean="0"/>
              <a:t>. </a:t>
            </a:r>
            <a:endParaRPr lang="sv-SE" dirty="0" smtClean="0"/>
          </a:p>
          <a:p>
            <a:r>
              <a:rPr lang="sv-SE" dirty="0" smtClean="0"/>
              <a:t>Vi behöver ha domare på våra hemma matcher. </a:t>
            </a:r>
          </a:p>
          <a:p>
            <a:endParaRPr lang="sv-SE" dirty="0"/>
          </a:p>
        </p:txBody>
      </p:sp>
      <p:pic>
        <p:nvPicPr>
          <p:cNvPr id="4" name="Bildobjekt 3"/>
          <p:cNvPicPr>
            <a:picLocks noChangeAspect="1"/>
          </p:cNvPicPr>
          <p:nvPr/>
        </p:nvPicPr>
        <p:blipFill>
          <a:blip r:embed="rId2"/>
          <a:stretch>
            <a:fillRect/>
          </a:stretch>
        </p:blipFill>
        <p:spPr>
          <a:xfrm>
            <a:off x="838200" y="3057830"/>
            <a:ext cx="5934934" cy="2989287"/>
          </a:xfrm>
          <a:prstGeom prst="rect">
            <a:avLst/>
          </a:prstGeom>
        </p:spPr>
      </p:pic>
    </p:spTree>
    <p:extLst>
      <p:ext uri="{BB962C8B-B14F-4D97-AF65-F5344CB8AC3E}">
        <p14:creationId xmlns:p14="http://schemas.microsoft.com/office/powerpoint/2010/main" val="714848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Sammandrag</a:t>
            </a:r>
            <a:br>
              <a:rPr lang="sv-SE" dirty="0" smtClean="0"/>
            </a:br>
            <a:r>
              <a:rPr lang="sv-SE" dirty="0" smtClean="0"/>
              <a:t>9 juni</a:t>
            </a:r>
            <a:endParaRPr lang="sv-SE" dirty="0"/>
          </a:p>
        </p:txBody>
      </p:sp>
      <p:pic>
        <p:nvPicPr>
          <p:cNvPr id="4" name="Platshållare för innehåll 3"/>
          <p:cNvPicPr>
            <a:picLocks noGrp="1" noChangeAspect="1"/>
          </p:cNvPicPr>
          <p:nvPr>
            <p:ph idx="1"/>
          </p:nvPr>
        </p:nvPicPr>
        <p:blipFill>
          <a:blip r:embed="rId2"/>
          <a:stretch>
            <a:fillRect/>
          </a:stretch>
        </p:blipFill>
        <p:spPr>
          <a:xfrm>
            <a:off x="3887120" y="785004"/>
            <a:ext cx="8043212" cy="5815150"/>
          </a:xfrm>
          <a:prstGeom prst="rect">
            <a:avLst/>
          </a:prstGeom>
        </p:spPr>
      </p:pic>
    </p:spTree>
    <p:extLst>
      <p:ext uri="{BB962C8B-B14F-4D97-AF65-F5344CB8AC3E}">
        <p14:creationId xmlns:p14="http://schemas.microsoft.com/office/powerpoint/2010/main" val="122813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Samarbete P-07 och P-09</a:t>
            </a:r>
            <a:endParaRPr lang="sv-SE" dirty="0"/>
          </a:p>
        </p:txBody>
      </p:sp>
      <p:sp>
        <p:nvSpPr>
          <p:cNvPr id="3" name="Platshållare för innehåll 2"/>
          <p:cNvSpPr>
            <a:spLocks noGrp="1"/>
          </p:cNvSpPr>
          <p:nvPr>
            <p:ph idx="1"/>
          </p:nvPr>
        </p:nvSpPr>
        <p:spPr/>
        <p:txBody>
          <a:bodyPr/>
          <a:lstStyle/>
          <a:p>
            <a:r>
              <a:rPr lang="sv-SE" dirty="0" smtClean="0"/>
              <a:t>Vi har ett samarbete med andra åldersgrupper för att kunna utmana och stärka våra killar på olika plan. Vissa killar kan behöva stärka sitt självförtroende/ självkänsla genom att gå ner en klass och vissa killar kan utmanas genom att gå upp en klass. </a:t>
            </a:r>
          </a:p>
          <a:p>
            <a:r>
              <a:rPr lang="sv-SE" dirty="0" smtClean="0"/>
              <a:t>Vi ledare kommunicerar detta med varandra och kommer att fråga den/de personer som är lämpliga för stunden. </a:t>
            </a:r>
            <a:r>
              <a:rPr lang="sv-SE" dirty="0"/>
              <a:t>D</a:t>
            </a:r>
            <a:r>
              <a:rPr lang="sv-SE" dirty="0" smtClean="0"/>
              <a:t>et finns ingen uppdelning av att vissa får eller inte får på grund av om dom är bättre eller sämre. Vi kommer rotera runt så att de som vill prova på får chansen.</a:t>
            </a:r>
          </a:p>
          <a:p>
            <a:r>
              <a:rPr lang="sv-SE" dirty="0" smtClean="0"/>
              <a:t>Vi kommer även kunna låna in spelare till P-08</a:t>
            </a:r>
            <a:endParaRPr lang="sv-SE" dirty="0"/>
          </a:p>
        </p:txBody>
      </p:sp>
    </p:spTree>
    <p:extLst>
      <p:ext uri="{BB962C8B-B14F-4D97-AF65-F5344CB8AC3E}">
        <p14:creationId xmlns:p14="http://schemas.microsoft.com/office/powerpoint/2010/main" val="1277438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smtClean="0"/>
              <a:t>Sponsorhuset			panel.se</a:t>
            </a:r>
            <a:br>
              <a:rPr lang="sv-SE" dirty="0" smtClean="0"/>
            </a:br>
            <a:r>
              <a:rPr lang="sv-SE" sz="1600" dirty="0" smtClean="0">
                <a:solidFill>
                  <a:srgbClr val="FF0000"/>
                </a:solidFill>
              </a:rPr>
              <a:t>https://www.sponsorhuset.se/sbkp08/bli-medlem		https://www.paneljakten.se/index.php?c=sbkp08</a:t>
            </a:r>
            <a:r>
              <a:rPr lang="sv-SE" sz="1800" dirty="0" smtClean="0"/>
              <a:t>	</a:t>
            </a:r>
            <a:endParaRPr lang="sv-SE" sz="1800" dirty="0"/>
          </a:p>
        </p:txBody>
      </p:sp>
      <p:pic>
        <p:nvPicPr>
          <p:cNvPr id="5" name="Platshållare för innehåll 4"/>
          <p:cNvPicPr>
            <a:picLocks noGrp="1" noChangeAspect="1"/>
          </p:cNvPicPr>
          <p:nvPr>
            <p:ph sz="half" idx="1"/>
          </p:nvPr>
        </p:nvPicPr>
        <p:blipFill>
          <a:blip r:embed="rId2"/>
          <a:stretch>
            <a:fillRect/>
          </a:stretch>
        </p:blipFill>
        <p:spPr>
          <a:xfrm>
            <a:off x="838200" y="1904285"/>
            <a:ext cx="5181600" cy="4194017"/>
          </a:xfrm>
          <a:prstGeom prst="rect">
            <a:avLst/>
          </a:prstGeom>
        </p:spPr>
      </p:pic>
      <p:pic>
        <p:nvPicPr>
          <p:cNvPr id="6" name="Platshållare för innehåll 5"/>
          <p:cNvPicPr>
            <a:picLocks noGrp="1" noChangeAspect="1"/>
          </p:cNvPicPr>
          <p:nvPr>
            <p:ph sz="half" idx="2"/>
          </p:nvPr>
        </p:nvPicPr>
        <p:blipFill>
          <a:blip r:embed="rId3"/>
          <a:stretch>
            <a:fillRect/>
          </a:stretch>
        </p:blipFill>
        <p:spPr>
          <a:xfrm>
            <a:off x="6172200" y="1993227"/>
            <a:ext cx="5181600" cy="4016133"/>
          </a:xfrm>
          <a:prstGeom prst="rect">
            <a:avLst/>
          </a:prstGeom>
        </p:spPr>
      </p:pic>
    </p:spTree>
    <p:extLst>
      <p:ext uri="{BB962C8B-B14F-4D97-AF65-F5344CB8AC3E}">
        <p14:creationId xmlns:p14="http://schemas.microsoft.com/office/powerpoint/2010/main" val="176493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Lagkassa</a:t>
            </a:r>
            <a:endParaRPr lang="sv-SE" dirty="0"/>
          </a:p>
        </p:txBody>
      </p:sp>
      <p:sp>
        <p:nvSpPr>
          <p:cNvPr id="3" name="Platshållare för innehåll 2"/>
          <p:cNvSpPr>
            <a:spLocks noGrp="1"/>
          </p:cNvSpPr>
          <p:nvPr>
            <p:ph idx="1"/>
          </p:nvPr>
        </p:nvSpPr>
        <p:spPr/>
        <p:txBody>
          <a:bodyPr/>
          <a:lstStyle/>
          <a:p>
            <a:r>
              <a:rPr lang="sv-SE" dirty="0" smtClean="0"/>
              <a:t>Betala in 200:-/ spelare på</a:t>
            </a:r>
            <a:br>
              <a:rPr lang="sv-SE" dirty="0" smtClean="0"/>
            </a:br>
            <a:r>
              <a:rPr lang="sv-SE" dirty="0" smtClean="0"/>
              <a:t>Konto 5699-01 137 82</a:t>
            </a:r>
            <a:br>
              <a:rPr lang="sv-SE" dirty="0" smtClean="0"/>
            </a:br>
            <a:r>
              <a:rPr lang="sv-SE" dirty="0" err="1" smtClean="0"/>
              <a:t>Swish</a:t>
            </a:r>
            <a:r>
              <a:rPr lang="sv-SE" dirty="0" smtClean="0"/>
              <a:t> 0760-32 31 32 (Jenny)</a:t>
            </a:r>
            <a:br>
              <a:rPr lang="sv-SE" dirty="0" smtClean="0"/>
            </a:br>
            <a:endParaRPr lang="sv-SE" dirty="0" smtClean="0"/>
          </a:p>
          <a:p>
            <a:r>
              <a:rPr lang="sv-SE" dirty="0" smtClean="0"/>
              <a:t>Senast </a:t>
            </a:r>
            <a:r>
              <a:rPr lang="sv-SE" dirty="0" smtClean="0"/>
              <a:t>30/4</a:t>
            </a:r>
          </a:p>
          <a:p>
            <a:endParaRPr lang="sv-SE" dirty="0"/>
          </a:p>
          <a:p>
            <a:r>
              <a:rPr lang="sv-SE" dirty="0" smtClean="0"/>
              <a:t>Då vi kommer att spela matcher på hemmaplan så skulle vi kunna ha någon form av försäljning uppe </a:t>
            </a:r>
            <a:r>
              <a:rPr lang="sv-SE" smtClean="0"/>
              <a:t>vid planen?</a:t>
            </a:r>
            <a:endParaRPr lang="sv-SE" dirty="0"/>
          </a:p>
        </p:txBody>
      </p:sp>
    </p:spTree>
    <p:extLst>
      <p:ext uri="{BB962C8B-B14F-4D97-AF65-F5344CB8AC3E}">
        <p14:creationId xmlns:p14="http://schemas.microsoft.com/office/powerpoint/2010/main" val="252020030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TotalTime>
  <Words>209</Words>
  <Application>Microsoft Office PowerPoint</Application>
  <PresentationFormat>Bredbild</PresentationFormat>
  <Paragraphs>33</Paragraphs>
  <Slides>10</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10</vt:i4>
      </vt:variant>
    </vt:vector>
  </HeadingPairs>
  <TitlesOfParts>
    <vt:vector size="14" baseType="lpstr">
      <vt:lpstr>Arial</vt:lpstr>
      <vt:lpstr>Calibri</vt:lpstr>
      <vt:lpstr>Calibri Light</vt:lpstr>
      <vt:lpstr>Office-tema</vt:lpstr>
      <vt:lpstr>Solängen BK  P-o8</vt:lpstr>
      <vt:lpstr>Dagordning</vt:lpstr>
      <vt:lpstr>Kollektion 2019</vt:lpstr>
      <vt:lpstr>Träning </vt:lpstr>
      <vt:lpstr>Matcher</vt:lpstr>
      <vt:lpstr>Sammandrag 9 juni</vt:lpstr>
      <vt:lpstr>Samarbete P-07 och P-09</vt:lpstr>
      <vt:lpstr>Sponsorhuset   panel.se https://www.sponsorhuset.se/sbkp08/bli-medlem  https://www.paneljakten.se/index.php?c=sbkp08 </vt:lpstr>
      <vt:lpstr>Lagkassa</vt:lpstr>
      <vt:lpstr>PowerPoint-presentation</vt:lpstr>
    </vt:vector>
  </TitlesOfParts>
  <Company>Härryda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Solängen BK  P-o8</dc:title>
  <dc:creator>Jenny Olofsson</dc:creator>
  <cp:lastModifiedBy>Jenny Olofsson</cp:lastModifiedBy>
  <cp:revision>10</cp:revision>
  <dcterms:created xsi:type="dcterms:W3CDTF">2019-03-28T09:43:52Z</dcterms:created>
  <dcterms:modified xsi:type="dcterms:W3CDTF">2019-04-05T18:48:01Z</dcterms:modified>
</cp:coreProperties>
</file>