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8" r:id="rId3"/>
    <p:sldId id="258" r:id="rId4"/>
    <p:sldId id="276" r:id="rId5"/>
    <p:sldId id="277" r:id="rId6"/>
    <p:sldId id="275" r:id="rId7"/>
    <p:sldId id="267" r:id="rId8"/>
    <p:sldId id="271" r:id="rId9"/>
    <p:sldId id="274" r:id="rId10"/>
    <p:sldId id="262" r:id="rId11"/>
    <p:sldId id="263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BF889A-BF4E-488B-B219-A90D6E9577AB}" v="25" dt="2022-10-27T09:34:43.0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okvist, Per" userId="b59d71fd-f96a-4bc4-86cd-672d77677709" providerId="ADAL" clId="{D3BF889A-BF4E-488B-B219-A90D6E9577AB}"/>
    <pc:docChg chg="custSel addSld delSld modSld">
      <pc:chgData name="Bokvist, Per" userId="b59d71fd-f96a-4bc4-86cd-672d77677709" providerId="ADAL" clId="{D3BF889A-BF4E-488B-B219-A90D6E9577AB}" dt="2022-10-27T09:34:43.064" v="59" actId="164"/>
      <pc:docMkLst>
        <pc:docMk/>
      </pc:docMkLst>
      <pc:sldChg chg="addSp delSp modSp mod">
        <pc:chgData name="Bokvist, Per" userId="b59d71fd-f96a-4bc4-86cd-672d77677709" providerId="ADAL" clId="{D3BF889A-BF4E-488B-B219-A90D6E9577AB}" dt="2022-10-27T09:33:46.512" v="53" actId="1076"/>
        <pc:sldMkLst>
          <pc:docMk/>
          <pc:sldMk cId="4211559859" sldId="262"/>
        </pc:sldMkLst>
        <pc:spChg chg="mod">
          <ac:chgData name="Bokvist, Per" userId="b59d71fd-f96a-4bc4-86cd-672d77677709" providerId="ADAL" clId="{D3BF889A-BF4E-488B-B219-A90D6E9577AB}" dt="2022-10-27T09:33:46.512" v="53" actId="1076"/>
          <ac:spMkLst>
            <pc:docMk/>
            <pc:sldMk cId="4211559859" sldId="262"/>
            <ac:spMk id="8" creationId="{EEB482F3-FBEE-473C-81B0-64AFD1D3B9F9}"/>
          </ac:spMkLst>
        </pc:spChg>
        <pc:picChg chg="add mod modCrop">
          <ac:chgData name="Bokvist, Per" userId="b59d71fd-f96a-4bc4-86cd-672d77677709" providerId="ADAL" clId="{D3BF889A-BF4E-488B-B219-A90D6E9577AB}" dt="2022-10-27T09:33:41.804" v="52" actId="1582"/>
          <ac:picMkLst>
            <pc:docMk/>
            <pc:sldMk cId="4211559859" sldId="262"/>
            <ac:picMk id="5" creationId="{20029437-1422-4DC6-AD87-96460EFDDD09}"/>
          </ac:picMkLst>
        </pc:picChg>
        <pc:picChg chg="del">
          <ac:chgData name="Bokvist, Per" userId="b59d71fd-f96a-4bc4-86cd-672d77677709" providerId="ADAL" clId="{D3BF889A-BF4E-488B-B219-A90D6E9577AB}" dt="2022-10-27T09:33:20.948" v="49" actId="478"/>
          <ac:picMkLst>
            <pc:docMk/>
            <pc:sldMk cId="4211559859" sldId="262"/>
            <ac:picMk id="12" creationId="{D821102B-F785-4393-87AA-9B64E486578A}"/>
          </ac:picMkLst>
        </pc:picChg>
      </pc:sldChg>
      <pc:sldChg chg="modSp mod">
        <pc:chgData name="Bokvist, Per" userId="b59d71fd-f96a-4bc4-86cd-672d77677709" providerId="ADAL" clId="{D3BF889A-BF4E-488B-B219-A90D6E9577AB}" dt="2022-10-25T13:23:14.545" v="27" actId="113"/>
        <pc:sldMkLst>
          <pc:docMk/>
          <pc:sldMk cId="923301866" sldId="271"/>
        </pc:sldMkLst>
        <pc:spChg chg="mod">
          <ac:chgData name="Bokvist, Per" userId="b59d71fd-f96a-4bc4-86cd-672d77677709" providerId="ADAL" clId="{D3BF889A-BF4E-488B-B219-A90D6E9577AB}" dt="2022-10-25T13:23:14.545" v="27" actId="113"/>
          <ac:spMkLst>
            <pc:docMk/>
            <pc:sldMk cId="923301866" sldId="271"/>
            <ac:spMk id="3" creationId="{75297970-4310-4F9D-85D3-DB8F051BBFC4}"/>
          </ac:spMkLst>
        </pc:spChg>
      </pc:sldChg>
      <pc:sldChg chg="addSp modSp mod">
        <pc:chgData name="Bokvist, Per" userId="b59d71fd-f96a-4bc4-86cd-672d77677709" providerId="ADAL" clId="{D3BF889A-BF4E-488B-B219-A90D6E9577AB}" dt="2022-10-27T09:34:43.064" v="59" actId="164"/>
        <pc:sldMkLst>
          <pc:docMk/>
          <pc:sldMk cId="851642405" sldId="274"/>
        </pc:sldMkLst>
        <pc:grpChg chg="add mod">
          <ac:chgData name="Bokvist, Per" userId="b59d71fd-f96a-4bc4-86cd-672d77677709" providerId="ADAL" clId="{D3BF889A-BF4E-488B-B219-A90D6E9577AB}" dt="2022-10-27T09:34:43.064" v="59" actId="164"/>
          <ac:grpSpMkLst>
            <pc:docMk/>
            <pc:sldMk cId="851642405" sldId="274"/>
            <ac:grpSpMk id="6" creationId="{02216922-5501-4B47-A210-8A0E7B37F647}"/>
          </ac:grpSpMkLst>
        </pc:grpChg>
        <pc:picChg chg="mod modCrop">
          <ac:chgData name="Bokvist, Per" userId="b59d71fd-f96a-4bc4-86cd-672d77677709" providerId="ADAL" clId="{D3BF889A-BF4E-488B-B219-A90D6E9577AB}" dt="2022-10-27T09:34:43.064" v="59" actId="164"/>
          <ac:picMkLst>
            <pc:docMk/>
            <pc:sldMk cId="851642405" sldId="274"/>
            <ac:picMk id="4" creationId="{7C69FF21-81E5-4298-BA45-AF8461499EC2}"/>
          </ac:picMkLst>
        </pc:picChg>
        <pc:picChg chg="add mod modCrop">
          <ac:chgData name="Bokvist, Per" userId="b59d71fd-f96a-4bc4-86cd-672d77677709" providerId="ADAL" clId="{D3BF889A-BF4E-488B-B219-A90D6E9577AB}" dt="2022-10-27T09:34:43.064" v="59" actId="164"/>
          <ac:picMkLst>
            <pc:docMk/>
            <pc:sldMk cId="851642405" sldId="274"/>
            <ac:picMk id="5" creationId="{719AFB44-BE97-4E6E-8B38-B632805FC182}"/>
          </ac:picMkLst>
        </pc:picChg>
      </pc:sldChg>
      <pc:sldChg chg="addSp delSp modSp add mod">
        <pc:chgData name="Bokvist, Per" userId="b59d71fd-f96a-4bc4-86cd-672d77677709" providerId="ADAL" clId="{D3BF889A-BF4E-488B-B219-A90D6E9577AB}" dt="2022-10-27T09:13:16.905" v="43" actId="20577"/>
        <pc:sldMkLst>
          <pc:docMk/>
          <pc:sldMk cId="3620092316" sldId="276"/>
        </pc:sldMkLst>
        <pc:spChg chg="mod">
          <ac:chgData name="Bokvist, Per" userId="b59d71fd-f96a-4bc4-86cd-672d77677709" providerId="ADAL" clId="{D3BF889A-BF4E-488B-B219-A90D6E9577AB}" dt="2022-10-25T13:21:30.546" v="9" actId="20577"/>
          <ac:spMkLst>
            <pc:docMk/>
            <pc:sldMk cId="3620092316" sldId="276"/>
            <ac:spMk id="2" creationId="{3D48CB01-DB8B-457C-84C9-8DF0EECAE1DB}"/>
          </ac:spMkLst>
        </pc:spChg>
        <pc:spChg chg="del">
          <ac:chgData name="Bokvist, Per" userId="b59d71fd-f96a-4bc4-86cd-672d77677709" providerId="ADAL" clId="{D3BF889A-BF4E-488B-B219-A90D6E9577AB}" dt="2022-10-25T13:24:17.019" v="34" actId="478"/>
          <ac:spMkLst>
            <pc:docMk/>
            <pc:sldMk cId="3620092316" sldId="276"/>
            <ac:spMk id="3" creationId="{A8634C19-1094-4173-9374-2F7CA6A473E4}"/>
          </ac:spMkLst>
        </pc:spChg>
        <pc:spChg chg="del">
          <ac:chgData name="Bokvist, Per" userId="b59d71fd-f96a-4bc4-86cd-672d77677709" providerId="ADAL" clId="{D3BF889A-BF4E-488B-B219-A90D6E9577AB}" dt="2022-10-25T13:24:15.389" v="33" actId="478"/>
          <ac:spMkLst>
            <pc:docMk/>
            <pc:sldMk cId="3620092316" sldId="276"/>
            <ac:spMk id="4" creationId="{D4E08465-BB17-490E-A95A-16285EFF5BF0}"/>
          </ac:spMkLst>
        </pc:spChg>
        <pc:spChg chg="add mod">
          <ac:chgData name="Bokvist, Per" userId="b59d71fd-f96a-4bc4-86cd-672d77677709" providerId="ADAL" clId="{D3BF889A-BF4E-488B-B219-A90D6E9577AB}" dt="2022-10-27T09:13:16.905" v="43" actId="20577"/>
          <ac:spMkLst>
            <pc:docMk/>
            <pc:sldMk cId="3620092316" sldId="276"/>
            <ac:spMk id="6" creationId="{2C77A273-93E4-4FF6-9D81-F07BAB4DC018}"/>
          </ac:spMkLst>
        </pc:spChg>
      </pc:sldChg>
      <pc:sldChg chg="addSp delSp modSp add mod">
        <pc:chgData name="Bokvist, Per" userId="b59d71fd-f96a-4bc4-86cd-672d77677709" providerId="ADAL" clId="{D3BF889A-BF4E-488B-B219-A90D6E9577AB}" dt="2022-10-25T13:23:56.339" v="32" actId="1076"/>
        <pc:sldMkLst>
          <pc:docMk/>
          <pc:sldMk cId="3044183705" sldId="277"/>
        </pc:sldMkLst>
        <pc:spChg chg="mod">
          <ac:chgData name="Bokvist, Per" userId="b59d71fd-f96a-4bc4-86cd-672d77677709" providerId="ADAL" clId="{D3BF889A-BF4E-488B-B219-A90D6E9577AB}" dt="2022-10-25T13:21:37.196" v="16" actId="20577"/>
          <ac:spMkLst>
            <pc:docMk/>
            <pc:sldMk cId="3044183705" sldId="277"/>
            <ac:spMk id="2" creationId="{3D48CB01-DB8B-457C-84C9-8DF0EECAE1DB}"/>
          </ac:spMkLst>
        </pc:spChg>
        <pc:spChg chg="del">
          <ac:chgData name="Bokvist, Per" userId="b59d71fd-f96a-4bc4-86cd-672d77677709" providerId="ADAL" clId="{D3BF889A-BF4E-488B-B219-A90D6E9577AB}" dt="2022-10-25T13:23:43.804" v="28" actId="478"/>
          <ac:spMkLst>
            <pc:docMk/>
            <pc:sldMk cId="3044183705" sldId="277"/>
            <ac:spMk id="3" creationId="{A8634C19-1094-4173-9374-2F7CA6A473E4}"/>
          </ac:spMkLst>
        </pc:spChg>
        <pc:spChg chg="del">
          <ac:chgData name="Bokvist, Per" userId="b59d71fd-f96a-4bc4-86cd-672d77677709" providerId="ADAL" clId="{D3BF889A-BF4E-488B-B219-A90D6E9577AB}" dt="2022-10-25T13:23:44.683" v="29" actId="478"/>
          <ac:spMkLst>
            <pc:docMk/>
            <pc:sldMk cId="3044183705" sldId="277"/>
            <ac:spMk id="4" creationId="{D4E08465-BB17-490E-A95A-16285EFF5BF0}"/>
          </ac:spMkLst>
        </pc:spChg>
        <pc:picChg chg="add mod">
          <ac:chgData name="Bokvist, Per" userId="b59d71fd-f96a-4bc4-86cd-672d77677709" providerId="ADAL" clId="{D3BF889A-BF4E-488B-B219-A90D6E9577AB}" dt="2022-10-25T13:23:56.339" v="32" actId="1076"/>
          <ac:picMkLst>
            <pc:docMk/>
            <pc:sldMk cId="3044183705" sldId="277"/>
            <ac:picMk id="5" creationId="{63997B97-AFEA-4E75-90CB-164F7E9FF467}"/>
          </ac:picMkLst>
        </pc:picChg>
      </pc:sldChg>
      <pc:sldChg chg="add del">
        <pc:chgData name="Bokvist, Per" userId="b59d71fd-f96a-4bc4-86cd-672d77677709" providerId="ADAL" clId="{D3BF889A-BF4E-488B-B219-A90D6E9577AB}" dt="2022-10-25T13:21:49.284" v="17" actId="47"/>
        <pc:sldMkLst>
          <pc:docMk/>
          <pc:sldMk cId="1117159280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CD0B08-73E2-4257-A206-C873F90E4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5C696-7090-46D1-8232-BB492DE268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F088B-33CD-416C-BC70-83A5EA2A53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C6BF9-A7B3-4CED-8EEC-0F7B1D5F46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2BDA9-CF16-4F12-8799-4F9C0838DD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D74C4EE-CC93-4823-B9AF-3BE1B75FD0D2}"/>
              </a:ext>
            </a:extLst>
          </p:cNvPr>
          <p:cNvGrpSpPr/>
          <p:nvPr userDrawn="1"/>
        </p:nvGrpSpPr>
        <p:grpSpPr>
          <a:xfrm>
            <a:off x="0" y="0"/>
            <a:ext cx="12192000" cy="1749973"/>
            <a:chOff x="0" y="0"/>
            <a:chExt cx="12192000" cy="17499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C56CA88-8EA8-4708-A765-E694134301EE}"/>
                </a:ext>
              </a:extLst>
            </p:cNvPr>
            <p:cNvSpPr/>
            <p:nvPr/>
          </p:nvSpPr>
          <p:spPr>
            <a:xfrm>
              <a:off x="0" y="0"/>
              <a:ext cx="12192000" cy="1749973"/>
            </a:xfrm>
            <a:prstGeom prst="rect">
              <a:avLst/>
            </a:prstGeom>
            <a:solidFill>
              <a:srgbClr val="0000A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DB9B9CE8-79B7-4238-B782-F3559ED1A6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169403" cy="17496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1285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B47FE-1DC8-428A-80E8-103C6D3B7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1C40E4-4895-49D1-B194-AAFC680575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A5022C-CE7F-417A-907D-67E3B0ED5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4D4BB-683C-4969-BDBB-B1E640855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CACB6-2318-4B97-9DAB-9099AE61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6672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6FDCFA-1AFA-4B4A-84BA-EB8CDBB9D5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2BAB44-4D91-4288-B314-8B850CC94C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25239-8ABD-4EA1-9981-85CF8F645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0F1A05-0669-49CC-9D92-597C13258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A890DC-9319-4059-A018-681FA11D2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915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ACCDE-55D2-4238-85EA-CE4D8768F4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FD465E-EB00-4BBD-9B19-63F52CD89E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0CC6F-F2DD-4351-9B83-A27FA2145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D09222-7911-41B3-AA0D-A4D5DE05D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5CA0C-F641-4832-B977-609FD8F25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61422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313DE6-A518-4F72-A621-206C6E32F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6AF539-F157-4229-91CD-D8F0F96DB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F46CDF-6AC9-402E-93F4-D505773DF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95B4-09D4-41E5-ADCE-C77A3D5B7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12AA40-772F-48F7-8151-4A665C4FD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0054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DFA6F-51C2-4367-B4F3-5FF5D0EE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4EE4DB-DA9D-4174-AB49-0B66C4FC54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5FB233-7844-44B5-A4BB-1FA2263C1C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49391E-97CD-4F85-9E3C-CBF7A37F3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CFE7A7-59C5-4953-A15E-856E57DE8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A9488-F96D-4606-B922-21F502F30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289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CF98B8-7198-46C9-B876-356563E1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0321E2-3C15-4A26-AFFB-B394A31418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82BC9A-F29D-450D-ABAB-831CC946D8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4C61B1-5E68-44BB-9A9A-AB37EACA50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C2D5D4-16A8-492C-8806-D2B205424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4E2568-13D6-4FAA-96E2-EEBB8647D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C0B284-BACC-41F8-8A33-CCCF47A61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26948D1-4D70-47DD-9DF4-2C5F690DF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615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131981-08DB-4DDD-A81A-34ADE857D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6C821C2-1A6B-431C-82FF-68B6637EB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32A03-8D0E-4C3B-965C-D6FE5C500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53A305-24AF-45DD-936C-5ACF85EA1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71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F38548-81A1-4755-A470-758DCA038E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78A425B-86F9-455D-8891-65BB2544D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E64A63-FCB5-4847-B14A-E97E0F94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9E10FBF-632B-4DE4-91C2-CC274BF994D5}"/>
              </a:ext>
            </a:extLst>
          </p:cNvPr>
          <p:cNvGrpSpPr/>
          <p:nvPr userDrawn="1"/>
        </p:nvGrpSpPr>
        <p:grpSpPr>
          <a:xfrm>
            <a:off x="0" y="0"/>
            <a:ext cx="12192000" cy="1749973"/>
            <a:chOff x="0" y="0"/>
            <a:chExt cx="12192000" cy="174997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B78E0586-134B-4F25-901F-A1760F7B5E31}"/>
                </a:ext>
              </a:extLst>
            </p:cNvPr>
            <p:cNvSpPr/>
            <p:nvPr/>
          </p:nvSpPr>
          <p:spPr>
            <a:xfrm>
              <a:off x="0" y="0"/>
              <a:ext cx="12192000" cy="1749973"/>
            </a:xfrm>
            <a:prstGeom prst="rect">
              <a:avLst/>
            </a:prstGeom>
            <a:solidFill>
              <a:srgbClr val="0000AE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85EBE61-371D-4A8F-99E8-C05C4A62868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3169403" cy="174967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7537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17F3C-F0B6-4370-97A4-4FF81C82F9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867E8-7C85-464D-B8DD-53DC42D2B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50D630-0AD8-4E40-850D-C0A9B2DEA9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B5FFF-7BA2-4C8F-83EB-9FCD2A5F4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A65386-E3EA-43AA-8E37-91EB20F4C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C9897-6E5A-4B6F-AFB8-9D6F6F45A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7391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13447-4D3C-42BD-AD49-E887887FD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1308CF-DB08-47ED-9CB2-1FFDFB797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862DB5-35EF-452A-AE5E-5730F9AE09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874311-7573-443F-8D22-63E870673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85643D-9115-472E-AB64-345D6E210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3FB1B5-A9AB-4A85-9710-ABDCED354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7137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6E68B3-B2D8-4C7F-8ED1-038BF90330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512574-818E-4C58-BA03-4A889EDC9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60A43E-6A8F-43B0-B17F-555E290F00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5879-C263-445B-A474-5CC5BF38D186}" type="datetimeFigureOut">
              <a:rPr lang="sv-SE" smtClean="0"/>
              <a:t>2022-10-27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DE116-F4E4-4F4B-B38A-E20429D088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428E55-7558-41B1-8063-E017C6A01D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7276F-C781-4E07-9495-A91335371986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7215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aget.se/SBK-KIS-F11/" TargetMode="External"/><Relationship Id="rId2" Type="http://schemas.openxmlformats.org/officeDocument/2006/relationships/hyperlink" Target="https://www.surtebandy.se/sbk-kisf10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rikard.svensson@volvocars.com" TargetMode="External"/><Relationship Id="rId4" Type="http://schemas.openxmlformats.org/officeDocument/2006/relationships/hyperlink" Target="mailto:per.bokvist@volvocar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718369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Laget – Surte BK/Kareby IS F12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368BC7-A1E2-486A-8BB6-C322AE4DBA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6754" y="2150989"/>
            <a:ext cx="4343193" cy="29215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713F1EE9-6DC0-4EE3-A0BA-0C0ABC3C2D8C}"/>
              </a:ext>
            </a:extLst>
          </p:cNvPr>
          <p:cNvSpPr/>
          <p:nvPr/>
        </p:nvSpPr>
        <p:spPr>
          <a:xfrm>
            <a:off x="0" y="2488739"/>
            <a:ext cx="764612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/>
              <a:t>Fokus denna säsong</a:t>
            </a:r>
          </a:p>
          <a:p>
            <a:pPr lvl="1"/>
            <a:r>
              <a:rPr lang="sv-SE" sz="1600" dirty="0"/>
              <a:t>Ha kul och bli </a:t>
            </a:r>
            <a:r>
              <a:rPr lang="sv-SE" sz="1600" u="sng" dirty="0"/>
              <a:t>ett</a:t>
            </a:r>
            <a:r>
              <a:rPr lang="sv-SE" sz="1600" dirty="0"/>
              <a:t> lag </a:t>
            </a:r>
            <a:r>
              <a:rPr lang="sv-SE" sz="1600" dirty="0">
                <a:sym typeface="Wingdings" panose="05000000000000000000" pitchFamily="2" charset="2"/>
              </a:rPr>
              <a:t></a:t>
            </a:r>
            <a:endParaRPr lang="sv-SE" sz="1600" dirty="0"/>
          </a:p>
          <a:p>
            <a:pPr lvl="1"/>
            <a:r>
              <a:rPr lang="sv-SE" sz="1600" dirty="0"/>
              <a:t>På träning vill vi att tjejerna börjar öva på att knyta skridskorna själv.</a:t>
            </a:r>
          </a:p>
          <a:p>
            <a:pPr lvl="1"/>
            <a:r>
              <a:rPr lang="sv-SE" sz="1600" dirty="0"/>
              <a:t>När vi är på isen behöver vi vara närvarande, fokuserade.</a:t>
            </a:r>
          </a:p>
          <a:p>
            <a:pPr lvl="1"/>
            <a:r>
              <a:rPr lang="sv-SE" sz="1600" dirty="0"/>
              <a:t>Vi vill att varje övning genomförs med energi och fart.</a:t>
            </a:r>
          </a:p>
          <a:p>
            <a:pPr lvl="1"/>
            <a:r>
              <a:rPr lang="sv-SE" sz="1600" dirty="0"/>
              <a:t>Vi respekterar varandra på isen och i omklädningsrummen. Alla skall trivas.</a:t>
            </a:r>
          </a:p>
          <a:p>
            <a:pPr lvl="1"/>
            <a:r>
              <a:rPr lang="sv-SE" sz="1600" dirty="0"/>
              <a:t>I år är det flera poolspel och tre cuper inplanerade. Spelform 7 mot 7.</a:t>
            </a:r>
          </a:p>
          <a:p>
            <a:pPr lvl="1"/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35000840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3030103" y="482980"/>
            <a:ext cx="56232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Funktionär A-lagsmatch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B482F3-FBEE-473C-81B0-64AFD1D3B9F9}"/>
              </a:ext>
            </a:extLst>
          </p:cNvPr>
          <p:cNvSpPr txBox="1"/>
          <p:nvPr/>
        </p:nvSpPr>
        <p:spPr>
          <a:xfrm>
            <a:off x="165462" y="2851525"/>
            <a:ext cx="12113623" cy="3600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Nytt denna säsongen är det beslutats av styrelsen att ungdomslagen och framförallt föräldrarna behöver hjälpa till att bemanna våra A-lagsmatcher på hemmaplan.</a:t>
            </a:r>
            <a:br>
              <a:rPr lang="sv-SE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Tanken är att tränaren tar med laget och tittar på matchen – Allsvensk bandy – medan föräldrarna hjälper till med arrangemanget. OBS! Det kommer finnas fler volontärer på plats.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 olika rollerna som finns att </a:t>
            </a:r>
            <a:r>
              <a:rPr lang="sv-SE" sz="1200" b="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att</a:t>
            </a: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fylla är bland annat: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stå i entrén (ta betalt och räkna in publiken)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sälja lotter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hjälpa till i sekretariatet (t.ex. tidtagning vid utvisning)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bemanna kiosken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vara boll- och sargvakt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grilla och servera hamburgare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• Att vara publikvärd</a:t>
            </a:r>
          </a:p>
          <a:p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Fördelningen av hemmamatcher att bemanna syns i kioskschemat (LÄNK) och i bemanningsschemat för A-laget (LÄNK). En aktivitet kommer även finnas i respektive lags kalender. Vi har </a:t>
            </a:r>
          </a:p>
          <a:p>
            <a:r>
              <a:rPr lang="sv-SE" sz="1200" dirty="0">
                <a:solidFill>
                  <a:srgbClr val="000000"/>
                </a:solidFill>
                <a:latin typeface="Calibri" panose="020F0502020204030204" pitchFamily="34" charset="0"/>
              </a:rPr>
              <a:t>Blivit tilldelade en match denna säsong.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</a:t>
            </a:r>
            <a:b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</a:br>
            <a:r>
              <a:rPr lang="sv-SE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Samling för funktionärer är 1-2h före matchstart beroende på vilken roll man tilldelas. </a:t>
            </a:r>
          </a:p>
          <a:p>
            <a:endParaRPr lang="sv-SE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sv-SE" sz="1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29437-1422-4DC6-AD87-96460EFDDD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1149"/>
          <a:stretch/>
        </p:blipFill>
        <p:spPr>
          <a:xfrm>
            <a:off x="179886" y="1849289"/>
            <a:ext cx="11753850" cy="865919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211559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785142" y="492407"/>
            <a:ext cx="31945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Kontaktvägar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F89E0C-7773-461B-9650-4B007F9A52DF}"/>
              </a:ext>
            </a:extLst>
          </p:cNvPr>
          <p:cNvSpPr/>
          <p:nvPr/>
        </p:nvSpPr>
        <p:spPr>
          <a:xfrm>
            <a:off x="78556" y="4180344"/>
            <a:ext cx="490822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Surte BK använder Svenskalag.se som plattform för hemsidan, medlemsregister, närvarohantering och fakturering av medlemsavgifter.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har en huvudsida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2"/>
              </a:rPr>
              <a:t>surtebandy.se/sbk-kisf10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Ladda ner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App:en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Svenskalag.se för att följa framförallt kalendern.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 gärna del av den föreningsinfo, medlemsinfo och annat som finns på huvudsidan.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3947916-2A44-40CF-B1E2-28152DEC2E62}"/>
              </a:ext>
            </a:extLst>
          </p:cNvPr>
          <p:cNvSpPr/>
          <p:nvPr/>
        </p:nvSpPr>
        <p:spPr>
          <a:xfrm>
            <a:off x="6527458" y="4180344"/>
            <a:ext cx="4908223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Kareby IS använder Laget.se som plattform för hemsidan, medlemsregister, närvarohantering och fakturering av medlemsavgifter.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Vi har en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lagsida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www.laget.se/SBK-KIS-F11</a:t>
            </a: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Ladda ner </a:t>
            </a:r>
            <a:r>
              <a:rPr kumimoji="0" lang="sv-SE" sz="1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App:en</a:t>
            </a: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Laget.se för att följa framförallt kalendern.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 gärna del av den föreningsinfo, medlemsinfo och annat som finns på huvudsidan.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EFAC39-BDDE-4EBD-90CD-1ABE15F93E42}"/>
              </a:ext>
            </a:extLst>
          </p:cNvPr>
          <p:cNvSpPr txBox="1"/>
          <p:nvPr/>
        </p:nvSpPr>
        <p:spPr>
          <a:xfrm>
            <a:off x="78556" y="6211669"/>
            <a:ext cx="11802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 Bokvist, SBK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per.bokvist@volvocars.com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			Rikard Svensson, KIS </a:t>
            </a: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5"/>
              </a:rPr>
              <a:t>rikard.svensson@volvocars.com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072-3716304						072-3716343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01BF67-2B38-41C9-9AED-0F1B4EEC7D37}"/>
              </a:ext>
            </a:extLst>
          </p:cNvPr>
          <p:cNvSpPr/>
          <p:nvPr/>
        </p:nvSpPr>
        <p:spPr>
          <a:xfrm>
            <a:off x="2864961" y="1824462"/>
            <a:ext cx="6229547" cy="215443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Hemsida och </a:t>
            </a:r>
            <a:r>
              <a:rPr kumimoji="0" lang="sv-SE" sz="1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app</a:t>
            </a: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svenskalag.se/laget.se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Logga in och se till att ni har uppdaterade uppgifter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Logga in för kontaktuppgifter till alla föräldrar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Mail – Primär informationskanal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Kallelser till Sammandrag, Cuper mm: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 man svarar man ”kommer” </a:t>
            </a:r>
          </a:p>
          <a:p>
            <a:pPr marL="457200" marR="0" lvl="1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Kan man inte så svara ”kan ej”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v-SE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SMS, mail eller telefon om man ej kommer till träningen uppskattas</a:t>
            </a:r>
          </a:p>
        </p:txBody>
      </p:sp>
    </p:spTree>
    <p:extLst>
      <p:ext uri="{BB962C8B-B14F-4D97-AF65-F5344CB8AC3E}">
        <p14:creationId xmlns:p14="http://schemas.microsoft.com/office/powerpoint/2010/main" val="35866679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475360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Allmän information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B0F0024-B43E-4D65-A5AB-77FF01A4E512}"/>
              </a:ext>
            </a:extLst>
          </p:cNvPr>
          <p:cNvSpPr txBox="1"/>
          <p:nvPr/>
        </p:nvSpPr>
        <p:spPr>
          <a:xfrm>
            <a:off x="329938" y="2121030"/>
            <a:ext cx="10369826" cy="35086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000" dirty="0"/>
              <a:t>Skridskovård</a:t>
            </a:r>
          </a:p>
          <a:p>
            <a:pPr lvl="1"/>
            <a:r>
              <a:rPr lang="sv-SE" sz="1600" dirty="0"/>
              <a:t>Ta med handduk i väskan och torka av skridskorna efter avslutat pass för att behålla skärpan och slippa rost på </a:t>
            </a:r>
            <a:r>
              <a:rPr lang="sv-SE" sz="1600" dirty="0" err="1"/>
              <a:t>åkytan</a:t>
            </a:r>
            <a:endParaRPr lang="sv-SE" sz="1600" dirty="0"/>
          </a:p>
          <a:p>
            <a:pPr lvl="1"/>
            <a:endParaRPr lang="sv-SE" sz="1600" dirty="0"/>
          </a:p>
          <a:p>
            <a:r>
              <a:rPr lang="sv-SE" sz="2000" dirty="0"/>
              <a:t>Utrustning</a:t>
            </a:r>
          </a:p>
          <a:p>
            <a:pPr lvl="1"/>
            <a:r>
              <a:rPr lang="sv-SE" sz="1600" dirty="0"/>
              <a:t>Benskydd, armbågsskydd, halsskydd, handskar och hjälm obligatoriskt för alla</a:t>
            </a:r>
          </a:p>
          <a:p>
            <a:pPr lvl="1"/>
            <a:r>
              <a:rPr lang="sv-SE" sz="1600" dirty="0"/>
              <a:t>Bandybyxor starkt rekommenderat (annars får man väldigt ont)</a:t>
            </a:r>
          </a:p>
          <a:p>
            <a:pPr lvl="1"/>
            <a:endParaRPr lang="sv-SE" sz="1600" dirty="0"/>
          </a:p>
          <a:p>
            <a:r>
              <a:rPr lang="sv-SE" sz="2000" dirty="0"/>
              <a:t>Omklädning</a:t>
            </a:r>
          </a:p>
          <a:p>
            <a:pPr lvl="1"/>
            <a:r>
              <a:rPr lang="sv-SE" sz="1600" dirty="0"/>
              <a:t>En viktig del av att skapa samhörighet och lagkänsla sker i omklädningsrummet före och efter träning. </a:t>
            </a:r>
          </a:p>
          <a:p>
            <a:pPr lvl="1"/>
            <a:r>
              <a:rPr lang="sv-SE" sz="1600" dirty="0"/>
              <a:t>Viktigt att alla respekterar varandra, att alla känner sig inkluderade och att vi har en go stämning där.</a:t>
            </a:r>
          </a:p>
          <a:p>
            <a:pPr lvl="1"/>
            <a:r>
              <a:rPr lang="sv-SE" sz="1600" dirty="0"/>
              <a:t>Inget tvång, men vi uppmanar barnen till att byta om och efter avslutad träning duscha på plats.</a:t>
            </a:r>
          </a:p>
          <a:p>
            <a:pPr lvl="1"/>
            <a:endParaRPr lang="sv-SE" sz="1600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70718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2328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Träningar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8634C19-1094-4173-9374-2F7CA6A473E4}"/>
              </a:ext>
            </a:extLst>
          </p:cNvPr>
          <p:cNvSpPr/>
          <p:nvPr/>
        </p:nvSpPr>
        <p:spPr>
          <a:xfrm>
            <a:off x="217762" y="2582386"/>
            <a:ext cx="609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Försäsong 2022/2023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Samtliga försäsongspass genomförda.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4E08465-BB17-490E-A95A-16285EFF5BF0}"/>
              </a:ext>
            </a:extLst>
          </p:cNvPr>
          <p:cNvSpPr/>
          <p:nvPr/>
        </p:nvSpPr>
        <p:spPr>
          <a:xfrm>
            <a:off x="228491" y="3504306"/>
            <a:ext cx="116106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Ordinarie träningspass 2022/23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Tisdagar 	16.40-17.50 Ale arena</a:t>
            </a:r>
          </a:p>
          <a:p>
            <a:pPr>
              <a:defRPr/>
            </a:pPr>
            <a:r>
              <a:rPr kumimoji="0" lang="sv-SE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Onsdagar	18:15-19:30 Skarpe Nord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ProximaNova"/>
              </a:rPr>
              <a:t>....startar först när det finns färdig is.</a:t>
            </a:r>
            <a:endParaRPr kumimoji="0" lang="sv-SE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>
              <a:defRPr/>
            </a:pPr>
            <a:r>
              <a:rPr lang="sv-SE" dirty="0">
                <a:solidFill>
                  <a:prstClr val="black"/>
                </a:solidFill>
                <a:latin typeface="Calibri" panose="020F0502020204030204"/>
              </a:rPr>
              <a:t>Fredagar	16:15-17:15 Skarpe Nord </a:t>
            </a:r>
            <a:r>
              <a:rPr lang="sv-SE" sz="1800" b="0" i="0" dirty="0">
                <a:solidFill>
                  <a:srgbClr val="000000"/>
                </a:solidFill>
                <a:effectLst/>
                <a:latin typeface="ProximaNova"/>
              </a:rPr>
              <a:t>....startar först när det finns färdig is.</a:t>
            </a:r>
            <a:endParaRPr lang="sv-SE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978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217104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Ekonomi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C77A273-93E4-4FF6-9D81-F07BAB4DC018}"/>
              </a:ext>
            </a:extLst>
          </p:cNvPr>
          <p:cNvSpPr txBox="1"/>
          <p:nvPr/>
        </p:nvSpPr>
        <p:spPr>
          <a:xfrm>
            <a:off x="583475" y="2223072"/>
            <a:ext cx="8761444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dirty="0"/>
              <a:t>2021/2022:</a:t>
            </a:r>
          </a:p>
          <a:p>
            <a:pPr marL="0" indent="0">
              <a:buNone/>
            </a:pPr>
            <a:r>
              <a:rPr lang="sv-SE" sz="2400" dirty="0"/>
              <a:t>Välfyllt konto sedan pandemisäsongen 2020/2021</a:t>
            </a:r>
          </a:p>
          <a:p>
            <a:pPr marL="0" indent="0">
              <a:buNone/>
            </a:pPr>
            <a:r>
              <a:rPr lang="sv-SE" sz="2400" dirty="0"/>
              <a:t>-Frida Cup</a:t>
            </a:r>
          </a:p>
          <a:p>
            <a:pPr marL="0" indent="0">
              <a:buNone/>
            </a:pPr>
            <a:r>
              <a:rPr lang="sv-SE" sz="2400" dirty="0"/>
              <a:t>-Buss </a:t>
            </a:r>
            <a:r>
              <a:rPr lang="sv-SE" sz="2400" dirty="0" err="1"/>
              <a:t>Jentecupen</a:t>
            </a:r>
            <a:endParaRPr lang="sv-SE" sz="2400" dirty="0"/>
          </a:p>
          <a:p>
            <a:pPr marL="0" indent="0">
              <a:buNone/>
            </a:pPr>
            <a:endParaRPr lang="sv-SE" sz="2400" dirty="0"/>
          </a:p>
          <a:p>
            <a:r>
              <a:rPr lang="sv-SE" sz="2400" dirty="0"/>
              <a:t>2022/2023</a:t>
            </a:r>
          </a:p>
          <a:p>
            <a:pPr marL="0" indent="0">
              <a:buNone/>
            </a:pPr>
            <a:r>
              <a:rPr lang="sv-SE" sz="2400" dirty="0"/>
              <a:t>13184kr på kontot (inbetalade bingolottokalendrar 4600kr borträknade)</a:t>
            </a:r>
          </a:p>
          <a:p>
            <a:pPr marL="0" indent="0">
              <a:buNone/>
            </a:pPr>
            <a:r>
              <a:rPr lang="sv-SE" sz="2400" dirty="0"/>
              <a:t>-Frida cup 500kr/spelare &amp; ledare + 283kr/hotellsäng + energidepå 60kr = 843kr/deltagare</a:t>
            </a:r>
          </a:p>
          <a:p>
            <a:pPr marL="0" indent="0">
              <a:buNone/>
            </a:pPr>
            <a:r>
              <a:rPr lang="sv-SE" sz="2000" dirty="0"/>
              <a:t>500x25=12500kr   12rum á 850=10200kr  60x19=1140kr</a:t>
            </a:r>
          </a:p>
        </p:txBody>
      </p:sp>
    </p:spTree>
    <p:extLst>
      <p:ext uri="{BB962C8B-B14F-4D97-AF65-F5344CB8AC3E}">
        <p14:creationId xmlns:p14="http://schemas.microsoft.com/office/powerpoint/2010/main" val="3620092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20892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Truppen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3997B97-AFEA-4E75-90CB-164F7E9FF4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57" y="1933959"/>
            <a:ext cx="6942797" cy="412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41837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2713" y="445273"/>
            <a:ext cx="459773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Cuper och poolspel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08CF7BC-E7EE-4167-8FE7-2D9579A64872}"/>
              </a:ext>
            </a:extLst>
          </p:cNvPr>
          <p:cNvSpPr txBox="1"/>
          <p:nvPr/>
        </p:nvSpPr>
        <p:spPr>
          <a:xfrm>
            <a:off x="933995" y="2443316"/>
            <a:ext cx="8523514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v45 Frida Cup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v47 </a:t>
            </a:r>
            <a:r>
              <a:rPr lang="sv-SE" sz="2400" b="0" i="0" dirty="0" err="1">
                <a:solidFill>
                  <a:srgbClr val="000000"/>
                </a:solidFill>
                <a:effectLst/>
                <a:latin typeface="ProximaNova"/>
              </a:rPr>
              <a:t>sönd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 27/11 arrangerar vi i Ale arena 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(Kommer behöva hjälp i sekretariat, grill, kiosk, sarger av och på m.m.)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v49 </a:t>
            </a:r>
            <a:r>
              <a:rPr lang="sv-SE" sz="2400" b="0" i="0" dirty="0" err="1">
                <a:solidFill>
                  <a:srgbClr val="000000"/>
                </a:solidFill>
                <a:effectLst/>
                <a:latin typeface="ProximaNova"/>
              </a:rPr>
              <a:t>lörd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 10/12 Vänersborg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v1 Cup i Katrineholm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v2 14/1 Lidköping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v4 </a:t>
            </a:r>
            <a:r>
              <a:rPr lang="sv-SE" sz="2400" b="0" i="0" dirty="0" err="1">
                <a:solidFill>
                  <a:srgbClr val="000000"/>
                </a:solidFill>
                <a:effectLst/>
                <a:latin typeface="ProximaNova"/>
              </a:rPr>
              <a:t>lör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 28/1 Karlstad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v6 </a:t>
            </a:r>
            <a:r>
              <a:rPr lang="sv-SE" sz="2400" b="0" i="0" dirty="0" err="1">
                <a:solidFill>
                  <a:srgbClr val="000000"/>
                </a:solidFill>
                <a:effectLst/>
                <a:latin typeface="ProximaNova"/>
              </a:rPr>
              <a:t>lörd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 11/2 Trollhättan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v9 Cup i Oslo</a:t>
            </a:r>
            <a:br>
              <a:rPr lang="sv-SE" sz="2400" dirty="0"/>
            </a:b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v10 </a:t>
            </a:r>
            <a:r>
              <a:rPr lang="sv-SE" sz="2400" b="0" i="0" dirty="0" err="1">
                <a:solidFill>
                  <a:srgbClr val="000000"/>
                </a:solidFill>
                <a:effectLst/>
                <a:latin typeface="ProximaNova"/>
              </a:rPr>
              <a:t>ev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ProximaNova"/>
              </a:rPr>
              <a:t> Karlstad</a:t>
            </a: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2130910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3030103" y="482980"/>
            <a:ext cx="5189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Hur kan du hjälpa till?</a:t>
            </a:r>
          </a:p>
        </p:txBody>
      </p:sp>
      <p:sp>
        <p:nvSpPr>
          <p:cNvPr id="7" name="Platshållare för innehåll 2">
            <a:extLst>
              <a:ext uri="{FF2B5EF4-FFF2-40B4-BE49-F238E27FC236}">
                <a16:creationId xmlns:a16="http://schemas.microsoft.com/office/drawing/2014/main" id="{1A068EC1-6283-4CCB-9723-22DA612747EF}"/>
              </a:ext>
            </a:extLst>
          </p:cNvPr>
          <p:cNvSpPr txBox="1">
            <a:spLocks/>
          </p:cNvSpPr>
          <p:nvPr/>
        </p:nvSpPr>
        <p:spPr>
          <a:xfrm>
            <a:off x="438346" y="2137528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sv-SE" dirty="0"/>
              <a:t>Förälder</a:t>
            </a:r>
          </a:p>
          <a:p>
            <a:r>
              <a:rPr lang="sv-SE" sz="2000" dirty="0"/>
              <a:t>Våra viktigaste supportrar</a:t>
            </a:r>
          </a:p>
          <a:p>
            <a:pPr lvl="1"/>
            <a:r>
              <a:rPr lang="sv-SE" sz="1600" dirty="0"/>
              <a:t>Heja och stötta</a:t>
            </a:r>
          </a:p>
          <a:p>
            <a:pPr lvl="1"/>
            <a:r>
              <a:rPr lang="sv-SE" sz="1600" dirty="0"/>
              <a:t>Ledarna coachar vid match</a:t>
            </a:r>
          </a:p>
          <a:p>
            <a:pPr lvl="1"/>
            <a:r>
              <a:rPr lang="sv-SE" sz="1600" dirty="0"/>
              <a:t>Förebilder för våra barn</a:t>
            </a:r>
          </a:p>
          <a:p>
            <a:pPr lvl="1"/>
            <a:endParaRPr lang="sv-SE" sz="1600" dirty="0"/>
          </a:p>
          <a:p>
            <a:r>
              <a:rPr lang="sv-SE" sz="2000" dirty="0"/>
              <a:t>Gärna med på eller runt isen under träning</a:t>
            </a:r>
          </a:p>
          <a:p>
            <a:pPr lvl="1"/>
            <a:r>
              <a:rPr lang="sv-SE" sz="1600" dirty="0"/>
              <a:t>Fråga oss vad ni kan hjälpa till med</a:t>
            </a:r>
          </a:p>
          <a:p>
            <a:pPr lvl="1"/>
            <a:endParaRPr lang="sv-SE" sz="1600" dirty="0"/>
          </a:p>
          <a:p>
            <a:r>
              <a:rPr lang="sv-SE" sz="2000" dirty="0"/>
              <a:t>Om ni eller era barn upplever någon typ av problem </a:t>
            </a:r>
          </a:p>
          <a:p>
            <a:pPr lvl="1"/>
            <a:r>
              <a:rPr lang="sv-SE" sz="1600" dirty="0"/>
              <a:t>Öppen dialog med oss ledare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sv-SE" sz="2000" dirty="0"/>
          </a:p>
          <a:p>
            <a:pPr marL="0" indent="0">
              <a:buFont typeface="Arial" panose="020B0604020202020204" pitchFamily="34" charset="0"/>
              <a:buNone/>
            </a:pP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2668494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615324" y="445273"/>
            <a:ext cx="6291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Försäljning/Marknad m.m.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5297970-4310-4F9D-85D3-DB8F051BBFC4}"/>
              </a:ext>
            </a:extLst>
          </p:cNvPr>
          <p:cNvSpPr/>
          <p:nvPr/>
        </p:nvSpPr>
        <p:spPr>
          <a:xfrm>
            <a:off x="296855" y="2009897"/>
            <a:ext cx="8699099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b="1" dirty="0"/>
              <a:t>Julmarknad &amp; Julgransförsäljning</a:t>
            </a:r>
          </a:p>
          <a:p>
            <a:r>
              <a:rPr lang="sv-SE" dirty="0"/>
              <a:t>Två KIS-föräldrar till planering julmarknad och julgransförsäljning.</a:t>
            </a:r>
          </a:p>
          <a:p>
            <a:r>
              <a:rPr lang="sv-SE" dirty="0"/>
              <a:t>KIS-bandyns årligen mest inkomstbringande aktivitet. Strax innan Lucia</a:t>
            </a:r>
          </a:p>
          <a:p>
            <a:r>
              <a:rPr lang="sv-SE" dirty="0"/>
              <a:t>Alla kommer behöva hjälpa till, </a:t>
            </a:r>
            <a:r>
              <a:rPr lang="sv-SE" b="1" dirty="0"/>
              <a:t>men två till planeringen behövs.</a:t>
            </a:r>
          </a:p>
          <a:p>
            <a:endParaRPr lang="sv-SE" sz="1800" dirty="0"/>
          </a:p>
          <a:p>
            <a:r>
              <a:rPr lang="sv-SE" sz="1800" b="1" dirty="0"/>
              <a:t>Städa KIS klubbstuga i Kareby </a:t>
            </a:r>
            <a:r>
              <a:rPr lang="sv-SE" sz="1800" dirty="0"/>
              <a:t>2ggr i december</a:t>
            </a:r>
          </a:p>
          <a:p>
            <a:endParaRPr lang="sv-SE" b="1" dirty="0"/>
          </a:p>
          <a:p>
            <a:r>
              <a:rPr lang="sv-SE" b="1" dirty="0" err="1"/>
              <a:t>Newbodyförsäljning</a:t>
            </a:r>
            <a:r>
              <a:rPr lang="sv-SE" b="1" dirty="0"/>
              <a:t> – redan igång (Josephine).</a:t>
            </a:r>
          </a:p>
          <a:p>
            <a:r>
              <a:rPr lang="sv-SE" dirty="0"/>
              <a:t>På överenskommen tidpunkt lägga upp sida, skicka ut till laget och ta emot lastbilsleveransen. </a:t>
            </a:r>
          </a:p>
          <a:p>
            <a:endParaRPr lang="sv-SE" dirty="0"/>
          </a:p>
          <a:p>
            <a:r>
              <a:rPr lang="sv-SE" b="1" dirty="0"/>
              <a:t>Julkalendrar</a:t>
            </a:r>
            <a:r>
              <a:rPr lang="sv-SE" dirty="0"/>
              <a:t> – Redan igång (4 per aktiv)</a:t>
            </a:r>
          </a:p>
          <a:p>
            <a:endParaRPr lang="sv-SE" dirty="0"/>
          </a:p>
          <a:p>
            <a:r>
              <a:rPr lang="sv-SE" sz="1800" b="1" dirty="0"/>
              <a:t>Kakförsäljning (Kakservice)</a:t>
            </a:r>
          </a:p>
          <a:p>
            <a:r>
              <a:rPr lang="sv-SE" sz="1800" dirty="0"/>
              <a:t>Vi behöver en förälder som blir </a:t>
            </a:r>
            <a:r>
              <a:rPr lang="sv-SE" sz="1800" b="1" dirty="0"/>
              <a:t>försäljningsansvarig för </a:t>
            </a:r>
            <a:r>
              <a:rPr lang="sv-SE" sz="1800" dirty="0" err="1"/>
              <a:t>kaksförsäljning</a:t>
            </a:r>
            <a:r>
              <a:rPr lang="sv-SE" sz="1800" dirty="0"/>
              <a:t>.</a:t>
            </a:r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23301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D48CB01-DB8B-457C-84C9-8DF0EECAE1DB}"/>
              </a:ext>
            </a:extLst>
          </p:cNvPr>
          <p:cNvSpPr txBox="1"/>
          <p:nvPr/>
        </p:nvSpPr>
        <p:spPr>
          <a:xfrm>
            <a:off x="2824330" y="445273"/>
            <a:ext cx="54955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>
                <a:solidFill>
                  <a:schemeClr val="bg1"/>
                </a:solidFill>
              </a:rPr>
              <a:t>Kioskschema Ale Arena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97EE06-8AC0-447D-A47E-0ABC630A64EF}"/>
              </a:ext>
            </a:extLst>
          </p:cNvPr>
          <p:cNvSpPr txBox="1"/>
          <p:nvPr/>
        </p:nvSpPr>
        <p:spPr>
          <a:xfrm>
            <a:off x="211494" y="1912153"/>
            <a:ext cx="75612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1400" dirty="0"/>
              <a:t>Kioskschema Ale Arena 2022/2023. Kan man inte sin tid är man själv ansvarig att byta/hitta ersättare.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2216922-5501-4B47-A210-8A0E7B37F647}"/>
              </a:ext>
            </a:extLst>
          </p:cNvPr>
          <p:cNvGrpSpPr/>
          <p:nvPr/>
        </p:nvGrpSpPr>
        <p:grpSpPr>
          <a:xfrm>
            <a:off x="236492" y="2414004"/>
            <a:ext cx="11753850" cy="1563363"/>
            <a:chOff x="236492" y="2414004"/>
            <a:chExt cx="11753850" cy="1563363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7C69FF21-81E5-4298-BA45-AF8461499EC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b="81564"/>
            <a:stretch/>
          </p:blipFill>
          <p:spPr>
            <a:xfrm>
              <a:off x="261646" y="2414004"/>
              <a:ext cx="11239500" cy="215986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9AFB44-BE97-4E6E-8B38-B632805FC18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39157"/>
            <a:stretch/>
          </p:blipFill>
          <p:spPr>
            <a:xfrm>
              <a:off x="236492" y="2621280"/>
              <a:ext cx="11753850" cy="13560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85164240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921</Words>
  <Application>Microsoft Office PowerPoint</Application>
  <PresentationFormat>Widescreen</PresentationFormat>
  <Paragraphs>97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ProximaNova</vt:lpstr>
      <vt:lpstr>Arial</vt:lpstr>
      <vt:lpstr>Calibri</vt:lpstr>
      <vt:lpstr>Calibri Light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Bokvist, Per</dc:creator>
  <cp:lastModifiedBy>Bokvist, Per</cp:lastModifiedBy>
  <cp:revision>7</cp:revision>
  <cp:lastPrinted>2021-09-29T10:50:57Z</cp:lastPrinted>
  <dcterms:created xsi:type="dcterms:W3CDTF">2021-09-29T08:33:16Z</dcterms:created>
  <dcterms:modified xsi:type="dcterms:W3CDTF">2022-10-27T09:34:43Z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7fea2623-af8f-4fb8-b1cf-b63cc8e496aa_Enabled">
    <vt:lpwstr>true</vt:lpwstr>
  </property>
  <property fmtid="{D5CDD505-2E9C-101B-9397-08002B2CF9AE}" pid="3" name="MSIP_Label_7fea2623-af8f-4fb8-b1cf-b63cc8e496aa_SetDate">
    <vt:lpwstr>2021-09-29T08:33:16Z</vt:lpwstr>
  </property>
  <property fmtid="{D5CDD505-2E9C-101B-9397-08002B2CF9AE}" pid="4" name="MSIP_Label_7fea2623-af8f-4fb8-b1cf-b63cc8e496aa_Method">
    <vt:lpwstr>Standard</vt:lpwstr>
  </property>
  <property fmtid="{D5CDD505-2E9C-101B-9397-08002B2CF9AE}" pid="5" name="MSIP_Label_7fea2623-af8f-4fb8-b1cf-b63cc8e496aa_Name">
    <vt:lpwstr>Internal</vt:lpwstr>
  </property>
  <property fmtid="{D5CDD505-2E9C-101B-9397-08002B2CF9AE}" pid="6" name="MSIP_Label_7fea2623-af8f-4fb8-b1cf-b63cc8e496aa_SiteId">
    <vt:lpwstr>81fa766e-a349-4867-8bf4-ab35e250a08f</vt:lpwstr>
  </property>
  <property fmtid="{D5CDD505-2E9C-101B-9397-08002B2CF9AE}" pid="7" name="MSIP_Label_7fea2623-af8f-4fb8-b1cf-b63cc8e496aa_ActionId">
    <vt:lpwstr>eee2d098-886b-4b6d-9fe8-a559654751d4</vt:lpwstr>
  </property>
  <property fmtid="{D5CDD505-2E9C-101B-9397-08002B2CF9AE}" pid="8" name="MSIP_Label_7fea2623-af8f-4fb8-b1cf-b63cc8e496aa_ContentBits">
    <vt:lpwstr>0</vt:lpwstr>
  </property>
</Properties>
</file>