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82" r:id="rId6"/>
    <p:sldId id="281" r:id="rId7"/>
    <p:sldId id="275" r:id="rId8"/>
    <p:sldId id="276" r:id="rId9"/>
    <p:sldId id="277" r:id="rId10"/>
    <p:sldId id="283" r:id="rId11"/>
    <p:sldId id="280" r:id="rId12"/>
    <p:sldId id="274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an Mattsson" initials="JM" lastIdx="1" clrIdx="0">
    <p:extLst/>
  </p:cmAuthor>
  <p:cmAuthor id="2" name="Johan Mattsson" initials="JM [2]" lastIdx="1" clrIdx="1">
    <p:extLst/>
  </p:cmAuthor>
  <p:cmAuthor id="3" name="Johan Mattsson" initials="JM [3]" lastIdx="1" clrIdx="2">
    <p:extLst/>
  </p:cmAuthor>
  <p:cmAuthor id="4" name="Johan Mattsson" initials="JM [4]" lastIdx="1" clrIdx="3">
    <p:extLst/>
  </p:cmAuthor>
  <p:cmAuthor id="5" name="Johan Mattsson" initials="JM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9" autoAdjust="0"/>
    <p:restoredTop sz="92410"/>
  </p:normalViewPr>
  <p:slideViewPr>
    <p:cSldViewPr>
      <p:cViewPr varScale="1">
        <p:scale>
          <a:sx n="118" d="100"/>
          <a:sy n="118" d="100"/>
        </p:scale>
        <p:origin x="1472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commentAuthors" Target="commentAuthor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10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52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585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43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059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9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80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936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012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73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57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3B3FA-EDF8-4957-8B82-3814F669DAB6}" type="datetimeFigureOut">
              <a:rPr lang="sv-SE" smtClean="0"/>
              <a:t>2017-05-11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2A50-5DA4-47FC-9514-0B3017F4258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02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youtube.com/watch?v=3EcOkbsujro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460851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Föreningen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Tränarna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Träningsupplägg &amp; mål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Höjdpunkter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Match- &amp; träningskläder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Laget.se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Ekonomi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Roller i laget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Vett &amp; etikett</a:t>
            </a: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Dagens agenda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46989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Vett och etikett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Här låg filmen (se länk nästa sida)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46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381642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u="sng" dirty="0" smtClean="0">
              <a:hlinkClick r:id="rId3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u="sng" dirty="0" smtClean="0">
                <a:hlinkClick r:id="rId3"/>
              </a:rPr>
              <a:t>https://www.youtube.com/watch?v=3EcOkbsujro</a:t>
            </a: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Tränarna instruerar på träning och match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Bli tränare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Positiva </a:t>
            </a:r>
            <a:r>
              <a:rPr lang="sv-SE" sz="2400" b="1" dirty="0" err="1" smtClean="0">
                <a:solidFill>
                  <a:schemeClr val="tx1"/>
                </a:solidFill>
              </a:rPr>
              <a:t>hejja</a:t>
            </a:r>
            <a:r>
              <a:rPr lang="sv-SE" sz="2400" b="1" dirty="0" smtClean="0">
                <a:solidFill>
                  <a:schemeClr val="tx1"/>
                </a:solidFill>
              </a:rPr>
              <a:t>-rop enbart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Bollförande spelare tar egna beslut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Var rädd om domarna!</a:t>
            </a: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Vett &amp; etikett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67712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96698" y="1628800"/>
            <a:ext cx="6963734" cy="1493972"/>
          </a:xfrm>
        </p:spPr>
        <p:txBody>
          <a:bodyPr>
            <a:normAutofit/>
          </a:bodyPr>
          <a:lstStyle/>
          <a:p>
            <a:pPr algn="l"/>
            <a:r>
              <a:rPr lang="sv-SE" sz="4800" b="1" dirty="0" smtClean="0">
                <a:solidFill>
                  <a:schemeClr val="tx1"/>
                </a:solidFill>
              </a:rPr>
              <a:t>KNYT DUBBELKNUT!</a:t>
            </a: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492896"/>
            <a:ext cx="7092280" cy="3989408"/>
          </a:xfrm>
          <a:prstGeom prst="rect">
            <a:avLst/>
          </a:prstGeom>
        </p:spPr>
      </p:pic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9377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446449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-&gt; 2015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Eldsjälar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SBIF nu (2016)</a:t>
            </a:r>
          </a:p>
          <a:p>
            <a:pPr algn="l"/>
            <a:endParaRPr lang="sv-SE" sz="2400" b="1" dirty="0">
              <a:solidFill>
                <a:schemeClr val="tx1"/>
              </a:solidFill>
            </a:endParaRPr>
          </a:p>
          <a:p>
            <a:pPr algn="l"/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b="1" dirty="0">
              <a:solidFill>
                <a:schemeClr val="tx1"/>
              </a:solidFill>
            </a:endParaRPr>
          </a:p>
          <a:p>
            <a:pPr algn="l"/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b="1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Barn- och Ungdomssektion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sv-SE" sz="1600" b="1" dirty="0" smtClean="0">
                <a:solidFill>
                  <a:schemeClr val="tx1"/>
                </a:solidFill>
              </a:rPr>
              <a:t>Varje lag har två representanter (</a:t>
            </a:r>
            <a:r>
              <a:rPr lang="sv-SE" sz="1600" b="1" smtClean="0">
                <a:solidFill>
                  <a:schemeClr val="tx1"/>
                </a:solidFill>
              </a:rPr>
              <a:t>specifik uppgift)</a:t>
            </a:r>
            <a:endParaRPr lang="sv-SE" sz="16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Föreningen</a:t>
            </a:r>
            <a:endParaRPr lang="sv-SE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303713"/>
              </p:ext>
            </p:extLst>
          </p:nvPr>
        </p:nvGraphicFramePr>
        <p:xfrm>
          <a:off x="1547664" y="3068960"/>
          <a:ext cx="5723936" cy="215265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405573"/>
                <a:gridCol w="475935"/>
                <a:gridCol w="1504056"/>
                <a:gridCol w="1261323"/>
                <a:gridCol w="107704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Roll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Längd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Namn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Representerar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Status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Ordförande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Rickard Brännström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P02/P04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Förlängt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Ledamot/kassör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2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Cathrine Brännström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P02/P04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År 2 av 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Ledamot/sekreterare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2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Mari Johansson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F04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År 2 av 2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2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Mikael Bergdahl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F08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År 2 av 2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Johanna Östin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F04/F07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Förlängt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Hans Bark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Förlängt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Ledamot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 år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Elin Tano Mattsson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P07/F10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Förlängt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Ledamot/A-lag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Andreas Lindqvist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A-lag 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Förlängt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Suppleant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Annika Holmquist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P04/P07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Förlängt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Suppleant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1 år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Yoo-Rii Svensson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P08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Ny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ubrik 1"/>
          <p:cNvSpPr txBox="1">
            <a:spLocks/>
          </p:cNvSpPr>
          <p:nvPr/>
        </p:nvSpPr>
        <p:spPr>
          <a:xfrm>
            <a:off x="107504" y="33265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smtClean="0"/>
              <a:t>   </a:t>
            </a:r>
            <a:r>
              <a:rPr lang="sv-SE" sz="3600" b="1" smtClean="0"/>
              <a:t>Föräldramöte F-10 SBIF        </a:t>
            </a:r>
            <a:r>
              <a:rPr lang="sv-SE" sz="2400" b="1" smtClean="0"/>
              <a:t>2017-05-11</a:t>
            </a:r>
            <a:r>
              <a:rPr lang="sv-SE" sz="3600" b="1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2429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4297" y="1705477"/>
            <a:ext cx="7416824" cy="4819867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Christian Jansson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Sofie Petersson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Johan Mattsson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Kontaktuppgifter på laget.se</a:t>
            </a:r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>
                <a:solidFill>
                  <a:schemeClr val="bg1"/>
                </a:solidFill>
              </a:rPr>
              <a:t>Tränarna</a:t>
            </a:r>
            <a:endParaRPr lang="sv-SE" sz="3200" dirty="0">
              <a:solidFill>
                <a:schemeClr val="bg1"/>
              </a:solidFill>
            </a:endParaRPr>
          </a:p>
        </p:txBody>
      </p:sp>
      <p:sp>
        <p:nvSpPr>
          <p:cNvPr id="12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17428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468052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Kom i tid till träningen! Gärna 10 minuter innan.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Nu - måndagar 17.30-18.30 på </a:t>
            </a:r>
            <a:r>
              <a:rPr lang="sv-SE" sz="2400" b="1" dirty="0" err="1" smtClean="0">
                <a:solidFill>
                  <a:schemeClr val="tx1"/>
                </a:solidFill>
              </a:rPr>
              <a:t>Midälva</a:t>
            </a: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”Snart” – </a:t>
            </a:r>
            <a:r>
              <a:rPr lang="sv-SE" sz="2400" b="1" dirty="0" err="1" smtClean="0">
                <a:solidFill>
                  <a:schemeClr val="tx1"/>
                </a:solidFill>
              </a:rPr>
              <a:t>Sidsjövallen</a:t>
            </a:r>
            <a:r>
              <a:rPr lang="sv-SE" sz="2400" b="1" dirty="0" smtClean="0">
                <a:solidFill>
                  <a:schemeClr val="tx1"/>
                </a:solidFill>
              </a:rPr>
              <a:t>, tid?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Ha roligt!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Återkoppla gärna till oss tränare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Tematräning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Driva boll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Skjuta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Matchspel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Stärka självförtroende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Se individen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Fungera i grupp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Mindre grupper vid många barn</a:t>
            </a:r>
          </a:p>
          <a:p>
            <a:pPr algn="l"/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Träningsupplägg &amp; mål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99742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468052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Minisammandrag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3/6 – Arr. </a:t>
            </a:r>
            <a:r>
              <a:rPr lang="sv-SE" sz="2000" b="1" dirty="0" err="1" smtClean="0">
                <a:solidFill>
                  <a:schemeClr val="tx1"/>
                </a:solidFill>
              </a:rPr>
              <a:t>Heffnersklubban</a:t>
            </a:r>
            <a:endParaRPr lang="sv-SE" sz="20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Ånäscupen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27/8 – Arr. Kovlands IF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Eget minisammandrag?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Roligt + pengar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Höjdpunkter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248536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489654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Träningskläder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err="1" smtClean="0">
                <a:solidFill>
                  <a:schemeClr val="tx1"/>
                </a:solidFill>
              </a:rPr>
              <a:t>InterSport</a:t>
            </a:r>
            <a:r>
              <a:rPr lang="sv-SE" sz="2000" b="1" dirty="0" smtClean="0">
                <a:solidFill>
                  <a:schemeClr val="tx1"/>
                </a:solidFill>
              </a:rPr>
              <a:t> i Birsta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Beställda kläder trycks i mitten av maj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Matchkläder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tx1"/>
                </a:solidFill>
              </a:rPr>
              <a:t>Laget: Matchtröjor (lämnas in varje match)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tx1"/>
                </a:solidFill>
              </a:rPr>
              <a:t>Eget: Svarta shorts + gröna strumpor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tx1"/>
                </a:solidFill>
              </a:rPr>
              <a:t>Målvakter: Västar</a:t>
            </a:r>
          </a:p>
          <a:p>
            <a:pPr algn="l"/>
            <a:endParaRPr lang="sv-SE" sz="2100" b="1" dirty="0" smtClean="0">
              <a:solidFill>
                <a:schemeClr val="tx1"/>
              </a:solidFill>
            </a:endParaRPr>
          </a:p>
          <a:p>
            <a:pPr algn="l"/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Match- &amp; träningskläder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74082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381642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Informationsbärare och kommunikationsmedel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Träningsnärvaro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LOK-stöd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Se till att ha uppdaterade uppgifter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Spelare + förälder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Kalender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err="1" smtClean="0">
                <a:solidFill>
                  <a:schemeClr val="tx1"/>
                </a:solidFill>
              </a:rPr>
              <a:t>Appen</a:t>
            </a:r>
            <a:endParaRPr lang="sv-SE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Laget.se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35499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064896" cy="4752528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Laget har egen ekonomi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Värmecupen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err="1" smtClean="0">
                <a:solidFill>
                  <a:schemeClr val="tx1"/>
                </a:solidFill>
              </a:rPr>
              <a:t>Städområde</a:t>
            </a:r>
            <a:r>
              <a:rPr lang="sv-SE" sz="2000" b="1" dirty="0" smtClean="0">
                <a:solidFill>
                  <a:schemeClr val="tx1"/>
                </a:solidFill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Klubben: målvaktshandskar, bollar, konor, västar mm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Avgift 2017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400 kr (150 kr medlemsavgift + 250 kr lagavgift)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Försäkring för spelarna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Kassör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Lagkonto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Sponsorer</a:t>
            </a:r>
            <a:endParaRPr lang="sv-SE" sz="2000" b="1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Lotterivinster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Cupavgifter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Matchställ/träningskläder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Tält till matcher/Ånäscupen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”Sammandrag”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Fika- och lotteriförsäljning</a:t>
            </a: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Ekonomi</a:t>
            </a:r>
            <a:endParaRPr lang="sv-SE" sz="3200" dirty="0"/>
          </a:p>
        </p:txBody>
      </p:sp>
      <p:sp>
        <p:nvSpPr>
          <p:cNvPr id="8" name="Rubrik 1"/>
          <p:cNvSpPr txBox="1">
            <a:spLocks/>
          </p:cNvSpPr>
          <p:nvPr/>
        </p:nvSpPr>
        <p:spPr>
          <a:xfrm>
            <a:off x="107504" y="33265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smtClean="0"/>
              <a:t>   </a:t>
            </a:r>
            <a:r>
              <a:rPr lang="sv-SE" sz="3600" b="1" smtClean="0"/>
              <a:t>Föräldramöte F-10 SBIF        </a:t>
            </a:r>
            <a:r>
              <a:rPr lang="sv-SE" sz="2400" b="1" smtClean="0"/>
              <a:t>2017-05-11</a:t>
            </a:r>
            <a:r>
              <a:rPr lang="sv-SE" sz="3600" b="1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4286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7744" y="138360"/>
            <a:ext cx="4649081" cy="6840760"/>
          </a:xfrm>
          <a:prstGeom prst="rect">
            <a:avLst/>
          </a:prstGeom>
          <a:blipFill dpi="0" rotWithShape="1">
            <a:blip r:embed="rId2">
              <a:alphaModFix amt="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416824" cy="3816424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Tränare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Lagledare/administratör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Laget.se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Delar ut uppgifter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Kassör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Avgift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Kläder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Föräldrarådsrepresentanter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Kringaktiviteter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Föräldramatch, grillning mm.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chemeClr val="tx1"/>
                </a:solidFill>
              </a:rPr>
              <a:t>Alla måste hjälpa till med något nån gång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000" b="1" dirty="0" smtClean="0">
                <a:solidFill>
                  <a:schemeClr val="tx1"/>
                </a:solidFill>
              </a:rPr>
              <a:t>Vi gör det för barnen!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 smtClean="0"/>
          </a:p>
          <a:p>
            <a:pPr algn="l"/>
            <a:endParaRPr lang="sv-SE" sz="2400" dirty="0"/>
          </a:p>
        </p:txBody>
      </p:sp>
      <p:pic>
        <p:nvPicPr>
          <p:cNvPr id="1027" name="Picture 3" descr="logo_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440" y="170444"/>
            <a:ext cx="648072" cy="111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107504" y="1057406"/>
            <a:ext cx="8352928" cy="79208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600" dirty="0" smtClean="0"/>
              <a:t>   </a:t>
            </a:r>
            <a:r>
              <a:rPr lang="sv-SE" sz="3200" dirty="0" smtClean="0"/>
              <a:t>Roller i laget</a:t>
            </a:r>
            <a:endParaRPr lang="sv-SE" sz="3200" dirty="0"/>
          </a:p>
        </p:txBody>
      </p: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352928" cy="792088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   </a:t>
            </a:r>
            <a:r>
              <a:rPr lang="sv-SE" sz="3600" b="1" dirty="0" smtClean="0"/>
              <a:t>Föräldramöte F-10 SBIF        </a:t>
            </a:r>
            <a:r>
              <a:rPr lang="sv-SE" sz="2400" b="1" dirty="0" smtClean="0"/>
              <a:t>2017-05-11</a:t>
            </a:r>
            <a:r>
              <a:rPr lang="sv-SE" sz="3600" b="1" dirty="0" smtClean="0"/>
              <a:t>  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318896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9475</TotalTime>
  <Words>448</Words>
  <Application>Microsoft Macintosh PowerPoint</Application>
  <PresentationFormat>Bildspel på skärmen (4:3)</PresentationFormat>
  <Paragraphs>285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Arial</vt:lpstr>
      <vt:lpstr>Office-tema</vt:lpstr>
      <vt:lpstr>   Föräldramöte F-10 SBIF        2017-05-11  </vt:lpstr>
      <vt:lpstr>PowerPoint-presentation</vt:lpstr>
      <vt:lpstr>   Föräldramöte F-10 SBIF        2017-05-11  </vt:lpstr>
      <vt:lpstr>   Föräldramöte F-10 SBIF        2017-05-11  </vt:lpstr>
      <vt:lpstr>   Föräldramöte F-10 SBIF        2017-05-11  </vt:lpstr>
      <vt:lpstr>   Föräldramöte F-10 SBIF        2017-05-11  </vt:lpstr>
      <vt:lpstr>   Föräldramöte F-10 SBIF        2017-05-11  </vt:lpstr>
      <vt:lpstr>PowerPoint-presentation</vt:lpstr>
      <vt:lpstr>   Föräldramöte F-10 SBIF        2017-05-11  </vt:lpstr>
      <vt:lpstr>Vett och etikett</vt:lpstr>
      <vt:lpstr>   Föräldramöte F-10 SBIF        2017-05-11  </vt:lpstr>
      <vt:lpstr>   Föräldramöte F-10 SBIF        2017-05-11  </vt:lpstr>
    </vt:vector>
  </TitlesOfParts>
  <Company>SDC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P-07 SBIF        2014-03-24</dc:title>
  <dc:creator>Peter Eriksson</dc:creator>
  <cp:lastModifiedBy>Johan Mattsson</cp:lastModifiedBy>
  <cp:revision>112</cp:revision>
  <dcterms:created xsi:type="dcterms:W3CDTF">2014-02-24T09:53:03Z</dcterms:created>
  <dcterms:modified xsi:type="dcterms:W3CDTF">2017-05-11T18:49:57Z</dcterms:modified>
</cp:coreProperties>
</file>