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028" r:id="rId1"/>
  </p:sldMasterIdLst>
  <p:notesMasterIdLst>
    <p:notesMasterId r:id="rId8"/>
  </p:notesMasterIdLst>
  <p:handoutMasterIdLst>
    <p:handoutMasterId r:id="rId9"/>
  </p:handoutMasterIdLst>
  <p:sldIdLst>
    <p:sldId id="293" r:id="rId2"/>
    <p:sldId id="444" r:id="rId3"/>
    <p:sldId id="374" r:id="rId4"/>
    <p:sldId id="456" r:id="rId5"/>
    <p:sldId id="445" r:id="rId6"/>
    <p:sldId id="455" r:id="rId7"/>
  </p:sldIdLst>
  <p:sldSz cx="9072563" cy="5105400"/>
  <p:notesSz cx="6805613" cy="9939338"/>
  <p:embeddedFontLst>
    <p:embeddedFont>
      <p:font typeface="adineue PRO TT Black" panose="020B0604020202020204" charset="0"/>
      <p:bold r:id="rId10"/>
    </p:embeddedFont>
    <p:embeddedFont>
      <p:font typeface="adineue PRO TT Light" panose="020B0604020202020204" charset="0"/>
      <p:regular r:id="rId11"/>
    </p:embeddedFont>
  </p:embeddedFontLst>
  <p:custDataLst>
    <p:tags r:id="rId12"/>
  </p:custDataLst>
  <p:defaultTextStyle>
    <a:defPPr>
      <a:defRPr lang="en-US"/>
    </a:defPPr>
    <a:lvl1pPr marL="0" algn="l" defTabSz="90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3553" algn="l" defTabSz="90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7105" algn="l" defTabSz="90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0656" algn="l" defTabSz="90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4205" algn="l" defTabSz="90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7759" algn="l" defTabSz="90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1308" algn="l" defTabSz="90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4860" algn="l" defTabSz="90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8412" algn="l" defTabSz="90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idas template" id="{5B82D593-19A2-43E4-ACA0-DE37A2070BAC}">
          <p14:sldIdLst>
            <p14:sldId id="293"/>
            <p14:sldId id="444"/>
            <p14:sldId id="374"/>
            <p14:sldId id="456"/>
            <p14:sldId id="445"/>
            <p14:sldId id="455"/>
          </p14:sldIdLst>
        </p14:section>
        <p14:section name="Quick-Guides" id="{EDB487FB-1DF6-408D-A9DB-17F0574B8D24}">
          <p14:sldIdLst/>
        </p14:section>
        <p14:section name="Example Slides" id="{EDF64C87-A835-496F-A177-D8CDCF3F370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EEF5"/>
    <a:srgbClr val="5AC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0" autoAdjust="0"/>
    <p:restoredTop sz="93481" autoAdjust="0"/>
  </p:normalViewPr>
  <p:slideViewPr>
    <p:cSldViewPr showGuides="1">
      <p:cViewPr>
        <p:scale>
          <a:sx n="90" d="100"/>
          <a:sy n="90" d="100"/>
        </p:scale>
        <p:origin x="-354" y="-858"/>
      </p:cViewPr>
      <p:guideLst>
        <p:guide orient="horz" pos="1608"/>
        <p:guide orient="horz" pos="2946"/>
        <p:guide orient="horz" pos="2152"/>
        <p:guide orient="horz" pos="1064"/>
        <p:guide orient="horz" pos="542"/>
        <p:guide orient="horz" pos="270"/>
        <p:guide orient="horz" pos="2674"/>
        <p:guide pos="3810"/>
        <p:guide pos="952"/>
        <p:guide pos="2857"/>
        <p:guide pos="1904"/>
        <p:guide pos="226"/>
        <p:guide pos="5488"/>
        <p:guide pos="4762"/>
      </p:guideLst>
    </p:cSldViewPr>
  </p:slideViewPr>
  <p:outlineViewPr>
    <p:cViewPr>
      <p:scale>
        <a:sx n="33" d="100"/>
        <a:sy n="33" d="100"/>
      </p:scale>
      <p:origin x="258" y="329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5802"/>
    </p:cViewPr>
  </p:sorterViewPr>
  <p:notesViewPr>
    <p:cSldViewPr showGuides="1">
      <p:cViewPr varScale="1">
        <p:scale>
          <a:sx n="77" d="100"/>
          <a:sy n="77" d="100"/>
        </p:scale>
        <p:origin x="-3978" y="-96"/>
      </p:cViewPr>
      <p:guideLst>
        <p:guide orient="horz" pos="274"/>
        <p:guide orient="horz" pos="2491"/>
        <p:guide orient="horz" pos="2712"/>
        <p:guide orient="horz" pos="6082"/>
        <p:guide pos="197"/>
        <p:guide pos="4088"/>
        <p:guide pos="3013"/>
        <p:guide pos="27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3" y="2"/>
            <a:ext cx="2949098" cy="496967"/>
          </a:xfrm>
          <a:prstGeom prst="rect">
            <a:avLst/>
          </a:prstGeom>
        </p:spPr>
        <p:txBody>
          <a:bodyPr vert="horz" lIns="94702" tIns="47351" rIns="94702" bIns="47351" rtlCol="0"/>
          <a:lstStyle>
            <a:lvl1pPr algn="l">
              <a:defRPr sz="1400"/>
            </a:lvl1pPr>
          </a:lstStyle>
          <a:p>
            <a:endParaRPr lang="en-US" dirty="0">
              <a:latin typeface="AdihausDI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54943" y="2"/>
            <a:ext cx="2949098" cy="496967"/>
          </a:xfrm>
          <a:prstGeom prst="rect">
            <a:avLst/>
          </a:prstGeom>
        </p:spPr>
        <p:txBody>
          <a:bodyPr vert="horz" lIns="94702" tIns="47351" rIns="94702" bIns="47351" rtlCol="0"/>
          <a:lstStyle>
            <a:lvl1pPr algn="r">
              <a:defRPr sz="1400"/>
            </a:lvl1pPr>
          </a:lstStyle>
          <a:p>
            <a:fld id="{C84ABD84-B427-486C-B91D-F8364DDF0A46}" type="datetimeFigureOut">
              <a:rPr lang="en-US" smtClean="0">
                <a:latin typeface="AdihausDIN"/>
              </a:rPr>
              <a:t>2/22/2016</a:t>
            </a:fld>
            <a:endParaRPr lang="en-US" dirty="0">
              <a:latin typeface="AdihausDI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3" y="9440648"/>
            <a:ext cx="2949098" cy="496967"/>
          </a:xfrm>
          <a:prstGeom prst="rect">
            <a:avLst/>
          </a:prstGeom>
        </p:spPr>
        <p:txBody>
          <a:bodyPr vert="horz" lIns="94702" tIns="47351" rIns="94702" bIns="47351" rtlCol="0" anchor="b"/>
          <a:lstStyle>
            <a:lvl1pPr algn="l">
              <a:defRPr sz="1400"/>
            </a:lvl1pPr>
          </a:lstStyle>
          <a:p>
            <a:endParaRPr lang="en-US" dirty="0">
              <a:latin typeface="AdihausDI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54943" y="9440648"/>
            <a:ext cx="2949098" cy="496967"/>
          </a:xfrm>
          <a:prstGeom prst="rect">
            <a:avLst/>
          </a:prstGeom>
        </p:spPr>
        <p:txBody>
          <a:bodyPr vert="horz" lIns="94702" tIns="47351" rIns="94702" bIns="47351" rtlCol="0" anchor="b"/>
          <a:lstStyle>
            <a:lvl1pPr algn="r">
              <a:defRPr sz="1400"/>
            </a:lvl1pPr>
          </a:lstStyle>
          <a:p>
            <a:fld id="{B04F07B2-80B6-43CA-AA4A-473635943C69}" type="slidenum">
              <a:rPr lang="en-US" smtClean="0">
                <a:latin typeface="AdihausDIN"/>
              </a:rPr>
              <a:t>‹#›</a:t>
            </a:fld>
            <a:endParaRPr lang="en-US" dirty="0">
              <a:latin typeface="AdihausDIN"/>
            </a:endParaRPr>
          </a:p>
        </p:txBody>
      </p:sp>
    </p:spTree>
    <p:extLst>
      <p:ext uri="{BB962C8B-B14F-4D97-AF65-F5344CB8AC3E}">
        <p14:creationId xmlns:p14="http://schemas.microsoft.com/office/powerpoint/2010/main" val="991896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276225" y="434975"/>
            <a:ext cx="6249988" cy="3516313"/>
          </a:xfrm>
          <a:prstGeom prst="rect">
            <a:avLst/>
          </a:prstGeom>
          <a:noFill/>
          <a:ln w="12700">
            <a:noFill/>
          </a:ln>
          <a:effectLst>
            <a:outerShdw blurRad="254000" dist="12700" dir="16200000" algn="ctr" rotWithShape="0">
              <a:schemeClr val="tx1">
                <a:alpha val="30000"/>
              </a:schemeClr>
            </a:outerShdw>
          </a:effectLst>
        </p:spPr>
        <p:txBody>
          <a:bodyPr vert="horz" lIns="94702" tIns="47351" rIns="94702" bIns="473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13523" y="4304426"/>
            <a:ext cx="4124128" cy="534969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gray">
          <a:xfrm>
            <a:off x="4783107" y="2"/>
            <a:ext cx="1707932" cy="179428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00" b="1" dirty="0" smtClean="0">
                <a:solidFill>
                  <a:schemeClr val="bg1"/>
                </a:solidFill>
                <a:latin typeface="AdihausDIN"/>
              </a:rPr>
              <a:t>Presentation </a:t>
            </a:r>
            <a:r>
              <a:rPr lang="en-US" sz="500" b="1" dirty="0" err="1" smtClean="0">
                <a:solidFill>
                  <a:schemeClr val="bg1"/>
                </a:solidFill>
                <a:latin typeface="AdihausDIN"/>
              </a:rPr>
              <a:t>handout</a:t>
            </a:r>
            <a:r>
              <a:rPr lang="en-US" sz="500" b="1" dirty="0" smtClean="0">
                <a:solidFill>
                  <a:schemeClr val="bg1"/>
                </a:solidFill>
                <a:latin typeface="AdihausDIN"/>
              </a:rPr>
              <a:t>/notes</a:t>
            </a:r>
          </a:p>
        </p:txBody>
      </p:sp>
      <p:cxnSp>
        <p:nvCxnSpPr>
          <p:cNvPr id="7" name="Straight Connector 6"/>
          <p:cNvCxnSpPr/>
          <p:nvPr/>
        </p:nvCxnSpPr>
        <p:spPr bwMode="gray">
          <a:xfrm flipH="1">
            <a:off x="4783104" y="4638782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gray">
          <a:xfrm flipH="1">
            <a:off x="4783104" y="4973136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gray">
          <a:xfrm flipH="1">
            <a:off x="4783104" y="5307493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gray">
          <a:xfrm flipH="1">
            <a:off x="4783104" y="5641850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gray">
          <a:xfrm flipH="1">
            <a:off x="4783104" y="5976206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gray">
          <a:xfrm flipH="1">
            <a:off x="4783104" y="6310563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gray">
          <a:xfrm flipH="1">
            <a:off x="4783104" y="6644918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gray">
          <a:xfrm flipH="1">
            <a:off x="4783104" y="6979274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">
          <a:xfrm flipH="1">
            <a:off x="4783104" y="7313629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">
          <a:xfrm flipH="1">
            <a:off x="4783104" y="7647986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gray">
          <a:xfrm flipH="1">
            <a:off x="4783104" y="7982342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gray">
          <a:xfrm flipH="1">
            <a:off x="4783104" y="8316697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gray">
          <a:xfrm flipH="1">
            <a:off x="4783104" y="8651054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gray">
          <a:xfrm flipH="1">
            <a:off x="4783104" y="8985410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 flipH="1">
            <a:off x="4783104" y="9319765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gray">
          <a:xfrm flipH="1">
            <a:off x="4783104" y="9654124"/>
            <a:ext cx="1707492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gray">
          <a:xfrm>
            <a:off x="4783104" y="4304425"/>
            <a:ext cx="1707492" cy="208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AdihausDIN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374176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07105" rtl="0" eaLnBrk="1" latinLnBrk="0" hangingPunct="1">
      <a:lnSpc>
        <a:spcPct val="110000"/>
      </a:lnSpc>
      <a:buSzPct val="90000"/>
      <a:buFont typeface="Wingdings" pitchFamily="2" charset="2"/>
      <a:buNone/>
      <a:defRPr sz="1000" kern="1200">
        <a:solidFill>
          <a:schemeClr val="tx1"/>
        </a:solidFill>
        <a:latin typeface="AdihausDIN"/>
        <a:ea typeface="+mn-ea"/>
        <a:cs typeface="+mn-cs"/>
      </a:defRPr>
    </a:lvl1pPr>
    <a:lvl2pPr marL="107137" indent="-107137" algn="l" defTabSz="907105" rtl="0" eaLnBrk="1" latinLnBrk="0" hangingPunct="1">
      <a:lnSpc>
        <a:spcPct val="110000"/>
      </a:lnSpc>
      <a:buSzPct val="90000"/>
      <a:buFont typeface="Wingdings" pitchFamily="2" charset="2"/>
      <a:buChar char="§"/>
      <a:defRPr sz="1000" kern="1200">
        <a:solidFill>
          <a:schemeClr val="tx1"/>
        </a:solidFill>
        <a:latin typeface="AdihausDIN"/>
        <a:ea typeface="+mn-ea"/>
        <a:cs typeface="+mn-cs"/>
      </a:defRPr>
    </a:lvl2pPr>
    <a:lvl3pPr marL="107137" indent="-107137" algn="l" defTabSz="907105" rtl="0" eaLnBrk="1" latinLnBrk="0" hangingPunct="1">
      <a:lnSpc>
        <a:spcPct val="110000"/>
      </a:lnSpc>
      <a:buSzPct val="90000"/>
      <a:buFont typeface="Symbol" pitchFamily="18" charset="2"/>
      <a:buChar char="-"/>
      <a:defRPr sz="1000" kern="1200">
        <a:solidFill>
          <a:schemeClr val="tx1"/>
        </a:solidFill>
        <a:latin typeface="AdihausDIN"/>
        <a:ea typeface="+mn-ea"/>
        <a:cs typeface="+mn-cs"/>
      </a:defRPr>
    </a:lvl3pPr>
    <a:lvl4pPr marL="107137" indent="-107137" algn="l" defTabSz="907105" rtl="0" eaLnBrk="1" latinLnBrk="0" hangingPunct="1">
      <a:lnSpc>
        <a:spcPct val="110000"/>
      </a:lnSpc>
      <a:buSzPct val="90000"/>
      <a:buFont typeface="+mj-lt"/>
      <a:buAutoNum type="arabicPeriod"/>
      <a:defRPr sz="1000" kern="1200">
        <a:solidFill>
          <a:schemeClr val="tx1"/>
        </a:solidFill>
        <a:latin typeface="AdihausDIN"/>
        <a:ea typeface="+mn-ea"/>
        <a:cs typeface="+mn-cs"/>
      </a:defRPr>
    </a:lvl4pPr>
    <a:lvl5pPr marL="214276" indent="-107137" algn="l" defTabSz="907105" rtl="0" eaLnBrk="1" latinLnBrk="0" hangingPunct="1">
      <a:lnSpc>
        <a:spcPct val="110000"/>
      </a:lnSpc>
      <a:buSzPct val="90000"/>
      <a:buFont typeface="+mj-lt"/>
      <a:buAutoNum type="arabicPeriod"/>
      <a:defRPr sz="1000" kern="1200">
        <a:solidFill>
          <a:schemeClr val="tx1"/>
        </a:solidFill>
        <a:latin typeface="AdihausDIN"/>
        <a:ea typeface="+mn-ea"/>
        <a:cs typeface="+mn-cs"/>
      </a:defRPr>
    </a:lvl5pPr>
    <a:lvl6pPr marL="0" indent="0" algn="l" defTabSz="907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0" indent="0" algn="l" defTabSz="907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0" indent="0" algn="l" defTabSz="907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907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434975"/>
            <a:ext cx="6249988" cy="3516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5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452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452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01 (with Picture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-1"/>
            <a:ext cx="9072562" cy="5105401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noFill/>
          <a:ln>
            <a:noFill/>
          </a:ln>
        </p:spPr>
        <p:txBody>
          <a:bodyPr tIns="678542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7188" y="428626"/>
            <a:ext cx="4179094" cy="2124123"/>
          </a:xfrm>
        </p:spPr>
        <p:txBody>
          <a:bodyPr bIns="35714" anchor="b"/>
          <a:lstStyle>
            <a:lvl1pPr>
              <a:lnSpc>
                <a:spcPct val="67000"/>
              </a:lnSpc>
              <a:tabLst/>
              <a:defRPr sz="4800" spc="-30" baseline="0">
                <a:solidFill>
                  <a:schemeClr val="tx1"/>
                </a:solidFill>
              </a:defRPr>
            </a:lvl1pPr>
            <a:lvl2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2pPr>
            <a:lvl3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3pPr>
            <a:lvl4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4pPr>
            <a:lvl5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5pPr>
            <a:lvl6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6pPr>
            <a:lvl7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7pPr>
            <a:lvl8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8pPr>
            <a:lvl9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Slide TITLE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7188" y="2552700"/>
            <a:ext cx="4179094" cy="857080"/>
          </a:xfrm>
        </p:spPr>
        <p:txBody>
          <a:bodyPr anchor="t" anchorCtr="0"/>
          <a:lstStyle>
            <a:lvl1pPr marL="0" indent="0" algn="l">
              <a:lnSpc>
                <a:spcPct val="67000"/>
              </a:lnSpc>
              <a:spcAft>
                <a:spcPts val="900"/>
              </a:spcAft>
              <a:buNone/>
              <a:defRPr sz="2400" cap="all" spc="0" baseline="0">
                <a:solidFill>
                  <a:schemeClr val="tx1"/>
                </a:solidFill>
                <a:latin typeface="adineue PRO Light"/>
                <a:cs typeface="AdihausDIN"/>
              </a:defRPr>
            </a:lvl1pPr>
            <a:lvl2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Subhead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7188" y="4244975"/>
            <a:ext cx="4179094" cy="431800"/>
          </a:xfrm>
        </p:spPr>
        <p:txBody>
          <a:bodyPr tIns="35714" anchor="t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fld id="{228E3B9E-2F0A-4816-A9A3-218DA4F762DB}" type="datetime1">
              <a:rPr lang="en-US" noProof="0" smtClean="0"/>
              <a:t>2/22/2016</a:t>
            </a:fld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904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60000" y="432004"/>
            <a:ext cx="2664000" cy="4248051"/>
          </a:xfrm>
        </p:spPr>
        <p:txBody>
          <a:bodyPr anchor="ctr" anchorCtr="0"/>
          <a:lstStyle>
            <a:lvl1pPr algn="l">
              <a:lnSpc>
                <a:spcPct val="67000"/>
              </a:lnSpc>
              <a:defRPr sz="4200" cap="all" baseline="0">
                <a:solidFill>
                  <a:schemeClr val="tx1"/>
                </a:solidFill>
                <a:latin typeface="adineue PRO Black"/>
              </a:defRPr>
            </a:lvl1pPr>
          </a:lstStyle>
          <a:p>
            <a:r>
              <a:rPr lang="en-US" noProof="0" dirty="0" smtClean="0"/>
              <a:t>Click</a:t>
            </a:r>
            <a:br>
              <a:rPr lang="en-US" noProof="0" dirty="0" smtClean="0"/>
            </a:br>
            <a:r>
              <a:rPr lang="en-US" noProof="0" dirty="0" smtClean="0"/>
              <a:t>to edit title style 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024000" y="432004"/>
            <a:ext cx="5689600" cy="4227493"/>
          </a:xfrm>
        </p:spPr>
        <p:txBody>
          <a:bodyPr anchor="ctr" anchorCtr="0"/>
          <a:lstStyle>
            <a:lvl1pPr marL="287919" indent="-287919" algn="l">
              <a:lnSpc>
                <a:spcPct val="80000"/>
              </a:lnSpc>
              <a:spcBef>
                <a:spcPts val="0"/>
              </a:spcBef>
              <a:spcAft>
                <a:spcPts val="1799"/>
              </a:spcAft>
              <a:buClrTx/>
              <a:buSzPct val="90000"/>
              <a:buFont typeface="+mj-lt"/>
              <a:buAutoNum type="arabicPeriod"/>
              <a:defRPr sz="1800" cap="all" baseline="0">
                <a:solidFill>
                  <a:schemeClr val="tx1"/>
                </a:solidFill>
              </a:defRPr>
            </a:lvl1pPr>
            <a:lvl2pPr marL="287919" indent="-287919" algn="l">
              <a:lnSpc>
                <a:spcPct val="80000"/>
              </a:lnSpc>
              <a:spcBef>
                <a:spcPts val="0"/>
              </a:spcBef>
              <a:spcAft>
                <a:spcPts val="1799"/>
              </a:spcAft>
              <a:buClrTx/>
              <a:buSzPct val="90000"/>
              <a:buFont typeface="+mj-lt"/>
              <a:buAutoNum type="arabicPeriod"/>
              <a:defRPr sz="1800" b="0" cap="all" baseline="0">
                <a:solidFill>
                  <a:schemeClr val="tx1"/>
                </a:solidFill>
                <a:latin typeface="AdihausDIN"/>
                <a:cs typeface="AdihausDIN"/>
              </a:defRPr>
            </a:lvl2pPr>
            <a:lvl3pPr marL="287919" indent="-287919" algn="l">
              <a:lnSpc>
                <a:spcPct val="80000"/>
              </a:lnSpc>
              <a:spcBef>
                <a:spcPts val="0"/>
              </a:spcBef>
              <a:spcAft>
                <a:spcPts val="1799"/>
              </a:spcAft>
              <a:buClrTx/>
              <a:buSzPct val="90000"/>
              <a:buFont typeface="+mj-lt"/>
              <a:buAutoNum type="arabicPeriod"/>
              <a:defRPr sz="1800" cap="all" baseline="0">
                <a:solidFill>
                  <a:schemeClr val="tx1"/>
                </a:solidFill>
                <a:latin typeface="AdihausDIN"/>
                <a:cs typeface="AdihausDIN"/>
              </a:defRPr>
            </a:lvl3pPr>
            <a:lvl4pPr marL="287919" indent="-287919" algn="l">
              <a:lnSpc>
                <a:spcPct val="80000"/>
              </a:lnSpc>
              <a:spcBef>
                <a:spcPts val="0"/>
              </a:spcBef>
              <a:spcAft>
                <a:spcPts val="1799"/>
              </a:spcAft>
              <a:buClrTx/>
              <a:buSzPct val="90000"/>
              <a:defRPr sz="1800" cap="all" baseline="0">
                <a:solidFill>
                  <a:schemeClr val="tx1"/>
                </a:solidFill>
                <a:latin typeface="AdihausDIN"/>
                <a:cs typeface="AdihausDIN"/>
              </a:defRPr>
            </a:lvl4pPr>
            <a:lvl5pPr marL="287919" indent="-287919" algn="l">
              <a:lnSpc>
                <a:spcPct val="80000"/>
              </a:lnSpc>
              <a:spcBef>
                <a:spcPts val="0"/>
              </a:spcBef>
              <a:spcAft>
                <a:spcPts val="1799"/>
              </a:spcAft>
              <a:buClrTx/>
              <a:buSzPct val="90000"/>
              <a:defRPr sz="1800" cap="all" baseline="0">
                <a:solidFill>
                  <a:schemeClr val="tx1"/>
                </a:solidFill>
                <a:latin typeface="AdihausDIN"/>
                <a:cs typeface="AdihausDIN"/>
              </a:defRPr>
            </a:lvl5pPr>
            <a:lvl6pPr marL="287919" indent="-287919" algn="l">
              <a:lnSpc>
                <a:spcPct val="80000"/>
              </a:lnSpc>
              <a:spcBef>
                <a:spcPts val="0"/>
              </a:spcBef>
              <a:spcAft>
                <a:spcPts val="1799"/>
              </a:spcAft>
              <a:buClrTx/>
              <a:buFont typeface="+mj-lt"/>
              <a:buAutoNum type="arabicPeriod"/>
              <a:defRPr sz="1800" cap="all" baseline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287919" indent="-287919" algn="l">
              <a:lnSpc>
                <a:spcPct val="80000"/>
              </a:lnSpc>
              <a:spcBef>
                <a:spcPts val="0"/>
              </a:spcBef>
              <a:spcAft>
                <a:spcPts val="1799"/>
              </a:spcAft>
              <a:buClrTx/>
              <a:buFont typeface="+mj-lt"/>
              <a:buAutoNum type="arabicPeriod"/>
              <a:defRPr sz="1800" cap="all" baseline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287919" indent="-287919" algn="l">
              <a:lnSpc>
                <a:spcPct val="80000"/>
              </a:lnSpc>
              <a:spcBef>
                <a:spcPts val="0"/>
              </a:spcBef>
              <a:spcAft>
                <a:spcPts val="1799"/>
              </a:spcAft>
              <a:buClrTx/>
              <a:buFont typeface="+mj-lt"/>
              <a:buAutoNum type="arabicPeriod"/>
              <a:defRPr sz="1800" b="0" cap="all" baseline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287919" indent="-287919" algn="l">
              <a:lnSpc>
                <a:spcPct val="80000"/>
              </a:lnSpc>
              <a:spcBef>
                <a:spcPts val="0"/>
              </a:spcBef>
              <a:spcAft>
                <a:spcPts val="1799"/>
              </a:spcAft>
              <a:buClrTx/>
              <a:buFont typeface="+mj-lt"/>
              <a:buAutoNum type="arabicPeriod"/>
              <a:defRPr sz="1800" b="0" cap="all" baseline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28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" y="0"/>
            <a:ext cx="9072563" cy="5105400"/>
          </a:xfrm>
        </p:spPr>
        <p:txBody>
          <a:bodyPr tIns="357127" anchor="ctr"/>
          <a:lstStyle>
            <a:lvl1pPr algn="ctr">
              <a:lnSpc>
                <a:spcPct val="65000"/>
              </a:lnSpc>
              <a:defRPr sz="95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5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13/07/15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FOOTER / PRESENTATION NAME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C6D1-1D7D-45E1-A7D6-44C33DC01A23}" type="slidenum">
              <a:rPr lang="en-US" noProof="0" smtClean="0"/>
              <a:pPr/>
              <a:t>‹#›</a:t>
            </a:fld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76" y="428625"/>
            <a:ext cx="5692403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511305" y="1689103"/>
            <a:ext cx="6048374" cy="2987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smtClean="0"/>
              <a:t>13/07/15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FOOTER / PRESENTATION NAME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36C6D1-1D7D-45E1-A7D6-44C33DC01A23}" type="slidenum">
              <a:rPr lang="en-US" noProof="0" smtClean="0"/>
              <a:pPr/>
              <a:t>‹#›</a:t>
            </a:fld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266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48378" y="0"/>
            <a:ext cx="3024189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5975" y="428628"/>
            <a:ext cx="5692403" cy="431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5976" y="1689103"/>
            <a:ext cx="5692403" cy="29876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94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35492" y="0"/>
            <a:ext cx="4537075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72" y="428625"/>
            <a:ext cx="4180310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5977" y="1481200"/>
            <a:ext cx="4180309" cy="31955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08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022605" y="0"/>
            <a:ext cx="6049964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77" y="428625"/>
            <a:ext cx="2666628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5977" y="1689103"/>
            <a:ext cx="2666628" cy="29876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94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4" y="0"/>
            <a:ext cx="9072563" cy="5106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425" tIns="71425" rIns="71425" bIns="7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 sz="1400" cap="all" dirty="0" err="1" smtClean="0">
              <a:solidFill>
                <a:schemeClr val="tx1"/>
              </a:solidFill>
              <a:latin typeface="adineue PRO Black"/>
              <a:cs typeface="AdihausDIN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" y="0"/>
            <a:ext cx="9072563" cy="5105400"/>
          </a:xfrm>
        </p:spPr>
        <p:txBody>
          <a:bodyPr tIns="71425" anchor="ctr" anchorCtr="0"/>
          <a:lstStyle>
            <a:lvl1pPr algn="ctr">
              <a:lnSpc>
                <a:spcPct val="65000"/>
              </a:lnSpc>
              <a:defRPr sz="4800" cap="all" spc="0" baseline="0">
                <a:solidFill>
                  <a:schemeClr val="tx1"/>
                </a:solidFill>
                <a:latin typeface="adineue PRO Black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9072562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noFill/>
          <a:ln>
            <a:noFill/>
          </a:ln>
        </p:spPr>
        <p:txBody>
          <a:bodyPr tIns="1321371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80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" y="0"/>
            <a:ext cx="4536282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36281" y="0"/>
            <a:ext cx="4536282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36281" y="3624205"/>
            <a:ext cx="4536282" cy="1481196"/>
          </a:xfrm>
          <a:noFill/>
        </p:spPr>
        <p:txBody>
          <a:bodyPr lIns="357127" tIns="285703"/>
          <a:lstStyle>
            <a:lvl1pPr>
              <a:lnSpc>
                <a:spcPct val="60000"/>
              </a:lnSpc>
              <a:defRPr sz="1600" cap="all" baseline="0">
                <a:solidFill>
                  <a:schemeClr val="tx1"/>
                </a:solidFill>
                <a:latin typeface="adineue PRO Black"/>
              </a:defRPr>
            </a:lvl1pPr>
            <a:lvl2pPr marL="0" indent="0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None/>
              <a:defRPr sz="1600" b="0">
                <a:solidFill>
                  <a:schemeClr val="bg1"/>
                </a:solidFill>
                <a:latin typeface="+mn-lt"/>
              </a:defRPr>
            </a:lvl2pPr>
            <a:lvl3pPr marL="177957" indent="-177957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Font typeface="adineue PRO TT Light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357127" indent="-178563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Font typeface="Symbol" panose="05050102010706020507" pitchFamily="18" charset="2"/>
              <a:buChar char="-"/>
              <a:defRPr sz="16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Font typeface="adineue PRO TT Light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Font typeface="adineue PRO TT Light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Font typeface="adineue PRO TT Light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Font typeface="adineue PRO TT Light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Font typeface="adineue PRO TT Light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" y="3624205"/>
            <a:ext cx="4536282" cy="1481196"/>
          </a:xfrm>
          <a:noFill/>
        </p:spPr>
        <p:txBody>
          <a:bodyPr lIns="357127" tIns="285703"/>
          <a:lstStyle>
            <a:lvl1pPr>
              <a:lnSpc>
                <a:spcPct val="60000"/>
              </a:lnSpc>
              <a:defRPr sz="1600" cap="all" baseline="0">
                <a:solidFill>
                  <a:schemeClr val="tx1"/>
                </a:solidFill>
                <a:latin typeface="adineue PRO Black"/>
              </a:defRPr>
            </a:lvl1pPr>
            <a:lvl2pPr marL="0" indent="0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None/>
              <a:defRPr sz="1600" b="0">
                <a:solidFill>
                  <a:schemeClr val="bg1"/>
                </a:solidFill>
                <a:latin typeface="+mn-lt"/>
              </a:defRPr>
            </a:lvl2pPr>
            <a:lvl3pPr marL="177957" indent="-177957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Font typeface="adineue PRO TT Light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357127" indent="-178563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Font typeface="Symbol" panose="05050102010706020507" pitchFamily="18" charset="2"/>
              <a:buChar char="-"/>
              <a:defRPr sz="16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Font typeface="adineue PRO TT Light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Font typeface="adineue PRO TT Light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Font typeface="adineue PRO TT Light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Font typeface="adineue PRO TT Light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60000"/>
              </a:lnSpc>
              <a:spcBef>
                <a:spcPts val="595"/>
              </a:spcBef>
              <a:spcAft>
                <a:spcPts val="595"/>
              </a:spcAft>
              <a:buFont typeface="adineue PRO TT Light" panose="020B0604020202020204" pitchFamily="34" charset="0"/>
              <a:buNone/>
              <a:defRPr sz="16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29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" y="0"/>
            <a:ext cx="4536282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36281" y="0"/>
            <a:ext cx="2268141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804422" y="0"/>
            <a:ext cx="2268141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45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03 (without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7188" y="428627"/>
            <a:ext cx="4179094" cy="2124075"/>
          </a:xfrm>
        </p:spPr>
        <p:txBody>
          <a:bodyPr bIns="35714" anchor="b"/>
          <a:lstStyle>
            <a:lvl1pPr>
              <a:lnSpc>
                <a:spcPct val="67000"/>
              </a:lnSpc>
              <a:tabLst/>
              <a:defRPr sz="4800" spc="-30" baseline="0">
                <a:solidFill>
                  <a:schemeClr val="tx1"/>
                </a:solidFill>
              </a:defRPr>
            </a:lvl1pPr>
            <a:lvl2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2pPr>
            <a:lvl3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3pPr>
            <a:lvl4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4pPr>
            <a:lvl5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5pPr>
            <a:lvl6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6pPr>
            <a:lvl7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7pPr>
            <a:lvl8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8pPr>
            <a:lvl9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Slide TITLE</a:t>
            </a:r>
            <a:endParaRPr lang="en-US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7188" y="2552700"/>
            <a:ext cx="4179094" cy="857080"/>
          </a:xfrm>
        </p:spPr>
        <p:txBody>
          <a:bodyPr anchor="t" anchorCtr="0"/>
          <a:lstStyle>
            <a:lvl1pPr marL="0" indent="0" algn="l">
              <a:lnSpc>
                <a:spcPct val="67000"/>
              </a:lnSpc>
              <a:spcAft>
                <a:spcPts val="900"/>
              </a:spcAft>
              <a:buNone/>
              <a:defRPr sz="2400" cap="all" spc="0" baseline="0">
                <a:solidFill>
                  <a:schemeClr val="tx1"/>
                </a:solidFill>
                <a:latin typeface="adineue PRO Light"/>
                <a:cs typeface="AdihausDIN"/>
              </a:defRPr>
            </a:lvl1pPr>
            <a:lvl2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 cap="all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Subhead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7188" y="4244975"/>
            <a:ext cx="4179094" cy="431800"/>
          </a:xfrm>
        </p:spPr>
        <p:txBody>
          <a:bodyPr tIns="35714" anchor="t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fld id="{4355BB5F-AA7E-4C94-AF55-7CB3E6F9185A}" type="datetime1">
              <a:rPr lang="en-US" noProof="0" smtClean="0"/>
              <a:t>2/22/2016</a:t>
            </a:fld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981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535488" cy="2552700"/>
          </a:xfrm>
          <a:solidFill>
            <a:schemeClr val="bg2">
              <a:lumMod val="65000"/>
            </a:schemeClr>
          </a:solidFill>
          <a:ln>
            <a:noFill/>
          </a:ln>
        </p:spPr>
        <p:txBody>
          <a:bodyPr vert="horz" lIns="0" tIns="642829" rIns="142851" bIns="0" rtlCol="0" anchor="ctr" anchorCtr="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lang="en-US" sz="1000" baseline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 smtClean="0"/>
              <a:t>IMAGE 1(DETAIL) OR IMAGE 4 – </a:t>
            </a:r>
            <a:br>
              <a:rPr lang="en-US" dirty="0" smtClean="0"/>
            </a:b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" y="2552700"/>
            <a:ext cx="4536282" cy="25527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IMAGE 1 - 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36281" y="0"/>
            <a:ext cx="2268141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IMAGE 2 - 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804422" y="0"/>
            <a:ext cx="2268141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IMAGE 3 - 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87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0" y="0"/>
            <a:ext cx="2266950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IMAGE 1 - 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2266950" y="0"/>
            <a:ext cx="6805613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IMAGE 2 – </a:t>
            </a:r>
            <a:br>
              <a:rPr lang="en-US" noProof="0" dirty="0" smtClean="0"/>
            </a:br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48376" y="0"/>
            <a:ext cx="1511300" cy="16891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IMAGE 3 – </a:t>
            </a:r>
            <a:br>
              <a:rPr lang="en-US" noProof="0" dirty="0" smtClean="0"/>
            </a:br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048375" y="1689101"/>
            <a:ext cx="1511300" cy="1727200"/>
          </a:xfrm>
          <a:solidFill>
            <a:schemeClr val="tx2">
              <a:lumMod val="65000"/>
            </a:schemeClr>
          </a:solidFill>
          <a:ln>
            <a:noFill/>
          </a:ln>
        </p:spPr>
        <p:txBody>
          <a:bodyPr vert="horz" lIns="0" tIns="642829" rIns="142851" bIns="0" rtlCol="0" anchor="ctr" anchorCtr="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lang="en-US"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IMAGE 3 – </a:t>
            </a:r>
            <a:br>
              <a:rPr lang="en-US" noProof="0" dirty="0" smtClean="0"/>
            </a:br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048375" y="3417000"/>
            <a:ext cx="1511300" cy="1688400"/>
          </a:xfr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lIns="0" tIns="642829" rIns="142851" bIns="0" rtlCol="0" anchor="ctr" anchorCtr="0">
            <a:noAutofit/>
          </a:bodyPr>
          <a:lstStyle>
            <a:lvl1pPr marL="0" marR="0" indent="0" algn="ctr" defTabSz="907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dihausDIN" pitchFamily="34" charset="0"/>
              <a:buNone/>
              <a:tabLst/>
              <a:defRPr lang="en-US"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IMAGE 3 – </a:t>
            </a:r>
            <a:br>
              <a:rPr lang="en-US" noProof="0" dirty="0" smtClean="0"/>
            </a:br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814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266950" cy="2552700"/>
          </a:xfrm>
          <a:solidFill>
            <a:schemeClr val="tx2">
              <a:lumMod val="65000"/>
            </a:schemeClr>
          </a:solidFill>
          <a:ln>
            <a:noFill/>
          </a:ln>
        </p:spPr>
        <p:txBody>
          <a:bodyPr vert="horz" lIns="0" tIns="642829" rIns="142851" bIns="0" rtlCol="0" anchor="ctr" anchorCtr="0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lang="en-US" sz="1000" baseline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 smtClean="0"/>
              <a:t>IMAGE 1(DETAIL) OR IMAGE 4 – </a:t>
            </a:r>
            <a:br>
              <a:rPr lang="en-US" dirty="0" smtClean="0"/>
            </a:b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0" y="2552700"/>
            <a:ext cx="2266950" cy="25527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IMAGE 1 - 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2266950" y="0"/>
            <a:ext cx="2268538" cy="2552700"/>
          </a:xfr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lIns="0" tIns="642829" rIns="142851" bIns="0" rtlCol="0" anchor="ctr" anchorCtr="0">
            <a:noAutofit/>
          </a:bodyPr>
          <a:lstStyle>
            <a:lvl1pPr marL="0" marR="0" indent="0" algn="ctr" defTabSz="907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dihausDIN" pitchFamily="34" charset="0"/>
              <a:buNone/>
              <a:tabLst/>
              <a:defRPr lang="en-US"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07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AdihausDIN" pitchFamily="34" charset="0"/>
              <a:buNone/>
              <a:tabLst/>
              <a:defRPr/>
            </a:pPr>
            <a:r>
              <a:rPr lang="en-US" dirty="0" smtClean="0"/>
              <a:t>IMAGE 1(DETAIL) OR IMAGE 5 – </a:t>
            </a:r>
            <a:br>
              <a:rPr lang="en-US" dirty="0" smtClean="0"/>
            </a:br>
            <a:r>
              <a:rPr lang="en-US" dirty="0" smtClean="0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2" hasCustomPrompt="1"/>
          </p:nvPr>
        </p:nvSpPr>
        <p:spPr>
          <a:xfrm>
            <a:off x="2266950" y="2552700"/>
            <a:ext cx="2268538" cy="2552700"/>
          </a:xfrm>
          <a:solidFill>
            <a:schemeClr val="tx2">
              <a:lumMod val="65000"/>
            </a:schemeClr>
          </a:solidFill>
          <a:ln>
            <a:noFill/>
          </a:ln>
        </p:spPr>
        <p:txBody>
          <a:bodyPr vert="horz" lIns="0" tIns="642829" rIns="142851" bIns="0" rtlCol="0" anchor="ctr" anchorCtr="0">
            <a:noAutofit/>
          </a:bodyPr>
          <a:lstStyle>
            <a:lvl1pPr marL="0" marR="0" indent="0" algn="ctr" defTabSz="907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dihausDIN" pitchFamily="34" charset="0"/>
              <a:buNone/>
              <a:tabLst/>
              <a:defRPr lang="en-US"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07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AdihausDIN" pitchFamily="34" charset="0"/>
              <a:buNone/>
              <a:tabLst/>
              <a:defRPr/>
            </a:pPr>
            <a:r>
              <a:rPr lang="en-US" dirty="0" smtClean="0"/>
              <a:t>IMAGE 1(DETAIL) OR IMAGE 6 – </a:t>
            </a:r>
            <a:br>
              <a:rPr lang="en-US" dirty="0" smtClean="0"/>
            </a:br>
            <a:r>
              <a:rPr lang="en-US" dirty="0" smtClean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36281" y="0"/>
            <a:ext cx="2268141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IMAGE 2 - 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804422" y="0"/>
            <a:ext cx="2268141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IMAGE 3 - 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74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2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355976" y="1463051"/>
            <a:ext cx="1393963" cy="16080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355976" y="3068775"/>
            <a:ext cx="1393963" cy="16080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1748514" y="1463051"/>
            <a:ext cx="1393963" cy="16080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1748514" y="3068775"/>
            <a:ext cx="1393963" cy="16080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3141052" y="1463051"/>
            <a:ext cx="1393963" cy="16080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141052" y="3068775"/>
            <a:ext cx="1393963" cy="16080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533590" y="1463051"/>
            <a:ext cx="1393963" cy="16080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4533590" y="3068775"/>
            <a:ext cx="1393963" cy="16080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926128" y="1463051"/>
            <a:ext cx="1393963" cy="16080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926128" y="3068775"/>
            <a:ext cx="1393963" cy="16080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318668" y="1463051"/>
            <a:ext cx="1393963" cy="16080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318668" y="3068775"/>
            <a:ext cx="1393963" cy="16080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Images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96123" y="1689100"/>
            <a:ext cx="1821656" cy="214458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896123" y="1403821"/>
            <a:ext cx="1821656" cy="285283"/>
          </a:xfrm>
          <a:noFill/>
        </p:spPr>
        <p:txBody>
          <a:bodyPr tIns="0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1" cap="all" baseline="0">
                <a:solidFill>
                  <a:schemeClr val="tx1"/>
                </a:solidFill>
                <a:latin typeface="AdihausDIN"/>
                <a:cs typeface="AdihausDIN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dirty="0" smtClean="0"/>
              <a:t>SMALL HEADER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96123" y="3887059"/>
            <a:ext cx="1821656" cy="107212"/>
          </a:xfrm>
          <a:noFill/>
        </p:spPr>
        <p:txBody>
          <a:bodyPr tIns="0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1" cap="all" baseline="0">
                <a:solidFill>
                  <a:schemeClr val="tx1"/>
                </a:solidFill>
                <a:latin typeface="AdihausDIN"/>
                <a:cs typeface="AdihausDIN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625453" y="1689100"/>
            <a:ext cx="1821656" cy="214458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625453" y="1403821"/>
            <a:ext cx="1821656" cy="285283"/>
          </a:xfrm>
          <a:noFill/>
        </p:spPr>
        <p:txBody>
          <a:bodyPr tIns="0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1" cap="all" baseline="0">
                <a:solidFill>
                  <a:schemeClr val="tx1"/>
                </a:solidFill>
                <a:latin typeface="AdihausDIN"/>
                <a:cs typeface="AdihausDIN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dirty="0" smtClean="0"/>
              <a:t>SMALL HEADER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625453" y="3887059"/>
            <a:ext cx="1821656" cy="107212"/>
          </a:xfrm>
          <a:noFill/>
        </p:spPr>
        <p:txBody>
          <a:bodyPr tIns="0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1" cap="all" baseline="0">
                <a:solidFill>
                  <a:schemeClr val="tx1"/>
                </a:solidFill>
                <a:latin typeface="AdihausDIN"/>
                <a:cs typeface="AdihausDIN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54782" y="1689100"/>
            <a:ext cx="1821656" cy="214458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354782" y="1403821"/>
            <a:ext cx="1821656" cy="285283"/>
          </a:xfrm>
          <a:noFill/>
        </p:spPr>
        <p:txBody>
          <a:bodyPr tIns="0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1" cap="all" baseline="0">
                <a:solidFill>
                  <a:schemeClr val="tx1"/>
                </a:solidFill>
                <a:latin typeface="AdihausDIN"/>
                <a:cs typeface="AdihausDIN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dirty="0" smtClean="0"/>
              <a:t>SMALL HEADER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6354782" y="3887059"/>
            <a:ext cx="1821656" cy="107212"/>
          </a:xfrm>
          <a:noFill/>
        </p:spPr>
        <p:txBody>
          <a:bodyPr tIns="0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1" cap="all" baseline="0">
                <a:solidFill>
                  <a:schemeClr val="tx1"/>
                </a:solidFill>
                <a:latin typeface="AdihausDIN"/>
                <a:cs typeface="AdihausDIN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4 Images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55971" y="1689103"/>
            <a:ext cx="1821656" cy="2645521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55971" y="1403821"/>
            <a:ext cx="1821656" cy="285283"/>
          </a:xfrm>
          <a:noFill/>
        </p:spPr>
        <p:txBody>
          <a:bodyPr tIns="0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1" cap="all" baseline="0">
                <a:solidFill>
                  <a:schemeClr val="tx1"/>
                </a:solidFill>
                <a:latin typeface="AdihausDIN"/>
                <a:cs typeface="AdihausDIN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dirty="0" smtClean="0"/>
              <a:t>SMALL HEADER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55971" y="4390506"/>
            <a:ext cx="1821656" cy="107212"/>
          </a:xfrm>
          <a:noFill/>
        </p:spPr>
        <p:txBody>
          <a:bodyPr tIns="0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1" cap="all" baseline="0">
                <a:solidFill>
                  <a:schemeClr val="tx1"/>
                </a:solidFill>
                <a:latin typeface="AdihausDIN"/>
                <a:cs typeface="AdihausDIN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2534304" y="1689103"/>
            <a:ext cx="1821656" cy="2645521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2534304" y="1403821"/>
            <a:ext cx="1821656" cy="285283"/>
          </a:xfrm>
          <a:noFill/>
        </p:spPr>
        <p:txBody>
          <a:bodyPr tIns="0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1" cap="all" baseline="0">
                <a:solidFill>
                  <a:schemeClr val="tx1"/>
                </a:solidFill>
                <a:latin typeface="AdihausDIN"/>
                <a:cs typeface="AdihausDIN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dirty="0" smtClean="0"/>
              <a:t>SMALL HEADER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2534304" y="4390506"/>
            <a:ext cx="1821656" cy="107212"/>
          </a:xfrm>
          <a:noFill/>
        </p:spPr>
        <p:txBody>
          <a:bodyPr tIns="0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1" cap="all" baseline="0">
                <a:solidFill>
                  <a:schemeClr val="tx1"/>
                </a:solidFill>
                <a:latin typeface="AdihausDIN"/>
                <a:cs typeface="AdihausDIN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12637" y="1689103"/>
            <a:ext cx="1821656" cy="2645521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712637" y="1403821"/>
            <a:ext cx="1821656" cy="285283"/>
          </a:xfrm>
          <a:noFill/>
        </p:spPr>
        <p:txBody>
          <a:bodyPr tIns="0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1" cap="all" baseline="0">
                <a:solidFill>
                  <a:schemeClr val="tx1"/>
                </a:solidFill>
                <a:latin typeface="AdihausDIN"/>
                <a:cs typeface="AdihausDIN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dirty="0" smtClean="0"/>
              <a:t>SMALL HEADER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712637" y="4390506"/>
            <a:ext cx="1821656" cy="107212"/>
          </a:xfrm>
          <a:noFill/>
        </p:spPr>
        <p:txBody>
          <a:bodyPr tIns="0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1" cap="all" baseline="0">
                <a:solidFill>
                  <a:schemeClr val="tx1"/>
                </a:solidFill>
                <a:latin typeface="AdihausDIN"/>
                <a:cs typeface="AdihausDIN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890970" y="4390506"/>
            <a:ext cx="1821656" cy="107212"/>
          </a:xfrm>
          <a:noFill/>
        </p:spPr>
        <p:txBody>
          <a:bodyPr tIns="0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1" cap="all" baseline="0">
                <a:solidFill>
                  <a:schemeClr val="tx1"/>
                </a:solidFill>
                <a:latin typeface="AdihausDIN"/>
                <a:cs typeface="AdihausDIN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6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90970" y="1689103"/>
            <a:ext cx="1821656" cy="2645521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499977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</a:t>
            </a:r>
            <a:br>
              <a:rPr lang="en-US" noProof="0" dirty="0" smtClean="0"/>
            </a:br>
            <a:r>
              <a:rPr lang="en-US" noProof="0" dirty="0" smtClean="0"/>
              <a:t>TO ADD PICTURE</a:t>
            </a:r>
            <a:endParaRPr lang="en-US" noProof="0" dirty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6894935" y="1403821"/>
            <a:ext cx="1821656" cy="285283"/>
          </a:xfrm>
          <a:noFill/>
        </p:spPr>
        <p:txBody>
          <a:bodyPr tIns="0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1" cap="all" baseline="0">
                <a:solidFill>
                  <a:schemeClr val="tx1"/>
                </a:solidFill>
                <a:latin typeface="AdihausDIN"/>
                <a:cs typeface="AdihausDIN"/>
              </a:defRPr>
            </a:lvl1pPr>
            <a:lvl2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dineue PRO TT Light" panose="020B0604020202020204" pitchFamily="34" charset="0"/>
              <a:buNone/>
              <a:defRPr sz="900" b="0">
                <a:solidFill>
                  <a:sysClr val="windowText" lastClr="000000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dirty="0" smtClean="0"/>
              <a:t>SMALL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79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0" y="0"/>
            <a:ext cx="3022600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022605" y="0"/>
            <a:ext cx="3025774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48375" y="0"/>
            <a:ext cx="3024188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49963" y="2552700"/>
            <a:ext cx="3022600" cy="2552700"/>
          </a:xfrm>
          <a:gradFill>
            <a:gsLst>
              <a:gs pos="55000">
                <a:schemeClr val="accent1">
                  <a:alpha val="79000"/>
                </a:schemeClr>
              </a:gs>
              <a:gs pos="3000">
                <a:schemeClr val="accent1">
                  <a:alpha val="95000"/>
                </a:schemeClr>
              </a:gs>
              <a:gs pos="100000">
                <a:schemeClr val="accent1">
                  <a:alpha val="75000"/>
                </a:schemeClr>
              </a:gs>
            </a:gsLst>
            <a:lin ang="5400000" scaled="0"/>
          </a:gradFill>
        </p:spPr>
        <p:txBody>
          <a:bodyPr tIns="284319" rIns="0" bIns="0"/>
          <a:lstStyle>
            <a:lvl1pPr algn="ctr">
              <a:defRPr sz="1600" cap="all" baseline="0">
                <a:solidFill>
                  <a:schemeClr val="bg2"/>
                </a:solidFill>
                <a:latin typeface="adineue PRO Black"/>
              </a:defRPr>
            </a:lvl1pPr>
            <a:lvl2pPr marL="0" indent="0" algn="ctr">
              <a:buNone/>
              <a:defRPr sz="1600" b="0">
                <a:solidFill>
                  <a:schemeClr val="bg2"/>
                </a:solidFill>
                <a:latin typeface="adineue PRO Light"/>
              </a:defRPr>
            </a:lvl2pPr>
          </a:lstStyle>
          <a:p>
            <a:pPr lvl="0"/>
            <a:r>
              <a:rPr lang="en-US" dirty="0" smtClean="0"/>
              <a:t>DESCRIPTION</a:t>
            </a:r>
          </a:p>
          <a:p>
            <a:pPr lvl="1"/>
            <a:r>
              <a:rPr lang="en-US" b="0" dirty="0" smtClean="0">
                <a:latin typeface="+mn-lt"/>
              </a:rPr>
              <a:t>SUB DESCRIPTION</a:t>
            </a:r>
            <a:endParaRPr lang="en-US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022605" y="2552700"/>
            <a:ext cx="3027600" cy="2552700"/>
          </a:xfrm>
          <a:gradFill>
            <a:gsLst>
              <a:gs pos="55000">
                <a:schemeClr val="accent1">
                  <a:alpha val="79000"/>
                </a:schemeClr>
              </a:gs>
              <a:gs pos="3000">
                <a:schemeClr val="accent1">
                  <a:alpha val="95000"/>
                </a:schemeClr>
              </a:gs>
              <a:gs pos="100000">
                <a:schemeClr val="accent1">
                  <a:alpha val="75000"/>
                </a:schemeClr>
              </a:gs>
            </a:gsLst>
            <a:lin ang="5400000" scaled="0"/>
          </a:gradFill>
        </p:spPr>
        <p:txBody>
          <a:bodyPr tIns="284319" rIns="0" bIns="0"/>
          <a:lstStyle>
            <a:lvl1pPr algn="ctr">
              <a:defRPr sz="1600" cap="all" baseline="0">
                <a:solidFill>
                  <a:schemeClr val="bg2"/>
                </a:solidFill>
                <a:latin typeface="adineue PRO Black"/>
              </a:defRPr>
            </a:lvl1pPr>
            <a:lvl2pPr marL="0" indent="0" algn="ctr">
              <a:buNone/>
              <a:defRPr sz="1600" b="0">
                <a:solidFill>
                  <a:schemeClr val="bg2"/>
                </a:solidFill>
                <a:latin typeface="adineue PRO Light"/>
              </a:defRPr>
            </a:lvl2pPr>
          </a:lstStyle>
          <a:p>
            <a:pPr lvl="0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SUB DESCRIPTION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552700"/>
            <a:ext cx="3022600" cy="2552700"/>
          </a:xfrm>
          <a:gradFill>
            <a:gsLst>
              <a:gs pos="55000">
                <a:schemeClr val="accent1">
                  <a:alpha val="79000"/>
                </a:schemeClr>
              </a:gs>
              <a:gs pos="3000">
                <a:schemeClr val="accent1">
                  <a:alpha val="95000"/>
                </a:schemeClr>
              </a:gs>
              <a:gs pos="100000">
                <a:schemeClr val="accent1">
                  <a:alpha val="75000"/>
                </a:schemeClr>
              </a:gs>
            </a:gsLst>
            <a:lin ang="5400000" scaled="0"/>
          </a:gradFill>
        </p:spPr>
        <p:txBody>
          <a:bodyPr tIns="284319" rIns="0" bIns="0"/>
          <a:lstStyle>
            <a:lvl1pPr algn="ctr">
              <a:defRPr sz="1600" cap="all" baseline="0">
                <a:solidFill>
                  <a:schemeClr val="bg2"/>
                </a:solidFill>
                <a:latin typeface="adineue PRO Black"/>
              </a:defRPr>
            </a:lvl1pPr>
            <a:lvl2pPr marL="0" indent="0" algn="ctr">
              <a:buNone/>
              <a:defRPr sz="1600" b="0">
                <a:solidFill>
                  <a:schemeClr val="bg2"/>
                </a:solidFill>
                <a:latin typeface="adineue PRO Light"/>
              </a:defRPr>
            </a:lvl2pPr>
          </a:lstStyle>
          <a:p>
            <a:pPr lvl="0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SUB DESCRIPTION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37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0" y="0"/>
            <a:ext cx="2271600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2268188" y="0"/>
            <a:ext cx="2271600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36376" y="0"/>
            <a:ext cx="2268000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00963" y="0"/>
            <a:ext cx="2271600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2">
              <a:lumMod val="85000"/>
            </a:schemeClr>
          </a:solidFill>
          <a:ln>
            <a:noFill/>
          </a:ln>
        </p:spPr>
        <p:txBody>
          <a:bodyPr tIns="642829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800963" y="2552700"/>
            <a:ext cx="2271600" cy="2552700"/>
          </a:xfrm>
          <a:gradFill>
            <a:gsLst>
              <a:gs pos="55000">
                <a:schemeClr val="accent1">
                  <a:alpha val="79000"/>
                </a:schemeClr>
              </a:gs>
              <a:gs pos="3000">
                <a:schemeClr val="accent1">
                  <a:alpha val="95000"/>
                </a:schemeClr>
              </a:gs>
              <a:gs pos="100000">
                <a:schemeClr val="accent1">
                  <a:alpha val="75000"/>
                </a:schemeClr>
              </a:gs>
            </a:gsLst>
            <a:lin ang="5400000" scaled="0"/>
          </a:gradFill>
        </p:spPr>
        <p:txBody>
          <a:bodyPr tIns="284319" rIns="0" bIns="0"/>
          <a:lstStyle>
            <a:lvl1pPr algn="ctr">
              <a:defRPr sz="1600" cap="all" baseline="0">
                <a:solidFill>
                  <a:schemeClr val="bg2"/>
                </a:solidFill>
                <a:latin typeface="adineue PRO Black"/>
              </a:defRPr>
            </a:lvl1pPr>
            <a:lvl2pPr marL="0" indent="0" algn="ctr">
              <a:buNone/>
              <a:defRPr sz="1600" b="0">
                <a:solidFill>
                  <a:schemeClr val="bg2"/>
                </a:solidFill>
                <a:latin typeface="adineue PRO Light"/>
              </a:defRPr>
            </a:lvl2pPr>
          </a:lstStyle>
          <a:p>
            <a:pPr lvl="0"/>
            <a:r>
              <a:rPr lang="en-US" dirty="0" smtClean="0"/>
              <a:t>DESCRIPTION</a:t>
            </a:r>
          </a:p>
          <a:p>
            <a:pPr lvl="1"/>
            <a:r>
              <a:rPr lang="en-US" b="0" dirty="0" smtClean="0">
                <a:latin typeface="+mn-lt"/>
              </a:rPr>
              <a:t>SUB DESCRIPTION</a:t>
            </a:r>
            <a:endParaRPr lang="en-US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37604" y="2552700"/>
            <a:ext cx="2266156" cy="2552700"/>
          </a:xfrm>
          <a:gradFill>
            <a:gsLst>
              <a:gs pos="55000">
                <a:schemeClr val="accent1">
                  <a:alpha val="79000"/>
                </a:schemeClr>
              </a:gs>
              <a:gs pos="3000">
                <a:schemeClr val="accent1">
                  <a:alpha val="95000"/>
                </a:schemeClr>
              </a:gs>
              <a:gs pos="100000">
                <a:schemeClr val="accent1">
                  <a:alpha val="75000"/>
                </a:schemeClr>
              </a:gs>
            </a:gsLst>
            <a:lin ang="5400000" scaled="0"/>
          </a:gradFill>
        </p:spPr>
        <p:txBody>
          <a:bodyPr tIns="284319" rIns="0" bIns="0"/>
          <a:lstStyle>
            <a:lvl1pPr algn="ctr">
              <a:defRPr sz="1600" cap="all" baseline="0">
                <a:solidFill>
                  <a:schemeClr val="bg2"/>
                </a:solidFill>
                <a:latin typeface="adineue PRO Black"/>
              </a:defRPr>
            </a:lvl1pPr>
            <a:lvl2pPr marL="0" indent="0" algn="ctr">
              <a:buNone/>
              <a:defRPr sz="1600" b="0">
                <a:solidFill>
                  <a:schemeClr val="bg2"/>
                </a:solidFill>
                <a:latin typeface="adineue PRO Light"/>
              </a:defRPr>
            </a:lvl2pPr>
          </a:lstStyle>
          <a:p>
            <a:pPr lvl="0"/>
            <a:r>
              <a:rPr lang="en-US" dirty="0" smtClean="0"/>
              <a:t>DESCRIPTION</a:t>
            </a:r>
          </a:p>
          <a:p>
            <a:pPr lvl="1"/>
            <a:r>
              <a:rPr lang="en-US" b="0" dirty="0" smtClean="0">
                <a:latin typeface="+mn-lt"/>
              </a:rPr>
              <a:t>SUB DESCRIPTION</a:t>
            </a:r>
            <a:endParaRPr lang="en-US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268802" y="2552700"/>
            <a:ext cx="2271600" cy="2552700"/>
          </a:xfrm>
          <a:gradFill>
            <a:gsLst>
              <a:gs pos="55000">
                <a:schemeClr val="accent1">
                  <a:alpha val="79000"/>
                </a:schemeClr>
              </a:gs>
              <a:gs pos="3000">
                <a:schemeClr val="accent1">
                  <a:alpha val="95000"/>
                </a:schemeClr>
              </a:gs>
              <a:gs pos="100000">
                <a:schemeClr val="accent1">
                  <a:alpha val="75000"/>
                </a:schemeClr>
              </a:gs>
            </a:gsLst>
            <a:lin ang="5400000" scaled="0"/>
          </a:gradFill>
        </p:spPr>
        <p:txBody>
          <a:bodyPr tIns="284319" rIns="0" bIns="0"/>
          <a:lstStyle>
            <a:lvl1pPr algn="ctr">
              <a:defRPr sz="1600" cap="all" baseline="0">
                <a:solidFill>
                  <a:schemeClr val="bg2"/>
                </a:solidFill>
                <a:latin typeface="adineue PRO Black"/>
              </a:defRPr>
            </a:lvl1pPr>
            <a:lvl2pPr marL="0" indent="0" algn="ctr">
              <a:buNone/>
              <a:defRPr sz="1600" b="0">
                <a:solidFill>
                  <a:schemeClr val="bg2"/>
                </a:solidFill>
                <a:latin typeface="adineue PRO Light"/>
              </a:defRPr>
            </a:lvl2pPr>
          </a:lstStyle>
          <a:p>
            <a:pPr lvl="0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SUB DESCRIPTION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552700"/>
            <a:ext cx="2271600" cy="2552700"/>
          </a:xfrm>
          <a:gradFill>
            <a:gsLst>
              <a:gs pos="55000">
                <a:schemeClr val="accent1">
                  <a:alpha val="79000"/>
                </a:schemeClr>
              </a:gs>
              <a:gs pos="3000">
                <a:schemeClr val="accent1">
                  <a:alpha val="95000"/>
                </a:schemeClr>
              </a:gs>
              <a:gs pos="100000">
                <a:schemeClr val="accent1">
                  <a:alpha val="75000"/>
                </a:schemeClr>
              </a:gs>
            </a:gsLst>
            <a:lin ang="5400000" scaled="0"/>
          </a:gradFill>
        </p:spPr>
        <p:txBody>
          <a:bodyPr tIns="284319" rIns="0" bIns="0"/>
          <a:lstStyle>
            <a:lvl1pPr algn="ctr">
              <a:defRPr sz="1600" cap="all" baseline="0">
                <a:solidFill>
                  <a:schemeClr val="bg2"/>
                </a:solidFill>
                <a:latin typeface="adineue PRO Black"/>
              </a:defRPr>
            </a:lvl1pPr>
            <a:lvl2pPr marL="0" indent="0" algn="ctr">
              <a:buNone/>
              <a:defRPr sz="1600" b="0">
                <a:solidFill>
                  <a:schemeClr val="bg2"/>
                </a:solidFill>
                <a:latin typeface="adineue PRO Light"/>
              </a:defRPr>
            </a:lvl2pPr>
          </a:lstStyle>
          <a:p>
            <a:pPr lvl="0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SUB DESCRIPTION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8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-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850900"/>
            <a:ext cx="9072563" cy="3403600"/>
            <a:chOff x="9468829" y="850900"/>
            <a:chExt cx="1008112" cy="3403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468829" y="3403600"/>
              <a:ext cx="1008112" cy="0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468829" y="2552700"/>
              <a:ext cx="1008112" cy="0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468829" y="4254500"/>
              <a:ext cx="1008112" cy="0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9468829" y="1701800"/>
              <a:ext cx="1008112" cy="0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9468829" y="850900"/>
              <a:ext cx="1008112" cy="0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 userDrawn="1"/>
        </p:nvGrpSpPr>
        <p:grpSpPr>
          <a:xfrm>
            <a:off x="0" y="0"/>
            <a:ext cx="9072564" cy="5105402"/>
            <a:chOff x="0" y="0"/>
            <a:chExt cx="9072564" cy="5105402"/>
          </a:xfrm>
        </p:grpSpPr>
        <p:cxnSp>
          <p:nvCxnSpPr>
            <p:cNvPr id="65" name="Straight Connector 64"/>
            <p:cNvCxnSpPr/>
            <p:nvPr userDrawn="1"/>
          </p:nvCxnSpPr>
          <p:spPr>
            <a:xfrm>
              <a:off x="1512094" y="1"/>
              <a:ext cx="0" cy="5105400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3024188" y="1"/>
              <a:ext cx="0" cy="5105400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6048375" y="1"/>
              <a:ext cx="0" cy="5105400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560469" y="1"/>
              <a:ext cx="0" cy="5105400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4536282" y="1"/>
              <a:ext cx="0" cy="5105400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H="1">
              <a:off x="2" y="0"/>
              <a:ext cx="4536199" cy="5105400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H="1">
              <a:off x="0" y="1"/>
              <a:ext cx="9072564" cy="5105399"/>
            </a:xfrm>
            <a:prstGeom prst="line">
              <a:avLst/>
            </a:prstGeom>
            <a:ln w="12700" cap="rnd" cmpd="sng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 flipH="1">
              <a:off x="4536282" y="1"/>
              <a:ext cx="4536282" cy="5105399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1" y="0"/>
              <a:ext cx="4536281" cy="5105400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0" y="1"/>
              <a:ext cx="9072564" cy="5105399"/>
            </a:xfrm>
            <a:prstGeom prst="line">
              <a:avLst/>
            </a:prstGeom>
            <a:ln w="12700" cap="rnd" cmpd="sng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>
              <a:off x="4536282" y="0"/>
              <a:ext cx="4536282" cy="5105401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 flipV="1">
              <a:off x="2" y="1"/>
              <a:ext cx="4536199" cy="2547579"/>
            </a:xfrm>
            <a:prstGeom prst="line">
              <a:avLst/>
            </a:prstGeom>
            <a:ln w="12700" cap="rnd" cmpd="sng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0" y="2552940"/>
              <a:ext cx="4536364" cy="2552460"/>
            </a:xfrm>
            <a:prstGeom prst="line">
              <a:avLst/>
            </a:prstGeom>
            <a:ln w="12700" cap="rnd" cmpd="sng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 flipH="1">
              <a:off x="4536364" y="2547581"/>
              <a:ext cx="4536199" cy="2557821"/>
            </a:xfrm>
            <a:prstGeom prst="line">
              <a:avLst/>
            </a:prstGeom>
            <a:ln w="12700" cap="rnd" cmpd="sng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 flipH="1" flipV="1">
              <a:off x="4536364" y="1"/>
              <a:ext cx="4536199" cy="2547579"/>
            </a:xfrm>
            <a:prstGeom prst="line">
              <a:avLst/>
            </a:prstGeom>
            <a:ln w="12700" cap="rnd" cmpd="sng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Oval 72"/>
          <p:cNvSpPr/>
          <p:nvPr userDrawn="1"/>
        </p:nvSpPr>
        <p:spPr bwMode="gray">
          <a:xfrm>
            <a:off x="4457012" y="2473715"/>
            <a:ext cx="158385" cy="158450"/>
          </a:xfrm>
          <a:prstGeom prst="ellipse">
            <a:avLst/>
          </a:prstGeom>
          <a:noFill/>
          <a:ln>
            <a:solidFill>
              <a:schemeClr val="accent2"/>
            </a:solidFill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425" tIns="71425" rIns="71425" bIns="7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  <p:sp>
        <p:nvSpPr>
          <p:cNvPr id="74" name="Oval 73"/>
          <p:cNvSpPr/>
          <p:nvPr userDrawn="1"/>
        </p:nvSpPr>
        <p:spPr bwMode="gray">
          <a:xfrm>
            <a:off x="6726904" y="2473715"/>
            <a:ext cx="158385" cy="158450"/>
          </a:xfrm>
          <a:prstGeom prst="ellipse">
            <a:avLst/>
          </a:prstGeom>
          <a:noFill/>
          <a:ln>
            <a:solidFill>
              <a:schemeClr val="accent2"/>
            </a:solidFill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425" tIns="71425" rIns="71425" bIns="7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  <p:sp>
        <p:nvSpPr>
          <p:cNvPr id="79" name="Oval 78"/>
          <p:cNvSpPr/>
          <p:nvPr userDrawn="1"/>
        </p:nvSpPr>
        <p:spPr bwMode="gray">
          <a:xfrm>
            <a:off x="7481281" y="3315000"/>
            <a:ext cx="158385" cy="15845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425" tIns="71425" rIns="71425" bIns="7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  <p:sp>
        <p:nvSpPr>
          <p:cNvPr id="39" name="Oval 38"/>
          <p:cNvSpPr/>
          <p:nvPr userDrawn="1"/>
        </p:nvSpPr>
        <p:spPr bwMode="gray">
          <a:xfrm>
            <a:off x="6726904" y="3747266"/>
            <a:ext cx="158385" cy="15845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425" tIns="71425" rIns="71425" bIns="7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  <p:sp>
        <p:nvSpPr>
          <p:cNvPr id="64" name="Oval 63"/>
          <p:cNvSpPr/>
          <p:nvPr userDrawn="1"/>
        </p:nvSpPr>
        <p:spPr bwMode="gray">
          <a:xfrm>
            <a:off x="5969187" y="3315000"/>
            <a:ext cx="158385" cy="15845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425" tIns="71425" rIns="71425" bIns="7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  <p:sp>
        <p:nvSpPr>
          <p:cNvPr id="81" name="Oval 80"/>
          <p:cNvSpPr/>
          <p:nvPr userDrawn="1"/>
        </p:nvSpPr>
        <p:spPr bwMode="gray">
          <a:xfrm>
            <a:off x="7481281" y="1623532"/>
            <a:ext cx="158385" cy="15845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425" tIns="71425" rIns="71425" bIns="7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  <p:sp>
        <p:nvSpPr>
          <p:cNvPr id="83" name="Oval 82"/>
          <p:cNvSpPr/>
          <p:nvPr userDrawn="1"/>
        </p:nvSpPr>
        <p:spPr bwMode="gray">
          <a:xfrm>
            <a:off x="6726904" y="1197246"/>
            <a:ext cx="158385" cy="15845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425" tIns="71425" rIns="71425" bIns="7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  <p:sp>
        <p:nvSpPr>
          <p:cNvPr id="84" name="Oval 83"/>
          <p:cNvSpPr/>
          <p:nvPr userDrawn="1"/>
        </p:nvSpPr>
        <p:spPr bwMode="gray">
          <a:xfrm>
            <a:off x="5969187" y="1623532"/>
            <a:ext cx="158385" cy="15845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425" tIns="71425" rIns="71425" bIns="7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</p:spTree>
    <p:extLst>
      <p:ext uri="{BB962C8B-B14F-4D97-AF65-F5344CB8AC3E}">
        <p14:creationId xmlns:p14="http://schemas.microsoft.com/office/powerpoint/2010/main" val="114060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90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BRAND)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-1" y="0"/>
            <a:ext cx="9072563" cy="510540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9" tIns="71979" rIns="71979" bIns="71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-1"/>
            <a:ext cx="9072562" cy="5105401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noFill/>
          <a:ln>
            <a:noFill/>
          </a:ln>
        </p:spPr>
        <p:txBody>
          <a:bodyPr tIns="678542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7188" y="428627"/>
            <a:ext cx="4179094" cy="2124075"/>
          </a:xfrm>
        </p:spPr>
        <p:txBody>
          <a:bodyPr bIns="35714" anchor="b"/>
          <a:lstStyle>
            <a:lvl1pPr>
              <a:lnSpc>
                <a:spcPct val="67000"/>
              </a:lnSpc>
              <a:tabLst/>
              <a:defRPr sz="4800" spc="-30" baseline="0">
                <a:solidFill>
                  <a:schemeClr val="bg2"/>
                </a:solidFill>
              </a:defRPr>
            </a:lvl1pPr>
            <a:lvl2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2pPr>
            <a:lvl3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3pPr>
            <a:lvl4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4pPr>
            <a:lvl5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5pPr>
            <a:lvl6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6pPr>
            <a:lvl7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7pPr>
            <a:lvl8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8pPr>
            <a:lvl9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Slide TITLE</a:t>
            </a:r>
            <a:endParaRPr lang="en-US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7188" y="2552700"/>
            <a:ext cx="4179094" cy="857080"/>
          </a:xfrm>
        </p:spPr>
        <p:txBody>
          <a:bodyPr anchor="t" anchorCtr="0"/>
          <a:lstStyle>
            <a:lvl1pPr marL="0" indent="0" algn="l">
              <a:lnSpc>
                <a:spcPct val="67000"/>
              </a:lnSpc>
              <a:spcAft>
                <a:spcPts val="900"/>
              </a:spcAft>
              <a:buNone/>
              <a:defRPr sz="2400" cap="all" spc="0" baseline="0">
                <a:solidFill>
                  <a:schemeClr val="bg2"/>
                </a:solidFill>
                <a:latin typeface="adineue PRO Light"/>
                <a:cs typeface="AdihausDIN"/>
              </a:defRPr>
            </a:lvl1pPr>
            <a:lvl2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Subhead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7188" y="4244975"/>
            <a:ext cx="4179094" cy="431800"/>
          </a:xfrm>
        </p:spPr>
        <p:txBody>
          <a:bodyPr tIns="35714" anchor="t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fld id="{D9E35FA7-BABD-402A-811A-3275BB0E4197}" type="datetime1">
              <a:rPr lang="en-US" noProof="0" smtClean="0"/>
              <a:t>2/22/2016</a:t>
            </a:fld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629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ORIGINALS)">
    <p:bg bwMode="lt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-1" y="0"/>
            <a:ext cx="9072563" cy="5105400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9" tIns="71979" rIns="71979" bIns="71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-1"/>
            <a:ext cx="9072562" cy="5105401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noFill/>
          <a:ln>
            <a:noFill/>
          </a:ln>
        </p:spPr>
        <p:txBody>
          <a:bodyPr tIns="678542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7188" y="428627"/>
            <a:ext cx="4179094" cy="2124075"/>
          </a:xfrm>
        </p:spPr>
        <p:txBody>
          <a:bodyPr bIns="35714" anchor="b"/>
          <a:lstStyle>
            <a:lvl1pPr>
              <a:lnSpc>
                <a:spcPct val="67000"/>
              </a:lnSpc>
              <a:tabLst/>
              <a:defRPr sz="4800" spc="-30" baseline="0">
                <a:solidFill>
                  <a:schemeClr val="bg1"/>
                </a:solidFill>
              </a:defRPr>
            </a:lvl1pPr>
            <a:lvl2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2pPr>
            <a:lvl3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3pPr>
            <a:lvl4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4pPr>
            <a:lvl5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5pPr>
            <a:lvl6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6pPr>
            <a:lvl7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7pPr>
            <a:lvl8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8pPr>
            <a:lvl9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Slide TITLE</a:t>
            </a:r>
            <a:endParaRPr lang="en-US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7188" y="2552700"/>
            <a:ext cx="4179094" cy="857080"/>
          </a:xfrm>
        </p:spPr>
        <p:txBody>
          <a:bodyPr anchor="t" anchorCtr="0"/>
          <a:lstStyle>
            <a:lvl1pPr marL="0" indent="0" algn="l">
              <a:lnSpc>
                <a:spcPct val="67000"/>
              </a:lnSpc>
              <a:spcAft>
                <a:spcPts val="900"/>
              </a:spcAft>
              <a:buNone/>
              <a:defRPr sz="2400" cap="all" spc="0" baseline="0">
                <a:solidFill>
                  <a:schemeClr val="bg1"/>
                </a:solidFill>
                <a:latin typeface="adineue PRO Light"/>
                <a:cs typeface="AdihausDIN"/>
              </a:defRPr>
            </a:lvl1pPr>
            <a:lvl2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Subhead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7188" y="4244975"/>
            <a:ext cx="4179094" cy="431800"/>
          </a:xfrm>
        </p:spPr>
        <p:txBody>
          <a:bodyPr tIns="35714" anchor="t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fld id="{F180DF5D-83D0-40AD-8988-592DCBF91EC4}" type="datetime1">
              <a:rPr lang="en-US" noProof="0" smtClean="0"/>
              <a:t>2/22/2016</a:t>
            </a:fld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103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EO)">
    <p:bg bwMode="lt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-1" y="0"/>
            <a:ext cx="9072563" cy="5105400"/>
          </a:xfrm>
          <a:prstGeom prst="rect">
            <a:avLst/>
          </a:prstGeom>
          <a:solidFill>
            <a:schemeClr val="accent4"/>
          </a:solidFill>
          <a:ln w="12700" cap="sq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9" tIns="71979" rIns="71979" bIns="71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-1"/>
            <a:ext cx="9072562" cy="5105401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noFill/>
          <a:ln>
            <a:noFill/>
          </a:ln>
        </p:spPr>
        <p:txBody>
          <a:bodyPr tIns="678542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7188" y="428627"/>
            <a:ext cx="4179094" cy="2124075"/>
          </a:xfrm>
        </p:spPr>
        <p:txBody>
          <a:bodyPr bIns="35714" anchor="b"/>
          <a:lstStyle>
            <a:lvl1pPr>
              <a:lnSpc>
                <a:spcPct val="67000"/>
              </a:lnSpc>
              <a:tabLst/>
              <a:defRPr sz="4800" spc="-30" baseline="0">
                <a:solidFill>
                  <a:schemeClr val="bg1"/>
                </a:solidFill>
              </a:defRPr>
            </a:lvl1pPr>
            <a:lvl2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2pPr>
            <a:lvl3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3pPr>
            <a:lvl4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4pPr>
            <a:lvl5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5pPr>
            <a:lvl6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6pPr>
            <a:lvl7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7pPr>
            <a:lvl8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8pPr>
            <a:lvl9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Slide TITLE</a:t>
            </a:r>
            <a:endParaRPr lang="en-US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7188" y="2552700"/>
            <a:ext cx="4179094" cy="857080"/>
          </a:xfrm>
        </p:spPr>
        <p:txBody>
          <a:bodyPr anchor="t" anchorCtr="0"/>
          <a:lstStyle>
            <a:lvl1pPr marL="0" indent="0" algn="l">
              <a:lnSpc>
                <a:spcPct val="67000"/>
              </a:lnSpc>
              <a:spcAft>
                <a:spcPts val="900"/>
              </a:spcAft>
              <a:buNone/>
              <a:defRPr sz="2400" cap="all" spc="0" baseline="0">
                <a:solidFill>
                  <a:schemeClr val="bg1"/>
                </a:solidFill>
                <a:latin typeface="adineue PRO Light"/>
                <a:cs typeface="AdihausDIN"/>
              </a:defRPr>
            </a:lvl1pPr>
            <a:lvl2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Subhead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7188" y="4244975"/>
            <a:ext cx="4179094" cy="431800"/>
          </a:xfrm>
        </p:spPr>
        <p:txBody>
          <a:bodyPr tIns="35714" anchor="t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fld id="{015C4007-ACDB-4404-9678-C3680EB02519}" type="datetime1">
              <a:rPr lang="en-US" noProof="0" smtClean="0"/>
              <a:t>2/22/2016</a:t>
            </a:fld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256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Y3)">
    <p:bg bwMode="lt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-1" y="0"/>
            <a:ext cx="9072563" cy="5105400"/>
          </a:xfrm>
          <a:prstGeom prst="rect">
            <a:avLst/>
          </a:prstGeom>
          <a:solidFill>
            <a:schemeClr val="accent5"/>
          </a:solidFill>
          <a:ln w="12700" cap="sq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9" tIns="71979" rIns="71979" bIns="71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-1"/>
            <a:ext cx="9072562" cy="5105401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noFill/>
          <a:ln>
            <a:noFill/>
          </a:ln>
        </p:spPr>
        <p:txBody>
          <a:bodyPr tIns="678542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7188" y="428627"/>
            <a:ext cx="4179094" cy="2124075"/>
          </a:xfrm>
        </p:spPr>
        <p:txBody>
          <a:bodyPr bIns="35714" anchor="b"/>
          <a:lstStyle>
            <a:lvl1pPr>
              <a:lnSpc>
                <a:spcPct val="67000"/>
              </a:lnSpc>
              <a:tabLst/>
              <a:defRPr sz="4800" spc="-30" baseline="0">
                <a:solidFill>
                  <a:schemeClr val="bg1"/>
                </a:solidFill>
              </a:defRPr>
            </a:lvl1pPr>
            <a:lvl2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2pPr>
            <a:lvl3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3pPr>
            <a:lvl4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4pPr>
            <a:lvl5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5pPr>
            <a:lvl6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6pPr>
            <a:lvl7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7pPr>
            <a:lvl8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8pPr>
            <a:lvl9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Slide TITLE</a:t>
            </a:r>
            <a:endParaRPr lang="en-US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7188" y="2552700"/>
            <a:ext cx="4179094" cy="857080"/>
          </a:xfrm>
        </p:spPr>
        <p:txBody>
          <a:bodyPr anchor="t" anchorCtr="0"/>
          <a:lstStyle>
            <a:lvl1pPr marL="0" indent="0" algn="l">
              <a:lnSpc>
                <a:spcPct val="67000"/>
              </a:lnSpc>
              <a:spcAft>
                <a:spcPts val="900"/>
              </a:spcAft>
              <a:buNone/>
              <a:defRPr sz="2400" cap="all" spc="0" baseline="0">
                <a:solidFill>
                  <a:schemeClr val="bg1"/>
                </a:solidFill>
                <a:latin typeface="adineue PRO Light"/>
                <a:cs typeface="AdihausDIN"/>
              </a:defRPr>
            </a:lvl1pPr>
            <a:lvl2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Subhead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7188" y="4244975"/>
            <a:ext cx="4179094" cy="431800"/>
          </a:xfrm>
        </p:spPr>
        <p:txBody>
          <a:bodyPr tIns="35714" anchor="t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fld id="{7C62AB17-FD48-4678-B80C-7BDBC127FBE3}" type="datetime1">
              <a:rPr lang="en-US" noProof="0" smtClean="0"/>
              <a:t>2/22/2016</a:t>
            </a:fld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2079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STELLA)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-1" y="0"/>
            <a:ext cx="9072563" cy="5105400"/>
          </a:xfrm>
          <a:prstGeom prst="rect">
            <a:avLst/>
          </a:prstGeom>
          <a:solidFill>
            <a:schemeClr val="accent6"/>
          </a:solidFill>
          <a:ln w="12700" cap="sq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9" tIns="71979" rIns="71979" bIns="71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-1"/>
            <a:ext cx="9072562" cy="5105401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noFill/>
          <a:ln>
            <a:noFill/>
          </a:ln>
        </p:spPr>
        <p:txBody>
          <a:bodyPr tIns="678542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7188" y="428627"/>
            <a:ext cx="4179094" cy="2124075"/>
          </a:xfrm>
        </p:spPr>
        <p:txBody>
          <a:bodyPr bIns="35714" anchor="b"/>
          <a:lstStyle>
            <a:lvl1pPr>
              <a:lnSpc>
                <a:spcPct val="67000"/>
              </a:lnSpc>
              <a:tabLst/>
              <a:defRPr sz="4800" spc="-30" baseline="0">
                <a:solidFill>
                  <a:schemeClr val="bg1"/>
                </a:solidFill>
              </a:defRPr>
            </a:lvl1pPr>
            <a:lvl2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2pPr>
            <a:lvl3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3pPr>
            <a:lvl4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4pPr>
            <a:lvl5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5pPr>
            <a:lvl6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6pPr>
            <a:lvl7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7pPr>
            <a:lvl8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8pPr>
            <a:lvl9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Slide TITLE</a:t>
            </a:r>
            <a:endParaRPr lang="en-US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7188" y="2552700"/>
            <a:ext cx="4179094" cy="857080"/>
          </a:xfrm>
        </p:spPr>
        <p:txBody>
          <a:bodyPr anchor="t" anchorCtr="0"/>
          <a:lstStyle>
            <a:lvl1pPr marL="0" indent="0" algn="l">
              <a:lnSpc>
                <a:spcPct val="67000"/>
              </a:lnSpc>
              <a:spcAft>
                <a:spcPts val="900"/>
              </a:spcAft>
              <a:buNone/>
              <a:defRPr sz="2400" cap="all" spc="0" baseline="0">
                <a:solidFill>
                  <a:schemeClr val="bg1"/>
                </a:solidFill>
                <a:latin typeface="adineue PRO Light"/>
                <a:cs typeface="AdihausDIN"/>
              </a:defRPr>
            </a:lvl1pPr>
            <a:lvl2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Subhead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7188" y="4244975"/>
            <a:ext cx="4179094" cy="431800"/>
          </a:xfrm>
        </p:spPr>
        <p:txBody>
          <a:bodyPr tIns="35714" anchor="t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fld id="{C1FCE930-85AC-40AA-969D-CBBE4B534738}" type="datetime1">
              <a:rPr lang="en-US" noProof="0" smtClean="0"/>
              <a:t>2/22/2016</a:t>
            </a:fld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704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PORSCHE DESIGN)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-1" y="0"/>
            <a:ext cx="9072563" cy="510540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9" tIns="71979" rIns="71979" bIns="71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-1"/>
            <a:ext cx="9072562" cy="5105401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noFill/>
          <a:ln>
            <a:noFill/>
          </a:ln>
        </p:spPr>
        <p:txBody>
          <a:bodyPr tIns="678542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7188" y="428627"/>
            <a:ext cx="4179094" cy="2124075"/>
          </a:xfrm>
        </p:spPr>
        <p:txBody>
          <a:bodyPr bIns="35714" anchor="b"/>
          <a:lstStyle>
            <a:lvl1pPr>
              <a:lnSpc>
                <a:spcPct val="67000"/>
              </a:lnSpc>
              <a:tabLst/>
              <a:defRPr sz="4800" spc="-30" baseline="0">
                <a:solidFill>
                  <a:schemeClr val="bg1"/>
                </a:solidFill>
              </a:defRPr>
            </a:lvl1pPr>
            <a:lvl2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2pPr>
            <a:lvl3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3pPr>
            <a:lvl4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4pPr>
            <a:lvl5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5pPr>
            <a:lvl6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6pPr>
            <a:lvl7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7pPr>
            <a:lvl8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8pPr>
            <a:lvl9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Slide TITLE</a:t>
            </a:r>
            <a:endParaRPr lang="en-US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7188" y="2552700"/>
            <a:ext cx="4179094" cy="857080"/>
          </a:xfrm>
        </p:spPr>
        <p:txBody>
          <a:bodyPr anchor="t" anchorCtr="0"/>
          <a:lstStyle>
            <a:lvl1pPr marL="0" indent="0" algn="l">
              <a:lnSpc>
                <a:spcPct val="67000"/>
              </a:lnSpc>
              <a:spcAft>
                <a:spcPts val="900"/>
              </a:spcAft>
              <a:buNone/>
              <a:defRPr sz="2400" cap="all" spc="0" baseline="0">
                <a:solidFill>
                  <a:schemeClr val="bg1"/>
                </a:solidFill>
                <a:latin typeface="adineue PRO Light"/>
                <a:cs typeface="AdihausDIN"/>
              </a:defRPr>
            </a:lvl1pPr>
            <a:lvl2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Subhead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7188" y="4244975"/>
            <a:ext cx="4179094" cy="431800"/>
          </a:xfrm>
        </p:spPr>
        <p:txBody>
          <a:bodyPr tIns="35714" anchor="t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fld id="{EF179D97-3184-424B-9CAE-9EFDAC7EB80C}" type="datetime1">
              <a:rPr lang="en-US" noProof="0" smtClean="0"/>
              <a:t>2/22/2016</a:t>
            </a:fld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751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GROUP)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4" y="0"/>
            <a:ext cx="9072563" cy="5105400"/>
          </a:xfrm>
          <a:prstGeom prst="rect">
            <a:avLst/>
          </a:prstGeom>
          <a:solidFill>
            <a:srgbClr val="6C6F70"/>
          </a:solidFill>
          <a:ln w="12700" cap="sq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79" tIns="71979" rIns="71979" bIns="719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1400" cap="all" dirty="0" err="1" smtClean="0">
              <a:latin typeface="adineue PRO Black"/>
              <a:cs typeface="AdihausDIN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-1"/>
            <a:ext cx="9072562" cy="5105401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noFill/>
          <a:ln>
            <a:noFill/>
          </a:ln>
        </p:spPr>
        <p:txBody>
          <a:bodyPr tIns="678542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CLICK ICON TO </a:t>
            </a:r>
            <a:br>
              <a:rPr lang="en-US" noProof="0" dirty="0" smtClean="0"/>
            </a:br>
            <a:r>
              <a:rPr lang="en-US" noProof="0" dirty="0" smtClean="0"/>
              <a:t>ADD PICTURE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7188" y="428627"/>
            <a:ext cx="4179094" cy="2124075"/>
          </a:xfrm>
        </p:spPr>
        <p:txBody>
          <a:bodyPr bIns="35714" anchor="b"/>
          <a:lstStyle>
            <a:lvl1pPr>
              <a:lnSpc>
                <a:spcPct val="67000"/>
              </a:lnSpc>
              <a:tabLst/>
              <a:defRPr sz="4800" spc="-30" baseline="0">
                <a:solidFill>
                  <a:schemeClr val="bg1"/>
                </a:solidFill>
              </a:defRPr>
            </a:lvl1pPr>
            <a:lvl2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2pPr>
            <a:lvl3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3pPr>
            <a:lvl4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4pPr>
            <a:lvl5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5pPr>
            <a:lvl6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6pPr>
            <a:lvl7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7pPr>
            <a:lvl8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8pPr>
            <a:lvl9pPr>
              <a:lnSpc>
                <a:spcPct val="67000"/>
              </a:lnSpc>
              <a:defRPr sz="4800" spc="-3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Slide TITLE</a:t>
            </a:r>
            <a:endParaRPr lang="en-US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7188" y="2552700"/>
            <a:ext cx="4179094" cy="857080"/>
          </a:xfrm>
        </p:spPr>
        <p:txBody>
          <a:bodyPr anchor="t" anchorCtr="0"/>
          <a:lstStyle>
            <a:lvl1pPr marL="0" indent="0" algn="l">
              <a:lnSpc>
                <a:spcPct val="67000"/>
              </a:lnSpc>
              <a:spcAft>
                <a:spcPts val="900"/>
              </a:spcAft>
              <a:buNone/>
              <a:defRPr sz="2400" cap="all" spc="0" baseline="0">
                <a:solidFill>
                  <a:schemeClr val="bg1"/>
                </a:solidFill>
                <a:latin typeface="adineue PRO Light"/>
                <a:cs typeface="AdihausDIN"/>
              </a:defRPr>
            </a:lvl1pPr>
            <a:lvl2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Font typeface="AdihausDIN" panose="020B0604020202020204" pitchFamily="34" charset="0"/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67000"/>
              </a:lnSpc>
              <a:spcBef>
                <a:spcPts val="0"/>
              </a:spcBef>
              <a:spcAft>
                <a:spcPts val="900"/>
              </a:spcAft>
              <a:buNone/>
              <a:defRPr sz="2400" b="0" cap="all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 dirty="0" smtClean="0"/>
              <a:t>Subhead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7188" y="4244975"/>
            <a:ext cx="4179094" cy="431800"/>
          </a:xfrm>
        </p:spPr>
        <p:txBody>
          <a:bodyPr tIns="35714" anchor="t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dihausDIN" pitchFamily="34" charset="0"/>
              <a:buNone/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5pPr>
            <a:lvl6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6pPr>
            <a:lvl7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7pPr>
            <a:lvl8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8pPr>
            <a:lvl9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/>
                </a:solidFill>
                <a:latin typeface="AdihausDIN" panose="020B0504020101020102" pitchFamily="34" charset="0"/>
                <a:cs typeface="AdihausDIN" panose="020B0504020101020102" pitchFamily="34" charset="0"/>
              </a:defRPr>
            </a:lvl9pPr>
          </a:lstStyle>
          <a:p>
            <a:pPr lvl="0"/>
            <a:fld id="{2B2F511E-4855-4CC8-BAB2-C010B9891675}" type="datetime1">
              <a:rPr lang="en-US" noProof="0" smtClean="0"/>
              <a:t>2/22/2016</a:t>
            </a:fld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120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5976" y="428625"/>
            <a:ext cx="5688000" cy="431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SLIDE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511305" y="1689103"/>
            <a:ext cx="6048374" cy="2987675"/>
          </a:xfrm>
          <a:prstGeom prst="rect">
            <a:avLst/>
          </a:prstGeom>
        </p:spPr>
        <p:txBody>
          <a:bodyPr vert="horz" lIns="0" tIns="0" rIns="142851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8089835" y="4676779"/>
            <a:ext cx="507091" cy="428625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ctr">
              <a:buClrTx/>
              <a:defRPr sz="800" cap="all" baseline="0">
                <a:solidFill>
                  <a:sysClr val="windowText" lastClr="000000"/>
                </a:solidFill>
                <a:latin typeface="adineue PRO Light"/>
              </a:defRPr>
            </a:lvl1pPr>
          </a:lstStyle>
          <a:p>
            <a:r>
              <a:rPr lang="en-US" dirty="0" smtClean="0"/>
              <a:t>13/07/15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536286" y="4676779"/>
            <a:ext cx="3526043" cy="4286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buClrTx/>
              <a:defRPr sz="800" cap="all" baseline="0">
                <a:solidFill>
                  <a:sysClr val="windowText" lastClr="000000"/>
                </a:solidFill>
                <a:latin typeface="adineue PRO Light"/>
              </a:defRPr>
            </a:lvl1pPr>
          </a:lstStyle>
          <a:p>
            <a:r>
              <a:rPr lang="en-US" dirty="0" smtClean="0"/>
              <a:t>FOOTER /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624436" y="4676779"/>
            <a:ext cx="448126" cy="428625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l">
              <a:buClrTx/>
              <a:defRPr sz="800" b="1" cap="all" baseline="0">
                <a:solidFill>
                  <a:sysClr val="windowText" lastClr="000000"/>
                </a:solidFill>
                <a:latin typeface="adineue PRO Light"/>
              </a:defRPr>
            </a:lvl1pPr>
          </a:lstStyle>
          <a:p>
            <a:fld id="{D136C6D1-1D7D-45E1-A7D6-44C33DC01A23}" type="slidenum">
              <a:rPr lang="en-US" smtClean="0"/>
              <a:pPr/>
              <a:t>‹#›</a:t>
            </a:fld>
            <a:endParaRPr lang="en-US" dirty="0" smtClean="0"/>
          </a:p>
        </p:txBody>
      </p:sp>
      <p:grpSp>
        <p:nvGrpSpPr>
          <p:cNvPr id="7" name="HELP LINES"/>
          <p:cNvGrpSpPr/>
          <p:nvPr/>
        </p:nvGrpSpPr>
        <p:grpSpPr>
          <a:xfrm>
            <a:off x="-88214" y="-56406"/>
            <a:ext cx="9268445" cy="5287323"/>
            <a:chOff x="-88214" y="-56409"/>
            <a:chExt cx="9268445" cy="5287323"/>
          </a:xfrm>
        </p:grpSpPr>
        <p:grpSp>
          <p:nvGrpSpPr>
            <p:cNvPr id="252" name="Group 251"/>
            <p:cNvGrpSpPr/>
            <p:nvPr userDrawn="1"/>
          </p:nvGrpSpPr>
          <p:grpSpPr>
            <a:xfrm>
              <a:off x="1511300" y="-56409"/>
              <a:ext cx="0" cy="5287323"/>
              <a:chOff x="1746825" y="-56409"/>
              <a:chExt cx="0" cy="5287323"/>
            </a:xfrm>
          </p:grpSpPr>
          <p:cxnSp>
            <p:nvCxnSpPr>
              <p:cNvPr id="253" name="Straight Connector 252"/>
              <p:cNvCxnSpPr/>
              <p:nvPr userDrawn="1"/>
            </p:nvCxnSpPr>
            <p:spPr bwMode="gray">
              <a:xfrm flipV="1">
                <a:off x="1746825" y="5195181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 bwMode="gray">
              <a:xfrm flipV="1">
                <a:off x="1746825" y="-56409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/>
            <p:cNvGrpSpPr/>
            <p:nvPr userDrawn="1"/>
          </p:nvGrpSpPr>
          <p:grpSpPr>
            <a:xfrm>
              <a:off x="-88214" y="428625"/>
              <a:ext cx="9268445" cy="0"/>
              <a:chOff x="-88214" y="428625"/>
              <a:chExt cx="9268445" cy="0"/>
            </a:xfrm>
          </p:grpSpPr>
          <p:cxnSp>
            <p:nvCxnSpPr>
              <p:cNvPr id="256" name="Straight Connector 255"/>
              <p:cNvCxnSpPr/>
              <p:nvPr userDrawn="1"/>
            </p:nvCxnSpPr>
            <p:spPr bwMode="gray">
              <a:xfrm flipH="1">
                <a:off x="-88214" y="428625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 userDrawn="1"/>
            </p:nvCxnSpPr>
            <p:spPr bwMode="gray">
              <a:xfrm flipH="1">
                <a:off x="9144512" y="428625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 userDrawn="1"/>
            </p:nvCxnSpPr>
            <p:spPr bwMode="gray">
              <a:xfrm flipH="1">
                <a:off x="-88214" y="428625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 userDrawn="1"/>
            </p:nvCxnSpPr>
            <p:spPr bwMode="gray">
              <a:xfrm flipH="1">
                <a:off x="9144512" y="428625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 userDrawn="1"/>
          </p:nvGrpSpPr>
          <p:grpSpPr>
            <a:xfrm>
              <a:off x="358775" y="-56409"/>
              <a:ext cx="0" cy="5287323"/>
              <a:chOff x="1746825" y="-56409"/>
              <a:chExt cx="0" cy="5287323"/>
            </a:xfrm>
          </p:grpSpPr>
          <p:cxnSp>
            <p:nvCxnSpPr>
              <p:cNvPr id="261" name="Straight Connector 260"/>
              <p:cNvCxnSpPr/>
              <p:nvPr userDrawn="1"/>
            </p:nvCxnSpPr>
            <p:spPr bwMode="gray">
              <a:xfrm flipV="1">
                <a:off x="1746825" y="5195181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 bwMode="gray">
              <a:xfrm flipV="1">
                <a:off x="1746825" y="-56409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Group 262"/>
            <p:cNvGrpSpPr/>
            <p:nvPr userDrawn="1"/>
          </p:nvGrpSpPr>
          <p:grpSpPr>
            <a:xfrm>
              <a:off x="3023227" y="-56409"/>
              <a:ext cx="2652" cy="5287323"/>
              <a:chOff x="3140041" y="-56409"/>
              <a:chExt cx="2652" cy="5287323"/>
            </a:xfrm>
          </p:grpSpPr>
          <p:cxnSp>
            <p:nvCxnSpPr>
              <p:cNvPr id="264" name="Straight Connector 263"/>
              <p:cNvCxnSpPr/>
              <p:nvPr userDrawn="1"/>
            </p:nvCxnSpPr>
            <p:spPr bwMode="gray">
              <a:xfrm flipV="1">
                <a:off x="3142693" y="5195181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 bwMode="gray">
              <a:xfrm flipV="1">
                <a:off x="3140041" y="-56409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 userDrawn="1"/>
            </p:nvCxnSpPr>
            <p:spPr bwMode="gray">
              <a:xfrm flipV="1">
                <a:off x="3140041" y="5195181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 userDrawn="1"/>
            </p:nvCxnSpPr>
            <p:spPr bwMode="gray">
              <a:xfrm flipV="1">
                <a:off x="3140041" y="-56409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Group 267"/>
            <p:cNvGrpSpPr/>
            <p:nvPr userDrawn="1"/>
          </p:nvGrpSpPr>
          <p:grpSpPr>
            <a:xfrm>
              <a:off x="7557023" y="-56409"/>
              <a:ext cx="2652" cy="5287323"/>
              <a:chOff x="3140041" y="-56409"/>
              <a:chExt cx="2652" cy="5287323"/>
            </a:xfrm>
          </p:grpSpPr>
          <p:cxnSp>
            <p:nvCxnSpPr>
              <p:cNvPr id="269" name="Straight Connector 268"/>
              <p:cNvCxnSpPr/>
              <p:nvPr userDrawn="1"/>
            </p:nvCxnSpPr>
            <p:spPr bwMode="gray">
              <a:xfrm flipV="1">
                <a:off x="3142693" y="5195181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 bwMode="gray">
              <a:xfrm flipV="1">
                <a:off x="3140041" y="-56409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 userDrawn="1"/>
            </p:nvCxnSpPr>
            <p:spPr bwMode="gray">
              <a:xfrm flipV="1">
                <a:off x="3140041" y="5195181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 userDrawn="1"/>
            </p:nvCxnSpPr>
            <p:spPr bwMode="gray">
              <a:xfrm flipV="1">
                <a:off x="3140041" y="-56409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 userDrawn="1"/>
          </p:nvGrpSpPr>
          <p:grpSpPr>
            <a:xfrm>
              <a:off x="4534493" y="-56409"/>
              <a:ext cx="2652" cy="5287323"/>
              <a:chOff x="3140041" y="-56409"/>
              <a:chExt cx="2652" cy="5287323"/>
            </a:xfrm>
          </p:grpSpPr>
          <p:cxnSp>
            <p:nvCxnSpPr>
              <p:cNvPr id="274" name="Straight Connector 273"/>
              <p:cNvCxnSpPr/>
              <p:nvPr userDrawn="1"/>
            </p:nvCxnSpPr>
            <p:spPr bwMode="gray">
              <a:xfrm flipV="1">
                <a:off x="3142693" y="5195181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 bwMode="gray">
              <a:xfrm flipV="1">
                <a:off x="3140041" y="-56409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 userDrawn="1"/>
            </p:nvCxnSpPr>
            <p:spPr bwMode="gray">
              <a:xfrm flipV="1">
                <a:off x="3140041" y="5195181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 userDrawn="1"/>
            </p:nvCxnSpPr>
            <p:spPr bwMode="gray">
              <a:xfrm flipV="1">
                <a:off x="3140041" y="-56409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/>
            <p:cNvGrpSpPr/>
            <p:nvPr userDrawn="1"/>
          </p:nvGrpSpPr>
          <p:grpSpPr>
            <a:xfrm>
              <a:off x="6045758" y="-56409"/>
              <a:ext cx="2652" cy="5287323"/>
              <a:chOff x="3140041" y="-56409"/>
              <a:chExt cx="2652" cy="5287323"/>
            </a:xfrm>
          </p:grpSpPr>
          <p:cxnSp>
            <p:nvCxnSpPr>
              <p:cNvPr id="279" name="Straight Connector 278"/>
              <p:cNvCxnSpPr/>
              <p:nvPr userDrawn="1"/>
            </p:nvCxnSpPr>
            <p:spPr bwMode="gray">
              <a:xfrm flipV="1">
                <a:off x="3142693" y="5195181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 bwMode="gray">
              <a:xfrm flipV="1">
                <a:off x="3140041" y="-56409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 userDrawn="1"/>
            </p:nvCxnSpPr>
            <p:spPr bwMode="gray">
              <a:xfrm flipV="1">
                <a:off x="3140041" y="5195181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 userDrawn="1"/>
            </p:nvCxnSpPr>
            <p:spPr bwMode="gray">
              <a:xfrm flipV="1">
                <a:off x="3140041" y="-56409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/>
            <p:cNvGrpSpPr/>
            <p:nvPr userDrawn="1"/>
          </p:nvGrpSpPr>
          <p:grpSpPr>
            <a:xfrm>
              <a:off x="8712200" y="-56409"/>
              <a:ext cx="0" cy="5287323"/>
              <a:chOff x="1746825" y="-56409"/>
              <a:chExt cx="0" cy="5287323"/>
            </a:xfrm>
          </p:grpSpPr>
          <p:cxnSp>
            <p:nvCxnSpPr>
              <p:cNvPr id="284" name="Straight Connector 283"/>
              <p:cNvCxnSpPr/>
              <p:nvPr userDrawn="1"/>
            </p:nvCxnSpPr>
            <p:spPr bwMode="gray">
              <a:xfrm flipV="1">
                <a:off x="1746825" y="5195181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 bwMode="gray">
              <a:xfrm flipV="1">
                <a:off x="1746825" y="-56409"/>
                <a:ext cx="0" cy="35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 userDrawn="1"/>
          </p:nvGrpSpPr>
          <p:grpSpPr>
            <a:xfrm>
              <a:off x="-88214" y="860425"/>
              <a:ext cx="9268445" cy="0"/>
              <a:chOff x="-88214" y="406099"/>
              <a:chExt cx="9268445" cy="0"/>
            </a:xfrm>
          </p:grpSpPr>
          <p:cxnSp>
            <p:nvCxnSpPr>
              <p:cNvPr id="287" name="Straight Connector 286"/>
              <p:cNvCxnSpPr/>
              <p:nvPr userDrawn="1"/>
            </p:nvCxnSpPr>
            <p:spPr bwMode="gray">
              <a:xfrm flipH="1">
                <a:off x="-88214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 userDrawn="1"/>
            </p:nvCxnSpPr>
            <p:spPr bwMode="gray">
              <a:xfrm flipH="1">
                <a:off x="9144512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 userDrawn="1"/>
            </p:nvCxnSpPr>
            <p:spPr bwMode="gray">
              <a:xfrm flipH="1">
                <a:off x="-88214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 userDrawn="1"/>
            </p:nvCxnSpPr>
            <p:spPr bwMode="gray">
              <a:xfrm flipH="1">
                <a:off x="9144512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90"/>
            <p:cNvGrpSpPr/>
            <p:nvPr userDrawn="1"/>
          </p:nvGrpSpPr>
          <p:grpSpPr>
            <a:xfrm>
              <a:off x="-88214" y="1689100"/>
              <a:ext cx="9268445" cy="0"/>
              <a:chOff x="-88214" y="406099"/>
              <a:chExt cx="9268445" cy="0"/>
            </a:xfrm>
          </p:grpSpPr>
          <p:cxnSp>
            <p:nvCxnSpPr>
              <p:cNvPr id="292" name="Straight Connector 291"/>
              <p:cNvCxnSpPr/>
              <p:nvPr userDrawn="1"/>
            </p:nvCxnSpPr>
            <p:spPr bwMode="gray">
              <a:xfrm flipH="1">
                <a:off x="-88214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 userDrawn="1"/>
            </p:nvCxnSpPr>
            <p:spPr bwMode="gray">
              <a:xfrm flipH="1">
                <a:off x="9144512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 userDrawn="1"/>
            </p:nvCxnSpPr>
            <p:spPr bwMode="gray">
              <a:xfrm flipH="1">
                <a:off x="-88214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 userDrawn="1"/>
            </p:nvCxnSpPr>
            <p:spPr bwMode="gray">
              <a:xfrm flipH="1">
                <a:off x="9144512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6" name="Group 295"/>
            <p:cNvGrpSpPr/>
            <p:nvPr userDrawn="1"/>
          </p:nvGrpSpPr>
          <p:grpSpPr>
            <a:xfrm>
              <a:off x="-88214" y="3416300"/>
              <a:ext cx="9268445" cy="0"/>
              <a:chOff x="-88214" y="406099"/>
              <a:chExt cx="9268445" cy="0"/>
            </a:xfrm>
          </p:grpSpPr>
          <p:cxnSp>
            <p:nvCxnSpPr>
              <p:cNvPr id="297" name="Straight Connector 296"/>
              <p:cNvCxnSpPr/>
              <p:nvPr userDrawn="1"/>
            </p:nvCxnSpPr>
            <p:spPr bwMode="gray">
              <a:xfrm flipH="1">
                <a:off x="-88214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 userDrawn="1"/>
            </p:nvCxnSpPr>
            <p:spPr bwMode="gray">
              <a:xfrm flipH="1">
                <a:off x="9144512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 userDrawn="1"/>
            </p:nvCxnSpPr>
            <p:spPr bwMode="gray">
              <a:xfrm flipH="1">
                <a:off x="-88214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 userDrawn="1"/>
            </p:nvCxnSpPr>
            <p:spPr bwMode="gray">
              <a:xfrm flipH="1">
                <a:off x="9144512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" name="Group 300"/>
            <p:cNvGrpSpPr/>
            <p:nvPr userDrawn="1"/>
          </p:nvGrpSpPr>
          <p:grpSpPr>
            <a:xfrm>
              <a:off x="-88214" y="4244975"/>
              <a:ext cx="9268445" cy="0"/>
              <a:chOff x="-88214" y="406099"/>
              <a:chExt cx="9268445" cy="0"/>
            </a:xfrm>
          </p:grpSpPr>
          <p:cxnSp>
            <p:nvCxnSpPr>
              <p:cNvPr id="302" name="Straight Connector 301"/>
              <p:cNvCxnSpPr/>
              <p:nvPr userDrawn="1"/>
            </p:nvCxnSpPr>
            <p:spPr bwMode="gray">
              <a:xfrm flipH="1">
                <a:off x="-88214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 userDrawn="1"/>
            </p:nvCxnSpPr>
            <p:spPr bwMode="gray">
              <a:xfrm flipH="1">
                <a:off x="9144512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 userDrawn="1"/>
            </p:nvCxnSpPr>
            <p:spPr bwMode="gray">
              <a:xfrm flipH="1">
                <a:off x="-88214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 userDrawn="1"/>
            </p:nvCxnSpPr>
            <p:spPr bwMode="gray">
              <a:xfrm flipH="1">
                <a:off x="9144512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" name="Group 305"/>
            <p:cNvGrpSpPr/>
            <p:nvPr userDrawn="1"/>
          </p:nvGrpSpPr>
          <p:grpSpPr>
            <a:xfrm>
              <a:off x="-88214" y="2552699"/>
              <a:ext cx="9268445" cy="0"/>
              <a:chOff x="-88214" y="406099"/>
              <a:chExt cx="9268445" cy="0"/>
            </a:xfrm>
          </p:grpSpPr>
          <p:cxnSp>
            <p:nvCxnSpPr>
              <p:cNvPr id="307" name="Straight Connector 306"/>
              <p:cNvCxnSpPr/>
              <p:nvPr userDrawn="1"/>
            </p:nvCxnSpPr>
            <p:spPr bwMode="gray">
              <a:xfrm flipH="1">
                <a:off x="-88214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 userDrawn="1"/>
            </p:nvCxnSpPr>
            <p:spPr bwMode="gray">
              <a:xfrm flipH="1">
                <a:off x="9144512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 userDrawn="1"/>
            </p:nvCxnSpPr>
            <p:spPr bwMode="gray">
              <a:xfrm flipH="1">
                <a:off x="-88214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 userDrawn="1"/>
            </p:nvCxnSpPr>
            <p:spPr bwMode="gray">
              <a:xfrm flipH="1">
                <a:off x="9144512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Group 310"/>
            <p:cNvGrpSpPr/>
            <p:nvPr userDrawn="1"/>
          </p:nvGrpSpPr>
          <p:grpSpPr>
            <a:xfrm>
              <a:off x="-88214" y="4676775"/>
              <a:ext cx="9268445" cy="0"/>
              <a:chOff x="-88214" y="406099"/>
              <a:chExt cx="9268445" cy="0"/>
            </a:xfrm>
          </p:grpSpPr>
          <p:cxnSp>
            <p:nvCxnSpPr>
              <p:cNvPr id="312" name="Straight Connector 311"/>
              <p:cNvCxnSpPr/>
              <p:nvPr userDrawn="1"/>
            </p:nvCxnSpPr>
            <p:spPr bwMode="gray">
              <a:xfrm flipH="1">
                <a:off x="-88214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 userDrawn="1"/>
            </p:nvCxnSpPr>
            <p:spPr bwMode="gray">
              <a:xfrm flipH="1">
                <a:off x="9144512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 userDrawn="1"/>
            </p:nvCxnSpPr>
            <p:spPr bwMode="gray">
              <a:xfrm flipH="1">
                <a:off x="9144512" y="406099"/>
                <a:ext cx="3571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9022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  <p:sldLayoutId id="2147484046" r:id="rId18"/>
    <p:sldLayoutId id="2147484047" r:id="rId19"/>
    <p:sldLayoutId id="2147484048" r:id="rId20"/>
    <p:sldLayoutId id="2147484049" r:id="rId21"/>
    <p:sldLayoutId id="2147484050" r:id="rId22"/>
    <p:sldLayoutId id="2147484051" r:id="rId23"/>
    <p:sldLayoutId id="2147484052" r:id="rId24"/>
    <p:sldLayoutId id="2147484053" r:id="rId25"/>
    <p:sldLayoutId id="2147484054" r:id="rId26"/>
    <p:sldLayoutId id="2147484055" r:id="rId27"/>
    <p:sldLayoutId id="2147484056" r:id="rId28"/>
    <p:sldLayoutId id="214748405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07105" rtl="0" eaLnBrk="1" latinLnBrk="0" hangingPunct="1">
        <a:lnSpc>
          <a:spcPct val="80000"/>
        </a:lnSpc>
        <a:spcBef>
          <a:spcPct val="0"/>
        </a:spcBef>
        <a:buClrTx/>
        <a:buNone/>
        <a:defRPr sz="1800" strike="noStrike" kern="1200" cap="all" spc="0" baseline="0">
          <a:solidFill>
            <a:schemeClr val="tx1"/>
          </a:solidFill>
          <a:latin typeface="adineue PRO Black"/>
          <a:ea typeface="+mj-ea"/>
          <a:cs typeface="+mj-cs"/>
        </a:defRPr>
      </a:lvl1pPr>
      <a:lvl2pPr algn="l" rtl="0" eaLnBrk="1" hangingPunct="1">
        <a:lnSpc>
          <a:spcPct val="80000"/>
        </a:lnSpc>
        <a:defRPr kern="1200" cap="all" spc="0" baseline="0">
          <a:solidFill>
            <a:sysClr val="windowText" lastClr="000000"/>
          </a:solidFill>
          <a:latin typeface="+mj-lt"/>
        </a:defRPr>
      </a:lvl2pPr>
      <a:lvl3pPr algn="l" rtl="0" eaLnBrk="1" hangingPunct="1">
        <a:lnSpc>
          <a:spcPct val="80000"/>
        </a:lnSpc>
        <a:defRPr kern="1200" cap="all" baseline="0">
          <a:latin typeface="+mj-lt"/>
        </a:defRPr>
      </a:lvl3pPr>
      <a:lvl4pPr algn="l" rtl="0" eaLnBrk="1" hangingPunct="1">
        <a:lnSpc>
          <a:spcPct val="80000"/>
        </a:lnSpc>
        <a:defRPr kern="1200" cap="all" baseline="0">
          <a:latin typeface="+mj-lt"/>
        </a:defRPr>
      </a:lvl4pPr>
      <a:lvl5pPr algn="l" rtl="0" eaLnBrk="1" hangingPunct="1">
        <a:lnSpc>
          <a:spcPct val="80000"/>
        </a:lnSpc>
        <a:defRPr kern="1200" cap="all" baseline="0">
          <a:latin typeface="+mj-lt"/>
        </a:defRPr>
      </a:lvl5pPr>
      <a:lvl6pPr algn="l" rtl="0" eaLnBrk="1" hangingPunct="1">
        <a:lnSpc>
          <a:spcPct val="80000"/>
        </a:lnSpc>
        <a:defRPr kern="1200" cap="all" baseline="0">
          <a:latin typeface="+mj-lt"/>
        </a:defRPr>
      </a:lvl6pPr>
      <a:lvl7pPr algn="l" rtl="0" eaLnBrk="1" hangingPunct="1">
        <a:lnSpc>
          <a:spcPct val="80000"/>
        </a:lnSpc>
        <a:defRPr kern="1200" cap="all" baseline="0">
          <a:latin typeface="+mj-lt"/>
        </a:defRPr>
      </a:lvl7pPr>
      <a:lvl8pPr algn="l" rtl="0" eaLnBrk="1" hangingPunct="1">
        <a:lnSpc>
          <a:spcPct val="80000"/>
        </a:lnSpc>
        <a:defRPr kern="1200" cap="all" baseline="0">
          <a:latin typeface="+mj-lt"/>
        </a:defRPr>
      </a:lvl8pPr>
      <a:lvl9pPr eaLnBrk="1" hangingPunct="1">
        <a:lnSpc>
          <a:spcPct val="80000"/>
        </a:lnSpc>
        <a:defRPr kern="1200" cap="all" baseline="0">
          <a:latin typeface="+mj-lt"/>
        </a:defRPr>
      </a:lvl9pPr>
    </p:titleStyle>
    <p:bodyStyle>
      <a:lvl1pPr marL="0" indent="0" algn="l" defTabSz="907105" rtl="0" eaLnBrk="1" latinLnBrk="0" hangingPunct="1">
        <a:lnSpc>
          <a:spcPts val="1687"/>
        </a:lnSpc>
        <a:spcBef>
          <a:spcPts val="0"/>
        </a:spcBef>
        <a:spcAft>
          <a:spcPts val="992"/>
        </a:spcAft>
        <a:buClrTx/>
        <a:buSzPct val="90000"/>
        <a:buFont typeface="AdihausDIN" pitchFamily="34" charset="0"/>
        <a:buNone/>
        <a:defRPr sz="1200" b="0" kern="1200" baseline="0">
          <a:solidFill>
            <a:schemeClr val="tx1"/>
          </a:solidFill>
          <a:latin typeface="AdihausDIN"/>
          <a:ea typeface="+mn-ea"/>
          <a:cs typeface="AdihausDIN"/>
        </a:defRPr>
      </a:lvl1pPr>
      <a:lvl2pPr marL="178563" indent="-178563" algn="l" defTabSz="907105" rtl="0" eaLnBrk="1" latinLnBrk="0" hangingPunct="1">
        <a:lnSpc>
          <a:spcPts val="1687"/>
        </a:lnSpc>
        <a:spcBef>
          <a:spcPts val="0"/>
        </a:spcBef>
        <a:spcAft>
          <a:spcPts val="992"/>
        </a:spcAft>
        <a:buClrTx/>
        <a:buSzPct val="90000"/>
        <a:buFont typeface="Wingdings" panose="05000000000000000000" pitchFamily="2" charset="2"/>
        <a:buChar char="§"/>
        <a:defRPr sz="1200" b="1" kern="1200" cap="all" baseline="0">
          <a:solidFill>
            <a:schemeClr val="tx1"/>
          </a:solidFill>
          <a:latin typeface="AdihausDIN"/>
          <a:ea typeface="+mn-ea"/>
          <a:cs typeface="AdihausDIN"/>
        </a:defRPr>
      </a:lvl2pPr>
      <a:lvl3pPr marL="357127" indent="-178563" algn="l" defTabSz="907105" rtl="0" eaLnBrk="1" latinLnBrk="0" hangingPunct="1">
        <a:lnSpc>
          <a:spcPts val="1687"/>
        </a:lnSpc>
        <a:spcBef>
          <a:spcPts val="0"/>
        </a:spcBef>
        <a:spcAft>
          <a:spcPts val="992"/>
        </a:spcAft>
        <a:buClrTx/>
        <a:buSzPct val="100000"/>
        <a:buFont typeface="Symbol" pitchFamily="18" charset="2"/>
        <a:buChar char=""/>
        <a:defRPr sz="1200" kern="1200">
          <a:solidFill>
            <a:schemeClr val="tx1"/>
          </a:solidFill>
          <a:latin typeface="AdihausDIN"/>
          <a:ea typeface="+mn-ea"/>
          <a:cs typeface="AdihausDIN"/>
        </a:defRPr>
      </a:lvl3pPr>
      <a:lvl4pPr marL="178563" indent="-178563" algn="l" defTabSz="907105" rtl="0" eaLnBrk="1" latinLnBrk="0" hangingPunct="1">
        <a:lnSpc>
          <a:spcPts val="1687"/>
        </a:lnSpc>
        <a:spcBef>
          <a:spcPts val="0"/>
        </a:spcBef>
        <a:spcAft>
          <a:spcPts val="992"/>
        </a:spcAft>
        <a:buClrTx/>
        <a:buSzPct val="90000"/>
        <a:buFont typeface="+mj-lt"/>
        <a:buAutoNum type="arabicPeriod"/>
        <a:defRPr sz="1200" kern="1200">
          <a:solidFill>
            <a:schemeClr val="tx1"/>
          </a:solidFill>
          <a:latin typeface="AdihausDIN"/>
          <a:ea typeface="+mn-ea"/>
          <a:cs typeface="AdihausDIN"/>
        </a:defRPr>
      </a:lvl4pPr>
      <a:lvl5pPr marL="357127" indent="-178563" algn="l" defTabSz="907105" rtl="0" eaLnBrk="1" latinLnBrk="0" hangingPunct="1">
        <a:lnSpc>
          <a:spcPts val="1687"/>
        </a:lnSpc>
        <a:spcBef>
          <a:spcPts val="0"/>
        </a:spcBef>
        <a:spcAft>
          <a:spcPts val="992"/>
        </a:spcAft>
        <a:buClrTx/>
        <a:buSzPct val="90000"/>
        <a:buFont typeface="+mj-lt"/>
        <a:buAutoNum type="arabicPeriod"/>
        <a:tabLst>
          <a:tab pos="974822" algn="l"/>
        </a:tabLst>
        <a:defRPr sz="1200" kern="1200">
          <a:solidFill>
            <a:schemeClr val="tx1"/>
          </a:solidFill>
          <a:latin typeface="AdihausDIN"/>
          <a:ea typeface="+mn-ea"/>
          <a:cs typeface="AdihausDIN"/>
        </a:defRPr>
      </a:lvl5pPr>
      <a:lvl6pPr marL="0" indent="0" algn="l" defTabSz="907105" rtl="0" eaLnBrk="1" latinLnBrk="0" hangingPunct="1">
        <a:lnSpc>
          <a:spcPct val="80000"/>
        </a:lnSpc>
        <a:spcBef>
          <a:spcPts val="0"/>
        </a:spcBef>
        <a:spcAft>
          <a:spcPts val="992"/>
        </a:spcAft>
        <a:buClrTx/>
        <a:buSzPct val="90000"/>
        <a:buFont typeface="Wingdings" pitchFamily="2" charset="2"/>
        <a:buNone/>
        <a:tabLst>
          <a:tab pos="974822" algn="l"/>
        </a:tabLst>
        <a:defRPr sz="3600" kern="1200" cap="all" baseline="0">
          <a:solidFill>
            <a:schemeClr val="tx1"/>
          </a:solidFill>
          <a:latin typeface="adineue PRO Black"/>
          <a:ea typeface="+mn-ea"/>
          <a:cs typeface="+mn-cs"/>
        </a:defRPr>
      </a:lvl6pPr>
      <a:lvl7pPr marL="0" indent="0" algn="l" defTabSz="907105" rtl="0" eaLnBrk="1" latinLnBrk="0" hangingPunct="1">
        <a:lnSpc>
          <a:spcPct val="80000"/>
        </a:lnSpc>
        <a:spcBef>
          <a:spcPts val="0"/>
        </a:spcBef>
        <a:spcAft>
          <a:spcPts val="992"/>
        </a:spcAft>
        <a:buClrTx/>
        <a:buSzPct val="90000"/>
        <a:buFont typeface="Wingdings" pitchFamily="2" charset="2"/>
        <a:buNone/>
        <a:tabLst>
          <a:tab pos="974822" algn="l"/>
        </a:tabLst>
        <a:defRPr sz="3600" kern="1200" cap="all" baseline="0">
          <a:solidFill>
            <a:schemeClr val="tx1"/>
          </a:solidFill>
          <a:latin typeface="adineue PRO Light"/>
          <a:ea typeface="+mn-ea"/>
          <a:cs typeface="+mn-cs"/>
        </a:defRPr>
      </a:lvl7pPr>
      <a:lvl8pPr marL="0" indent="0" algn="l" defTabSz="907105" rtl="0" eaLnBrk="1" latinLnBrk="0" hangingPunct="1">
        <a:lnSpc>
          <a:spcPct val="90000"/>
        </a:lnSpc>
        <a:spcBef>
          <a:spcPts val="595"/>
        </a:spcBef>
        <a:buClrTx/>
        <a:buSzPct val="90000"/>
        <a:buFont typeface="Wingdings" pitchFamily="2" charset="2"/>
        <a:buNone/>
        <a:tabLst>
          <a:tab pos="974822" algn="l"/>
        </a:tabLst>
        <a:defRPr sz="1400" b="1" kern="1200">
          <a:solidFill>
            <a:schemeClr val="tx1"/>
          </a:solidFill>
          <a:latin typeface="AdihausDIN"/>
          <a:ea typeface="+mn-ea"/>
          <a:cs typeface="AdihausDIN"/>
        </a:defRPr>
      </a:lvl8pPr>
      <a:lvl9pPr marL="0" indent="0" algn="l" defTabSz="907105" rtl="0" eaLnBrk="1" latinLnBrk="0" hangingPunct="1">
        <a:lnSpc>
          <a:spcPct val="90000"/>
        </a:lnSpc>
        <a:spcBef>
          <a:spcPts val="595"/>
        </a:spcBef>
        <a:buClrTx/>
        <a:buSzPct val="90000"/>
        <a:buFont typeface="Wingdings" pitchFamily="2" charset="2"/>
        <a:buNone/>
        <a:tabLst>
          <a:tab pos="974822" algn="l"/>
        </a:tabLst>
        <a:defRPr sz="1400" b="1" kern="1200">
          <a:solidFill>
            <a:schemeClr val="tx1"/>
          </a:solidFill>
          <a:latin typeface="AdihausDIN"/>
          <a:ea typeface="+mn-ea"/>
          <a:cs typeface="AdihausDIN"/>
        </a:defRPr>
      </a:lvl9pPr>
    </p:bodyStyle>
    <p:otherStyle>
      <a:defPPr>
        <a:defRPr lang="en-US"/>
      </a:defPPr>
      <a:lvl1pPr marL="0" algn="l" defTabSz="90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53" algn="l" defTabSz="90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05" algn="l" defTabSz="90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6" algn="l" defTabSz="90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205" algn="l" defTabSz="90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759" algn="l" defTabSz="90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308" algn="l" defTabSz="90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860" algn="l" defTabSz="90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412" algn="l" defTabSz="90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file://localhost/Users/lundenfeltl/Documents/Clients/adidas/Graphics:Campaigns/SS16/Ultra%20Boost/H20195_RU_Ultra_Boost_SS16_Act_F_2_H/Links/226577_Goalmouth_S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file://localhost/Users/lundenfeltl/Documents/Clients/adidas/Graphics:Campaigns/SS16/Ultra%20Boost/H20195_RU_Ultra_Boost_SS16_Act_F_2_H/Links/226577_Goal_S.jpg" TargetMode="External"/><Relationship Id="rId7" Type="http://schemas.openxmlformats.org/officeDocument/2006/relationships/image" Target="file://localhost/Users/lundenfeltl/Documents/Clients/adidas/Graphics:Campaigns/SS16/Ultra%20Boost/H20195_RU_Ultra_Boost_SS16_Act_F_2_H/Links/226577_Goalmouth_S.jpg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jpg"/><Relationship Id="rId11" Type="http://schemas.microsoft.com/office/2007/relationships/hdphoto" Target="../media/hdphoto2.wdp"/><Relationship Id="rId5" Type="http://schemas.openxmlformats.org/officeDocument/2006/relationships/image" Target="file://localhost/Users/lundenfeltl/Documents/Clients/adidas/Graphics:Campaigns/SS16/Ultra%20Boost/H20195_RU_Ultra_Boost_SS16_Act_F_2_H/Links/226577_Pitch_S.jpg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6.jp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lundenfeltl/Documents/Clients/adidas/Graphics:Campaigns/SS16/Ultra%20Boost/H20195_RU_Ultra_Boost_SS16_Act_F_2_H/Links/226577_Goalmouth_S.jpg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3.jp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file://localhost/Users/lundenfeltl/Documents/Clients/adidas/Graphics:Campaigns/SS16/Ultra%20Boost/H20195_RU_Ultra_Boost_SS16_Act_F_2_H/Links/226577_Pitch_S.jpg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6.jpg"/><Relationship Id="rId10" Type="http://schemas.microsoft.com/office/2007/relationships/hdphoto" Target="../media/hdphoto4.wdp"/><Relationship Id="rId4" Type="http://schemas.openxmlformats.org/officeDocument/2006/relationships/image" Target="file://localhost/Users/lundenfeltl/Documents/Clients/adidas/Graphics:Campaigns/SS16/Ultra%20Boost/H20195_RU_Ultra_Boost_SS16_Act_F_2_H/Links/226577_Goal_S.jpg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lundenfeltl/Documents/Clients/adidas/Graphics:Campaigns/SS16/Ultra%20Boost/H20195_RU_Ultra_Boost_SS16_Act_F_2_H/Links/226577_Goalmouth_S.jpg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3.jp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file://localhost/Users/lundenfeltl/Documents/Clients/adidas/Graphics:Campaigns/SS16/Ultra%20Boost/H20195_RU_Ultra_Boost_SS16_Act_F_2_H/Links/226577_Pitch_S.jpg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6.jpg"/><Relationship Id="rId10" Type="http://schemas.microsoft.com/office/2007/relationships/hdphoto" Target="../media/hdphoto6.wdp"/><Relationship Id="rId4" Type="http://schemas.openxmlformats.org/officeDocument/2006/relationships/image" Target="file://localhost/Users/lundenfeltl/Documents/Clients/adidas/Graphics:Campaigns/SS16/Ultra%20Boost/H20195_RU_Ultra_Boost_SS16_Act_F_2_H/Links/226577_Goal_S.jpg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ACE_solar_ppt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2563" cy="5103317"/>
          </a:xfrm>
          <a:prstGeom prst="rect">
            <a:avLst/>
          </a:prstGeom>
        </p:spPr>
      </p:pic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Adidas 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try-on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ss16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Subtitle 3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+mn-lt"/>
              </a:rPr>
              <a:t>Try the future. </a:t>
            </a:r>
            <a:br>
              <a:rPr lang="en-US" dirty="0" smtClean="0">
                <a:solidFill>
                  <a:srgbClr val="FFFFFF"/>
                </a:solidFill>
                <a:latin typeface="+mn-lt"/>
              </a:rPr>
            </a:br>
            <a:r>
              <a:rPr lang="en-US" dirty="0" smtClean="0">
                <a:solidFill>
                  <a:srgbClr val="FFFFFF"/>
                </a:solidFill>
                <a:latin typeface="+mn-lt"/>
              </a:rPr>
              <a:t>Today.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Logo"/>
          <p:cNvSpPr>
            <a:spLocks noEditPoints="1"/>
          </p:cNvSpPr>
          <p:nvPr/>
        </p:nvSpPr>
        <p:spPr bwMode="auto">
          <a:xfrm>
            <a:off x="5519500" y="1736983"/>
            <a:ext cx="2424857" cy="1631932"/>
          </a:xfrm>
          <a:custGeom>
            <a:avLst/>
            <a:gdLst>
              <a:gd name="T0" fmla="*/ 8877 w 12848"/>
              <a:gd name="T1" fmla="*/ 7523 h 8656"/>
              <a:gd name="T2" fmla="*/ 10126 w 12848"/>
              <a:gd name="T3" fmla="*/ 7523 h 8656"/>
              <a:gd name="T4" fmla="*/ 7002 w 12848"/>
              <a:gd name="T5" fmla="*/ 6897 h 8656"/>
              <a:gd name="T6" fmla="*/ 7002 w 12848"/>
              <a:gd name="T7" fmla="*/ 8143 h 8656"/>
              <a:gd name="T8" fmla="*/ 7002 w 12848"/>
              <a:gd name="T9" fmla="*/ 6897 h 8656"/>
              <a:gd name="T10" fmla="*/ 3025 w 12848"/>
              <a:gd name="T11" fmla="*/ 7523 h 8656"/>
              <a:gd name="T12" fmla="*/ 4288 w 12848"/>
              <a:gd name="T13" fmla="*/ 7523 h 8656"/>
              <a:gd name="T14" fmla="*/ 1148 w 12848"/>
              <a:gd name="T15" fmla="*/ 6897 h 8656"/>
              <a:gd name="T16" fmla="*/ 1148 w 12848"/>
              <a:gd name="T17" fmla="*/ 8143 h 8656"/>
              <a:gd name="T18" fmla="*/ 1148 w 12848"/>
              <a:gd name="T19" fmla="*/ 6897 h 8656"/>
              <a:gd name="T20" fmla="*/ 5637 w 12848"/>
              <a:gd name="T21" fmla="*/ 6420 h 8656"/>
              <a:gd name="T22" fmla="*/ 5094 w 12848"/>
              <a:gd name="T23" fmla="*/ 8606 h 8656"/>
              <a:gd name="T24" fmla="*/ 11830 w 12848"/>
              <a:gd name="T25" fmla="*/ 6399 h 8656"/>
              <a:gd name="T26" fmla="*/ 12212 w 12848"/>
              <a:gd name="T27" fmla="*/ 7113 h 8656"/>
              <a:gd name="T28" fmla="*/ 11485 w 12848"/>
              <a:gd name="T29" fmla="*/ 7014 h 8656"/>
              <a:gd name="T30" fmla="*/ 12848 w 12848"/>
              <a:gd name="T31" fmla="*/ 7906 h 8656"/>
              <a:gd name="T32" fmla="*/ 10877 w 12848"/>
              <a:gd name="T33" fmla="*/ 7906 h 8656"/>
              <a:gd name="T34" fmla="*/ 11901 w 12848"/>
              <a:gd name="T35" fmla="*/ 8252 h 8656"/>
              <a:gd name="T36" fmla="*/ 11802 w 12848"/>
              <a:gd name="T37" fmla="*/ 7776 h 8656"/>
              <a:gd name="T38" fmla="*/ 10927 w 12848"/>
              <a:gd name="T39" fmla="*/ 7100 h 8656"/>
              <a:gd name="T40" fmla="*/ 9484 w 12848"/>
              <a:gd name="T41" fmla="*/ 6399 h 8656"/>
              <a:gd name="T42" fmla="*/ 10126 w 12848"/>
              <a:gd name="T43" fmla="*/ 6420 h 8656"/>
              <a:gd name="T44" fmla="*/ 10669 w 12848"/>
              <a:gd name="T45" fmla="*/ 8605 h 8656"/>
              <a:gd name="T46" fmla="*/ 10126 w 12848"/>
              <a:gd name="T47" fmla="*/ 8461 h 8656"/>
              <a:gd name="T48" fmla="*/ 8352 w 12848"/>
              <a:gd name="T49" fmla="*/ 7523 h 8656"/>
              <a:gd name="T50" fmla="*/ 1133 w 12848"/>
              <a:gd name="T51" fmla="*/ 6399 h 8656"/>
              <a:gd name="T52" fmla="*/ 1783 w 12848"/>
              <a:gd name="T53" fmla="*/ 6420 h 8656"/>
              <a:gd name="T54" fmla="*/ 2317 w 12848"/>
              <a:gd name="T55" fmla="*/ 8605 h 8656"/>
              <a:gd name="T56" fmla="*/ 1783 w 12848"/>
              <a:gd name="T57" fmla="*/ 8461 h 8656"/>
              <a:gd name="T58" fmla="*/ 0 w 12848"/>
              <a:gd name="T59" fmla="*/ 7523 h 8656"/>
              <a:gd name="T60" fmla="*/ 7636 w 12848"/>
              <a:gd name="T61" fmla="*/ 5678 h 8656"/>
              <a:gd name="T62" fmla="*/ 8171 w 12848"/>
              <a:gd name="T63" fmla="*/ 8605 h 8656"/>
              <a:gd name="T64" fmla="*/ 7636 w 12848"/>
              <a:gd name="T65" fmla="*/ 8461 h 8656"/>
              <a:gd name="T66" fmla="*/ 5854 w 12848"/>
              <a:gd name="T67" fmla="*/ 7523 h 8656"/>
              <a:gd name="T68" fmla="*/ 7636 w 12848"/>
              <a:gd name="T69" fmla="*/ 6594 h 8656"/>
              <a:gd name="T70" fmla="*/ 4288 w 12848"/>
              <a:gd name="T71" fmla="*/ 5678 h 8656"/>
              <a:gd name="T72" fmla="*/ 4829 w 12848"/>
              <a:gd name="T73" fmla="*/ 8605 h 8656"/>
              <a:gd name="T74" fmla="*/ 4288 w 12848"/>
              <a:gd name="T75" fmla="*/ 8461 h 8656"/>
              <a:gd name="T76" fmla="*/ 2505 w 12848"/>
              <a:gd name="T77" fmla="*/ 7523 h 8656"/>
              <a:gd name="T78" fmla="*/ 4288 w 12848"/>
              <a:gd name="T79" fmla="*/ 6594 h 8656"/>
              <a:gd name="T80" fmla="*/ 3283 w 12848"/>
              <a:gd name="T81" fmla="*/ 3947 h 8656"/>
              <a:gd name="T82" fmla="*/ 1754 w 12848"/>
              <a:gd name="T83" fmla="*/ 5678 h 8656"/>
              <a:gd name="T84" fmla="*/ 3283 w 12848"/>
              <a:gd name="T85" fmla="*/ 3947 h 8656"/>
              <a:gd name="T86" fmla="*/ 7636 w 12848"/>
              <a:gd name="T87" fmla="*/ 5678 h 8656"/>
              <a:gd name="T88" fmla="*/ 5637 w 12848"/>
              <a:gd name="T89" fmla="*/ 6220 h 8656"/>
              <a:gd name="T90" fmla="*/ 5094 w 12848"/>
              <a:gd name="T91" fmla="*/ 5678 h 8656"/>
              <a:gd name="T92" fmla="*/ 5507 w 12848"/>
              <a:gd name="T93" fmla="*/ 1998 h 8656"/>
              <a:gd name="T94" fmla="*/ 10964 w 12848"/>
              <a:gd name="T95" fmla="*/ 5678 h 8656"/>
              <a:gd name="T96" fmla="*/ 5781 w 12848"/>
              <a:gd name="T97" fmla="*/ 1098 h 8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48" h="8656">
                <a:moveTo>
                  <a:pt x="9507" y="6897"/>
                </a:moveTo>
                <a:cubicBezTo>
                  <a:pt x="9166" y="6897"/>
                  <a:pt x="8877" y="7184"/>
                  <a:pt x="8877" y="7523"/>
                </a:cubicBezTo>
                <a:cubicBezTo>
                  <a:pt x="8877" y="7863"/>
                  <a:pt x="9166" y="8143"/>
                  <a:pt x="9507" y="8143"/>
                </a:cubicBezTo>
                <a:cubicBezTo>
                  <a:pt x="9845" y="8143"/>
                  <a:pt x="10126" y="7863"/>
                  <a:pt x="10126" y="7523"/>
                </a:cubicBezTo>
                <a:cubicBezTo>
                  <a:pt x="10126" y="7184"/>
                  <a:pt x="9845" y="6897"/>
                  <a:pt x="9507" y="6897"/>
                </a:cubicBezTo>
                <a:close/>
                <a:moveTo>
                  <a:pt x="7002" y="6897"/>
                </a:moveTo>
                <a:cubicBezTo>
                  <a:pt x="6668" y="6897"/>
                  <a:pt x="6381" y="7184"/>
                  <a:pt x="6381" y="7523"/>
                </a:cubicBezTo>
                <a:cubicBezTo>
                  <a:pt x="6381" y="7863"/>
                  <a:pt x="6668" y="8143"/>
                  <a:pt x="7002" y="8143"/>
                </a:cubicBezTo>
                <a:cubicBezTo>
                  <a:pt x="7346" y="8143"/>
                  <a:pt x="7636" y="7863"/>
                  <a:pt x="7636" y="7523"/>
                </a:cubicBezTo>
                <a:cubicBezTo>
                  <a:pt x="7636" y="7184"/>
                  <a:pt x="7346" y="6897"/>
                  <a:pt x="7002" y="6897"/>
                </a:cubicBezTo>
                <a:close/>
                <a:moveTo>
                  <a:pt x="3659" y="6897"/>
                </a:moveTo>
                <a:cubicBezTo>
                  <a:pt x="3312" y="6897"/>
                  <a:pt x="3025" y="7184"/>
                  <a:pt x="3025" y="7523"/>
                </a:cubicBezTo>
                <a:cubicBezTo>
                  <a:pt x="3025" y="7863"/>
                  <a:pt x="3312" y="8143"/>
                  <a:pt x="3659" y="8143"/>
                </a:cubicBezTo>
                <a:cubicBezTo>
                  <a:pt x="3999" y="8143"/>
                  <a:pt x="4288" y="7863"/>
                  <a:pt x="4288" y="7523"/>
                </a:cubicBezTo>
                <a:cubicBezTo>
                  <a:pt x="4288" y="7184"/>
                  <a:pt x="3999" y="6897"/>
                  <a:pt x="3659" y="6897"/>
                </a:cubicBezTo>
                <a:close/>
                <a:moveTo>
                  <a:pt x="1148" y="6897"/>
                </a:moveTo>
                <a:cubicBezTo>
                  <a:pt x="809" y="6897"/>
                  <a:pt x="520" y="7184"/>
                  <a:pt x="520" y="7523"/>
                </a:cubicBezTo>
                <a:cubicBezTo>
                  <a:pt x="520" y="7863"/>
                  <a:pt x="809" y="8143"/>
                  <a:pt x="1148" y="8143"/>
                </a:cubicBezTo>
                <a:cubicBezTo>
                  <a:pt x="1495" y="8143"/>
                  <a:pt x="1782" y="7863"/>
                  <a:pt x="1782" y="7523"/>
                </a:cubicBezTo>
                <a:cubicBezTo>
                  <a:pt x="1782" y="7184"/>
                  <a:pt x="1495" y="6897"/>
                  <a:pt x="1148" y="6897"/>
                </a:cubicBezTo>
                <a:close/>
                <a:moveTo>
                  <a:pt x="5094" y="6420"/>
                </a:moveTo>
                <a:lnTo>
                  <a:pt x="5637" y="6420"/>
                </a:lnTo>
                <a:lnTo>
                  <a:pt x="5637" y="8606"/>
                </a:lnTo>
                <a:lnTo>
                  <a:pt x="5094" y="8606"/>
                </a:lnTo>
                <a:lnTo>
                  <a:pt x="5094" y="6420"/>
                </a:lnTo>
                <a:close/>
                <a:moveTo>
                  <a:pt x="11830" y="6399"/>
                </a:moveTo>
                <a:cubicBezTo>
                  <a:pt x="12379" y="6399"/>
                  <a:pt x="12726" y="6688"/>
                  <a:pt x="12762" y="7113"/>
                </a:cubicBezTo>
                <a:lnTo>
                  <a:pt x="12212" y="7113"/>
                </a:lnTo>
                <a:cubicBezTo>
                  <a:pt x="12204" y="6998"/>
                  <a:pt x="12183" y="6818"/>
                  <a:pt x="11859" y="6818"/>
                </a:cubicBezTo>
                <a:cubicBezTo>
                  <a:pt x="11642" y="6818"/>
                  <a:pt x="11499" y="6862"/>
                  <a:pt x="11485" y="7014"/>
                </a:cubicBezTo>
                <a:cubicBezTo>
                  <a:pt x="11485" y="7236"/>
                  <a:pt x="11938" y="7222"/>
                  <a:pt x="12292" y="7314"/>
                </a:cubicBezTo>
                <a:cubicBezTo>
                  <a:pt x="12632" y="7400"/>
                  <a:pt x="12848" y="7611"/>
                  <a:pt x="12848" y="7906"/>
                </a:cubicBezTo>
                <a:cubicBezTo>
                  <a:pt x="12848" y="8448"/>
                  <a:pt x="12407" y="8656"/>
                  <a:pt x="11867" y="8656"/>
                </a:cubicBezTo>
                <a:cubicBezTo>
                  <a:pt x="11259" y="8656"/>
                  <a:pt x="10899" y="8346"/>
                  <a:pt x="10877" y="7906"/>
                </a:cubicBezTo>
                <a:lnTo>
                  <a:pt x="11447" y="7906"/>
                </a:lnTo>
                <a:cubicBezTo>
                  <a:pt x="11447" y="8044"/>
                  <a:pt x="11535" y="8247"/>
                  <a:pt x="11901" y="8252"/>
                </a:cubicBezTo>
                <a:cubicBezTo>
                  <a:pt x="12147" y="8252"/>
                  <a:pt x="12264" y="8107"/>
                  <a:pt x="12264" y="8000"/>
                </a:cubicBezTo>
                <a:cubicBezTo>
                  <a:pt x="12248" y="7827"/>
                  <a:pt x="12032" y="7812"/>
                  <a:pt x="11802" y="7776"/>
                </a:cubicBezTo>
                <a:cubicBezTo>
                  <a:pt x="11572" y="7741"/>
                  <a:pt x="11376" y="7697"/>
                  <a:pt x="11232" y="7624"/>
                </a:cubicBezTo>
                <a:cubicBezTo>
                  <a:pt x="11050" y="7531"/>
                  <a:pt x="10927" y="7330"/>
                  <a:pt x="10927" y="7100"/>
                </a:cubicBezTo>
                <a:cubicBezTo>
                  <a:pt x="10927" y="6711"/>
                  <a:pt x="11267" y="6399"/>
                  <a:pt x="11830" y="6399"/>
                </a:cubicBezTo>
                <a:close/>
                <a:moveTo>
                  <a:pt x="9484" y="6399"/>
                </a:moveTo>
                <a:cubicBezTo>
                  <a:pt x="9722" y="6399"/>
                  <a:pt x="9946" y="6464"/>
                  <a:pt x="10126" y="6594"/>
                </a:cubicBezTo>
                <a:lnTo>
                  <a:pt x="10126" y="6420"/>
                </a:lnTo>
                <a:lnTo>
                  <a:pt x="10669" y="6420"/>
                </a:lnTo>
                <a:lnTo>
                  <a:pt x="10669" y="8605"/>
                </a:lnTo>
                <a:lnTo>
                  <a:pt x="10126" y="8605"/>
                </a:lnTo>
                <a:lnTo>
                  <a:pt x="10126" y="8461"/>
                </a:lnTo>
                <a:cubicBezTo>
                  <a:pt x="9946" y="8584"/>
                  <a:pt x="9730" y="8656"/>
                  <a:pt x="9484" y="8656"/>
                </a:cubicBezTo>
                <a:cubicBezTo>
                  <a:pt x="8863" y="8656"/>
                  <a:pt x="8352" y="8143"/>
                  <a:pt x="8352" y="7523"/>
                </a:cubicBezTo>
                <a:cubicBezTo>
                  <a:pt x="8352" y="6897"/>
                  <a:pt x="8863" y="6399"/>
                  <a:pt x="9484" y="6399"/>
                </a:cubicBezTo>
                <a:close/>
                <a:moveTo>
                  <a:pt x="1133" y="6399"/>
                </a:moveTo>
                <a:cubicBezTo>
                  <a:pt x="1373" y="6399"/>
                  <a:pt x="1595" y="6464"/>
                  <a:pt x="1783" y="6594"/>
                </a:cubicBezTo>
                <a:lnTo>
                  <a:pt x="1783" y="6420"/>
                </a:lnTo>
                <a:lnTo>
                  <a:pt x="2317" y="6420"/>
                </a:lnTo>
                <a:lnTo>
                  <a:pt x="2317" y="8605"/>
                </a:lnTo>
                <a:lnTo>
                  <a:pt x="1783" y="8605"/>
                </a:lnTo>
                <a:lnTo>
                  <a:pt x="1783" y="8461"/>
                </a:lnTo>
                <a:cubicBezTo>
                  <a:pt x="1603" y="8584"/>
                  <a:pt x="1378" y="8656"/>
                  <a:pt x="1133" y="8656"/>
                </a:cubicBezTo>
                <a:cubicBezTo>
                  <a:pt x="514" y="8656"/>
                  <a:pt x="0" y="8143"/>
                  <a:pt x="0" y="7523"/>
                </a:cubicBezTo>
                <a:cubicBezTo>
                  <a:pt x="0" y="6897"/>
                  <a:pt x="514" y="6399"/>
                  <a:pt x="1133" y="6399"/>
                </a:cubicBezTo>
                <a:close/>
                <a:moveTo>
                  <a:pt x="7636" y="5678"/>
                </a:moveTo>
                <a:lnTo>
                  <a:pt x="8171" y="5678"/>
                </a:lnTo>
                <a:lnTo>
                  <a:pt x="8171" y="8605"/>
                </a:lnTo>
                <a:lnTo>
                  <a:pt x="7636" y="8605"/>
                </a:lnTo>
                <a:lnTo>
                  <a:pt x="7636" y="8461"/>
                </a:lnTo>
                <a:cubicBezTo>
                  <a:pt x="7456" y="8584"/>
                  <a:pt x="7234" y="8656"/>
                  <a:pt x="6987" y="8656"/>
                </a:cubicBezTo>
                <a:cubicBezTo>
                  <a:pt x="6366" y="8656"/>
                  <a:pt x="5854" y="8143"/>
                  <a:pt x="5854" y="7523"/>
                </a:cubicBezTo>
                <a:cubicBezTo>
                  <a:pt x="5854" y="6896"/>
                  <a:pt x="6366" y="6398"/>
                  <a:pt x="6987" y="6398"/>
                </a:cubicBezTo>
                <a:cubicBezTo>
                  <a:pt x="7234" y="6398"/>
                  <a:pt x="7448" y="6463"/>
                  <a:pt x="7636" y="6594"/>
                </a:cubicBezTo>
                <a:lnTo>
                  <a:pt x="7636" y="5678"/>
                </a:lnTo>
                <a:close/>
                <a:moveTo>
                  <a:pt x="4288" y="5678"/>
                </a:moveTo>
                <a:lnTo>
                  <a:pt x="4829" y="5678"/>
                </a:lnTo>
                <a:lnTo>
                  <a:pt x="4829" y="8605"/>
                </a:lnTo>
                <a:lnTo>
                  <a:pt x="4288" y="8605"/>
                </a:lnTo>
                <a:lnTo>
                  <a:pt x="4288" y="8461"/>
                </a:lnTo>
                <a:cubicBezTo>
                  <a:pt x="4100" y="8584"/>
                  <a:pt x="3884" y="8656"/>
                  <a:pt x="3646" y="8656"/>
                </a:cubicBezTo>
                <a:cubicBezTo>
                  <a:pt x="3017" y="8656"/>
                  <a:pt x="2505" y="8143"/>
                  <a:pt x="2505" y="7523"/>
                </a:cubicBezTo>
                <a:cubicBezTo>
                  <a:pt x="2505" y="6896"/>
                  <a:pt x="3017" y="6398"/>
                  <a:pt x="3646" y="6398"/>
                </a:cubicBezTo>
                <a:cubicBezTo>
                  <a:pt x="3884" y="6398"/>
                  <a:pt x="4100" y="6463"/>
                  <a:pt x="4288" y="6594"/>
                </a:cubicBezTo>
                <a:lnTo>
                  <a:pt x="4288" y="5678"/>
                </a:lnTo>
                <a:close/>
                <a:moveTo>
                  <a:pt x="3283" y="3947"/>
                </a:moveTo>
                <a:lnTo>
                  <a:pt x="4288" y="5678"/>
                </a:lnTo>
                <a:lnTo>
                  <a:pt x="1754" y="5678"/>
                </a:lnTo>
                <a:lnTo>
                  <a:pt x="1386" y="5036"/>
                </a:lnTo>
                <a:lnTo>
                  <a:pt x="3283" y="3947"/>
                </a:lnTo>
                <a:close/>
                <a:moveTo>
                  <a:pt x="5507" y="1998"/>
                </a:moveTo>
                <a:lnTo>
                  <a:pt x="7636" y="5678"/>
                </a:lnTo>
                <a:lnTo>
                  <a:pt x="5637" y="5678"/>
                </a:lnTo>
                <a:lnTo>
                  <a:pt x="5637" y="6220"/>
                </a:lnTo>
                <a:lnTo>
                  <a:pt x="5094" y="6220"/>
                </a:lnTo>
                <a:lnTo>
                  <a:pt x="5094" y="5678"/>
                </a:lnTo>
                <a:lnTo>
                  <a:pt x="3602" y="3089"/>
                </a:lnTo>
                <a:lnTo>
                  <a:pt x="5507" y="1998"/>
                </a:lnTo>
                <a:close/>
                <a:moveTo>
                  <a:pt x="7681" y="0"/>
                </a:moveTo>
                <a:lnTo>
                  <a:pt x="10964" y="5678"/>
                </a:lnTo>
                <a:lnTo>
                  <a:pt x="8422" y="5678"/>
                </a:lnTo>
                <a:lnTo>
                  <a:pt x="5781" y="1098"/>
                </a:lnTo>
                <a:lnTo>
                  <a:pt x="768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0712" tIns="45355" rIns="90712" bIns="45355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ysClr val="windowText" lastClr="000000"/>
              </a:solidFill>
              <a:latin typeface="adineue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24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-1" y="0"/>
            <a:ext cx="9072564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latshållare för bild 14"/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0" r="9970"/>
          <a:stretch/>
        </p:blipFill>
        <p:spPr>
          <a:xfrm>
            <a:off x="6048375" y="0"/>
            <a:ext cx="3024188" cy="510540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7187" y="428627"/>
            <a:ext cx="5619254" cy="2124075"/>
          </a:xfrm>
        </p:spPr>
        <p:txBody>
          <a:bodyPr/>
          <a:lstStyle/>
          <a:p>
            <a:r>
              <a:rPr lang="sv-SE" dirty="0" smtClean="0">
                <a:latin typeface="+mj-lt"/>
              </a:rPr>
              <a:t>Adidas </a:t>
            </a:r>
            <a:br>
              <a:rPr lang="sv-SE" dirty="0" smtClean="0">
                <a:latin typeface="+mj-lt"/>
              </a:rPr>
            </a:br>
            <a:r>
              <a:rPr lang="sv-SE" dirty="0" smtClean="0">
                <a:latin typeface="+mj-lt"/>
              </a:rPr>
              <a:t>try-on </a:t>
            </a:r>
            <a:br>
              <a:rPr lang="sv-SE" dirty="0" smtClean="0">
                <a:latin typeface="+mj-lt"/>
              </a:rPr>
            </a:br>
            <a:r>
              <a:rPr lang="sv-SE" dirty="0" smtClean="0">
                <a:latin typeface="+mj-lt"/>
              </a:rPr>
              <a:t>ss16</a:t>
            </a:r>
            <a:endParaRPr lang="sv-SE" dirty="0">
              <a:latin typeface="+mj-lt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59817" y="2768724"/>
            <a:ext cx="4104456" cy="1368152"/>
          </a:xfrm>
        </p:spPr>
        <p:txBody>
          <a:bodyPr/>
          <a:lstStyle/>
          <a:p>
            <a:r>
              <a:rPr lang="sv-SE" dirty="0" smtClean="0">
                <a:latin typeface="+mn-lt"/>
              </a:rPr>
              <a:t>Välkomna till Intersport </a:t>
            </a:r>
          </a:p>
          <a:p>
            <a:r>
              <a:rPr lang="sv-SE" dirty="0" smtClean="0">
                <a:latin typeface="+mn-lt"/>
              </a:rPr>
              <a:t>Knallerian. Lördag den 27/2.</a:t>
            </a:r>
          </a:p>
          <a:p>
            <a:r>
              <a:rPr lang="sv-SE" dirty="0" smtClean="0">
                <a:latin typeface="+mn-lt"/>
              </a:rPr>
              <a:t>10.00 – 15.00</a:t>
            </a:r>
            <a:endParaRPr lang="sv-SE" dirty="0">
              <a:latin typeface="+mn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809" y="2552700"/>
            <a:ext cx="5761608" cy="2153335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en-US" sz="1800" dirty="0" smtClean="0"/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en-US" sz="1800" dirty="0"/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6044116" y="0"/>
            <a:ext cx="3022600" cy="5105400"/>
          </a:xfrm>
          <a:prstGeom prst="rect">
            <a:avLst/>
          </a:prstGeom>
          <a:gradFill flip="none" rotWithShape="1">
            <a:gsLst>
              <a:gs pos="55000">
                <a:schemeClr val="bg1">
                  <a:lumMod val="95000"/>
                  <a:alpha val="50000"/>
                </a:schemeClr>
              </a:gs>
              <a:gs pos="3000">
                <a:schemeClr val="bg1">
                  <a:alpha val="50000"/>
                </a:schemeClr>
              </a:gs>
              <a:gs pos="100000">
                <a:schemeClr val="bg1">
                  <a:lumMod val="75000"/>
                  <a:alpha val="50000"/>
                </a:schemeClr>
              </a:gs>
            </a:gsLst>
            <a:lin ang="5400000" scaled="0"/>
            <a:tileRect/>
          </a:gradFill>
        </p:spPr>
        <p:txBody>
          <a:bodyPr vert="horz" lIns="0" tIns="284319" rIns="0" bIns="0" rtlCol="0">
            <a:noAutofit/>
          </a:bodyPr>
          <a:lstStyle>
            <a:lvl1pPr marL="0" indent="0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AdihausDIN" pitchFamily="34" charset="0"/>
              <a:buNone/>
              <a:defRPr sz="1200" b="0" kern="1200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1pPr>
            <a:lvl2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anose="05000000000000000000" pitchFamily="2" charset="2"/>
              <a:buChar char="§"/>
              <a:defRPr sz="1200" b="1" kern="1200" cap="all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2pPr>
            <a:lvl3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100000"/>
              <a:buFont typeface="Symbol" pitchFamily="18" charset="2"/>
              <a:buChar char="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3pPr>
            <a:lvl4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4pPr>
            <a:lvl5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tabLst>
                <a:tab pos="974822" algn="l"/>
              </a:tabLst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5pPr>
            <a:lvl6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Black"/>
                <a:ea typeface="+mn-ea"/>
                <a:cs typeface="+mn-cs"/>
              </a:defRPr>
            </a:lvl6pPr>
            <a:lvl7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Light"/>
                <a:ea typeface="+mn-ea"/>
                <a:cs typeface="+mn-cs"/>
              </a:defRPr>
            </a:lvl7pPr>
            <a:lvl8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8pPr>
            <a:lvl9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9pPr>
          </a:lstStyle>
          <a:p>
            <a:endParaRPr lang="en-US" dirty="0"/>
          </a:p>
        </p:txBody>
      </p:sp>
      <p:pic>
        <p:nvPicPr>
          <p:cNvPr id="10" name="Bildobjekt 9" descr="Stadium_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21" y="5505028"/>
            <a:ext cx="1801249" cy="350458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 bwMode="gray">
          <a:xfrm>
            <a:off x="6549735" y="1688604"/>
            <a:ext cx="2093772" cy="2016224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vert="horz" wrap="square" lIns="72000" tIns="72000" rIns="72000" bIns="7200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sv-SE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latin typeface="AdihausDIN"/>
              <a:cs typeface="AdihausDIN"/>
            </a:endParaRPr>
          </a:p>
        </p:txBody>
      </p:sp>
    </p:spTree>
    <p:extLst>
      <p:ext uri="{BB962C8B-B14F-4D97-AF65-F5344CB8AC3E}">
        <p14:creationId xmlns:p14="http://schemas.microsoft.com/office/powerpoint/2010/main" val="204990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12424" r="53814"/>
          <a:stretch/>
        </p:blipFill>
        <p:spPr>
          <a:xfrm>
            <a:off x="0" y="0"/>
            <a:ext cx="3022600" cy="5105400"/>
          </a:xfrm>
        </p:spPr>
      </p:pic>
      <p:pic>
        <p:nvPicPr>
          <p:cNvPr id="8" name="Platshållare för bild 7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t="14679" r="32056"/>
          <a:stretch/>
        </p:blipFill>
        <p:spPr>
          <a:xfrm>
            <a:off x="3022600" y="0"/>
            <a:ext cx="3025775" cy="5105400"/>
          </a:xfrm>
        </p:spPr>
      </p:pic>
      <p:pic>
        <p:nvPicPr>
          <p:cNvPr id="15" name="Platshållare för bild 1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0" r="9970"/>
          <a:stretch/>
        </p:blipFill>
        <p:spPr>
          <a:xfrm>
            <a:off x="6048375" y="0"/>
            <a:ext cx="3024188" cy="5105400"/>
          </a:xfrm>
          <a:solidFill>
            <a:schemeClr val="bg2">
              <a:lumMod val="75000"/>
            </a:schemeClr>
          </a:solidFill>
          <a:ln>
            <a:noFill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ACE</a:t>
            </a:r>
            <a:endParaRPr lang="en-US" dirty="0"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ace</a:t>
            </a:r>
            <a:endParaRPr 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ace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59817" y="3200772"/>
            <a:ext cx="2304256" cy="1656184"/>
          </a:xfrm>
          <a:prstGeom prst="rect">
            <a:avLst/>
          </a:prstGeom>
        </p:spPr>
        <p:txBody>
          <a:bodyPr/>
          <a:lstStyle>
            <a:lvl1pPr marL="0" indent="0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AdihausDIN" pitchFamily="34" charset="0"/>
              <a:buNone/>
              <a:defRPr sz="1200" b="0" kern="1200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1pPr>
            <a:lvl2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anose="05000000000000000000" pitchFamily="2" charset="2"/>
              <a:buChar char="§"/>
              <a:defRPr sz="1200" b="1" kern="1200" cap="all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2pPr>
            <a:lvl3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100000"/>
              <a:buFont typeface="Symbol" pitchFamily="18" charset="2"/>
              <a:buChar char="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3pPr>
            <a:lvl4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4pPr>
            <a:lvl5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tabLst>
                <a:tab pos="974822" algn="l"/>
              </a:tabLst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5pPr>
            <a:lvl6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Black"/>
                <a:ea typeface="+mn-ea"/>
                <a:cs typeface="+mn-cs"/>
              </a:defRPr>
            </a:lvl6pPr>
            <a:lvl7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Light"/>
                <a:ea typeface="+mn-ea"/>
                <a:cs typeface="+mn-cs"/>
              </a:defRPr>
            </a:lvl7pPr>
            <a:lvl8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8pPr>
            <a:lvl9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9pPr>
          </a:lstStyle>
          <a:p>
            <a:r>
              <a:rPr lang="en-US" b="1" dirty="0" smtClean="0">
                <a:solidFill>
                  <a:srgbClr val="FFFFFF"/>
                </a:solidFill>
              </a:rPr>
              <a:t>ACE 16.1 PRIMEKNIT FG/AG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Article: AQ5151	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err="1" smtClean="0">
                <a:solidFill>
                  <a:srgbClr val="FFFFFF"/>
                </a:solidFill>
              </a:rPr>
              <a:t>Rek.pris</a:t>
            </a:r>
            <a:r>
              <a:rPr lang="en-US" dirty="0" smtClean="0">
                <a:solidFill>
                  <a:srgbClr val="FFFFFF"/>
                </a:solidFill>
              </a:rPr>
              <a:t>: 2500 SEK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b="1" dirty="0" err="1" smtClean="0">
                <a:solidFill>
                  <a:srgbClr val="FFFFFF"/>
                </a:solidFill>
              </a:rPr>
              <a:t>Klubbpris</a:t>
            </a:r>
            <a:r>
              <a:rPr lang="en-US" b="1" dirty="0" smtClean="0">
                <a:solidFill>
                  <a:srgbClr val="FFFFFF"/>
                </a:solidFill>
              </a:rPr>
              <a:t>: </a:t>
            </a:r>
            <a:r>
              <a:rPr lang="en-US" b="1" dirty="0" smtClean="0">
                <a:solidFill>
                  <a:srgbClr val="FFFFFF"/>
                </a:solidFill>
              </a:rPr>
              <a:t>1750 </a:t>
            </a:r>
            <a:r>
              <a:rPr lang="en-US" b="1" dirty="0" smtClean="0">
                <a:solidFill>
                  <a:srgbClr val="FFFFFF"/>
                </a:solidFill>
              </a:rPr>
              <a:t>SEK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3384153" y="3200772"/>
            <a:ext cx="2304256" cy="1656184"/>
          </a:xfrm>
          <a:prstGeom prst="rect">
            <a:avLst/>
          </a:prstGeom>
        </p:spPr>
        <p:txBody>
          <a:bodyPr/>
          <a:lstStyle>
            <a:lvl1pPr marL="0" indent="0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AdihausDIN" pitchFamily="34" charset="0"/>
              <a:buNone/>
              <a:defRPr sz="1200" b="0" kern="1200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1pPr>
            <a:lvl2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anose="05000000000000000000" pitchFamily="2" charset="2"/>
              <a:buChar char="§"/>
              <a:defRPr sz="1200" b="1" kern="1200" cap="all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2pPr>
            <a:lvl3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100000"/>
              <a:buFont typeface="Symbol" pitchFamily="18" charset="2"/>
              <a:buChar char="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3pPr>
            <a:lvl4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4pPr>
            <a:lvl5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tabLst>
                <a:tab pos="974822" algn="l"/>
              </a:tabLst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5pPr>
            <a:lvl6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Black"/>
                <a:ea typeface="+mn-ea"/>
                <a:cs typeface="+mn-cs"/>
              </a:defRPr>
            </a:lvl6pPr>
            <a:lvl7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Light"/>
                <a:ea typeface="+mn-ea"/>
                <a:cs typeface="+mn-cs"/>
              </a:defRPr>
            </a:lvl7pPr>
            <a:lvl8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8pPr>
            <a:lvl9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9pPr>
          </a:lstStyle>
          <a:p>
            <a:r>
              <a:rPr lang="en-US" b="1" dirty="0" smtClean="0">
                <a:solidFill>
                  <a:srgbClr val="FFFFFF"/>
                </a:solidFill>
              </a:rPr>
              <a:t>ACE 16.1 FG/AG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Article: AF5083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err="1" smtClean="0">
                <a:solidFill>
                  <a:srgbClr val="FFFFFF"/>
                </a:solidFill>
              </a:rPr>
              <a:t>Rek.pris</a:t>
            </a:r>
            <a:r>
              <a:rPr lang="en-US" dirty="0" smtClean="0">
                <a:solidFill>
                  <a:srgbClr val="FFFFFF"/>
                </a:solidFill>
              </a:rPr>
              <a:t>: 2100 SEK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b="1" dirty="0" err="1" smtClean="0">
                <a:solidFill>
                  <a:srgbClr val="FFFFFF"/>
                </a:solidFill>
              </a:rPr>
              <a:t>Klubbpris</a:t>
            </a:r>
            <a:r>
              <a:rPr lang="en-US" b="1" dirty="0" smtClean="0">
                <a:solidFill>
                  <a:srgbClr val="FFFFFF"/>
                </a:solidFill>
              </a:rPr>
              <a:t>: </a:t>
            </a:r>
            <a:r>
              <a:rPr lang="en-US" b="1" dirty="0" smtClean="0">
                <a:solidFill>
                  <a:srgbClr val="FFFFFF"/>
                </a:solidFill>
              </a:rPr>
              <a:t>1470 </a:t>
            </a:r>
            <a:r>
              <a:rPr lang="en-US" b="1" dirty="0" smtClean="0">
                <a:solidFill>
                  <a:srgbClr val="FFFFFF"/>
                </a:solidFill>
              </a:rPr>
              <a:t>SEK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6408489" y="3200772"/>
            <a:ext cx="2304256" cy="1656184"/>
          </a:xfrm>
          <a:prstGeom prst="rect">
            <a:avLst/>
          </a:prstGeom>
        </p:spPr>
        <p:txBody>
          <a:bodyPr/>
          <a:lstStyle>
            <a:lvl1pPr marL="0" indent="0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AdihausDIN" pitchFamily="34" charset="0"/>
              <a:buNone/>
              <a:defRPr sz="1200" b="0" kern="1200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1pPr>
            <a:lvl2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anose="05000000000000000000" pitchFamily="2" charset="2"/>
              <a:buChar char="§"/>
              <a:defRPr sz="1200" b="1" kern="1200" cap="all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2pPr>
            <a:lvl3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100000"/>
              <a:buFont typeface="Symbol" pitchFamily="18" charset="2"/>
              <a:buChar char="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3pPr>
            <a:lvl4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4pPr>
            <a:lvl5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tabLst>
                <a:tab pos="974822" algn="l"/>
              </a:tabLst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5pPr>
            <a:lvl6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Black"/>
                <a:ea typeface="+mn-ea"/>
                <a:cs typeface="+mn-cs"/>
              </a:defRPr>
            </a:lvl6pPr>
            <a:lvl7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Light"/>
                <a:ea typeface="+mn-ea"/>
                <a:cs typeface="+mn-cs"/>
              </a:defRPr>
            </a:lvl7pPr>
            <a:lvl8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8pPr>
            <a:lvl9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9pPr>
          </a:lstStyle>
          <a:p>
            <a:r>
              <a:rPr lang="en-US" b="1" dirty="0" smtClean="0">
                <a:solidFill>
                  <a:srgbClr val="FFFFFF"/>
                </a:solidFill>
              </a:rPr>
              <a:t>ACE 16.1 LEATHER FG/AG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Article: AF5099	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err="1" smtClean="0">
                <a:solidFill>
                  <a:srgbClr val="FFFFFF"/>
                </a:solidFill>
              </a:rPr>
              <a:t>Rek.pris</a:t>
            </a:r>
            <a:r>
              <a:rPr lang="en-US" dirty="0" smtClean="0">
                <a:solidFill>
                  <a:srgbClr val="FFFFFF"/>
                </a:solidFill>
              </a:rPr>
              <a:t>: 2100 SEK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b="1" dirty="0" err="1" smtClean="0">
                <a:solidFill>
                  <a:srgbClr val="FFFFFF"/>
                </a:solidFill>
              </a:rPr>
              <a:t>Klubbpris</a:t>
            </a:r>
            <a:r>
              <a:rPr lang="en-US" b="1" dirty="0" smtClean="0">
                <a:solidFill>
                  <a:srgbClr val="FFFFFF"/>
                </a:solidFill>
              </a:rPr>
              <a:t>: </a:t>
            </a:r>
            <a:r>
              <a:rPr lang="en-US" b="1" dirty="0" smtClean="0">
                <a:solidFill>
                  <a:srgbClr val="FFFFFF"/>
                </a:solidFill>
              </a:rPr>
              <a:t>1470 </a:t>
            </a:r>
            <a:r>
              <a:rPr lang="en-US" b="1" dirty="0" smtClean="0">
                <a:solidFill>
                  <a:srgbClr val="FFFFFF"/>
                </a:solidFill>
              </a:rPr>
              <a:t>SEK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01" b="99483" l="1323" r="96561">
                        <a14:foregroundMark x1="61111" y1="62791" x2="63228" y2="69251"/>
                        <a14:foregroundMark x1="80159" y1="40827" x2="84392" y2="45995"/>
                        <a14:foregroundMark x1="91005" y1="34884" x2="92328" y2="39793"/>
                        <a14:foregroundMark x1="48942" y1="78036" x2="52381" y2="82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32" y="-15092"/>
            <a:ext cx="2521098" cy="258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10" b="97284" l="529" r="98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89" y="3505"/>
            <a:ext cx="2391691" cy="256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31" b="99140" l="0" r="98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6" y="-44123"/>
            <a:ext cx="2292969" cy="246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7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8"/>
          </p:nvPr>
        </p:nvSpPr>
        <p:spPr>
          <a:xfrm>
            <a:off x="3027725" y="-5868"/>
            <a:ext cx="3025774" cy="5105400"/>
          </a:xfrm>
        </p:spPr>
      </p:sp>
      <p:sp>
        <p:nvSpPr>
          <p:cNvPr id="4" name="Platshållare för bild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latshållare för text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359816" y="428624"/>
            <a:ext cx="8496945" cy="683915"/>
          </a:xfrm>
        </p:spPr>
        <p:txBody>
          <a:bodyPr/>
          <a:lstStyle/>
          <a:p>
            <a:pPr algn="ctr"/>
            <a:r>
              <a:rPr lang="sv-SE" sz="3200" dirty="0" smtClean="0"/>
              <a:t>Ace Modellerna finns även i Svart.</a:t>
            </a:r>
            <a:endParaRPr lang="sv-SE" sz="3200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13/07/15</a:t>
            </a:r>
            <a:endParaRPr lang="en-US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/ PRESENTATION NAME</a:t>
            </a:r>
            <a:endParaRPr lang="en-US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136C6D1-1D7D-45E1-A7D6-44C33DC01A23}" type="slidenum">
              <a:rPr lang="en-US" smtClean="0"/>
              <a:pPr/>
              <a:t>4</a:t>
            </a:fld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49" y="2147205"/>
            <a:ext cx="2952328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47577"/>
            <a:ext cx="3064449" cy="299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tshållare för bild 6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12424" r="53814"/>
          <a:stretch/>
        </p:blipFill>
        <p:spPr>
          <a:xfrm>
            <a:off x="0" y="0"/>
            <a:ext cx="3022600" cy="5105400"/>
          </a:xfrm>
        </p:spPr>
      </p:pic>
      <p:pic>
        <p:nvPicPr>
          <p:cNvPr id="17" name="Platshållare för bild 7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t="14679" r="32056"/>
          <a:stretch/>
        </p:blipFill>
        <p:spPr>
          <a:xfrm>
            <a:off x="3022600" y="0"/>
            <a:ext cx="3025775" cy="5105400"/>
          </a:xfrm>
        </p:spPr>
      </p:pic>
      <p:pic>
        <p:nvPicPr>
          <p:cNvPr id="18" name="Platshållare för bild 1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0" r="9970"/>
          <a:stretch/>
        </p:blipFill>
        <p:spPr>
          <a:xfrm>
            <a:off x="6048375" y="0"/>
            <a:ext cx="3024188" cy="5105400"/>
          </a:xfrm>
          <a:solidFill>
            <a:schemeClr val="bg2">
              <a:lumMod val="75000"/>
            </a:schemeClr>
          </a:solidFill>
          <a:ln>
            <a:noFill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gradFill>
            <a:gsLst>
              <a:gs pos="55000">
                <a:schemeClr val="bg1">
                  <a:lumMod val="95000"/>
                  <a:alpha val="79000"/>
                </a:schemeClr>
              </a:gs>
              <a:gs pos="3000">
                <a:schemeClr val="bg1">
                  <a:alpha val="95000"/>
                </a:schemeClr>
              </a:gs>
              <a:gs pos="100000">
                <a:schemeClr val="bg1">
                  <a:lumMod val="75000"/>
                  <a:alpha val="75000"/>
                </a:schemeClr>
              </a:gs>
            </a:gsLst>
            <a:lin ang="5400000" scaled="0"/>
          </a:gradFill>
        </p:spPr>
        <p:txBody>
          <a:bodyPr vert="horz" lIns="0" tIns="284319" rIns="0" bIns="0" rtlCol="0"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X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>
          <a:gradFill>
            <a:gsLst>
              <a:gs pos="55000">
                <a:schemeClr val="bg1">
                  <a:lumMod val="95000"/>
                  <a:alpha val="79000"/>
                </a:schemeClr>
              </a:gs>
              <a:gs pos="3000">
                <a:schemeClr val="bg1">
                  <a:alpha val="95000"/>
                </a:schemeClr>
              </a:gs>
              <a:gs pos="100000">
                <a:schemeClr val="bg1">
                  <a:lumMod val="75000"/>
                  <a:alpha val="75000"/>
                </a:schemeClr>
              </a:gs>
            </a:gsLst>
            <a:lin ang="5400000" scaled="0"/>
          </a:gradFill>
        </p:spPr>
        <p:txBody>
          <a:bodyPr vert="horz" lIns="0" tIns="284319" rIns="0" bIns="0" rtlCol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x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gradFill>
            <a:gsLst>
              <a:gs pos="55000">
                <a:schemeClr val="bg1">
                  <a:lumMod val="95000"/>
                  <a:alpha val="79000"/>
                </a:schemeClr>
              </a:gs>
              <a:gs pos="3000">
                <a:schemeClr val="bg1">
                  <a:alpha val="95000"/>
                </a:schemeClr>
              </a:gs>
              <a:gs pos="100000">
                <a:schemeClr val="bg1">
                  <a:lumMod val="75000"/>
                  <a:alpha val="75000"/>
                </a:schemeClr>
              </a:gs>
            </a:gsLst>
          </a:gra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x</a:t>
            </a: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59817" y="3200772"/>
            <a:ext cx="2304256" cy="1656184"/>
          </a:xfrm>
          <a:prstGeom prst="rect">
            <a:avLst/>
          </a:prstGeom>
        </p:spPr>
        <p:txBody>
          <a:bodyPr/>
          <a:lstStyle>
            <a:lvl1pPr marL="0" indent="0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AdihausDIN" pitchFamily="34" charset="0"/>
              <a:buNone/>
              <a:defRPr sz="1200" b="0" kern="1200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1pPr>
            <a:lvl2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anose="05000000000000000000" pitchFamily="2" charset="2"/>
              <a:buChar char="§"/>
              <a:defRPr sz="1200" b="1" kern="1200" cap="all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2pPr>
            <a:lvl3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100000"/>
              <a:buFont typeface="Symbol" pitchFamily="18" charset="2"/>
              <a:buChar char="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3pPr>
            <a:lvl4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4pPr>
            <a:lvl5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tabLst>
                <a:tab pos="974822" algn="l"/>
              </a:tabLst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5pPr>
            <a:lvl6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Black"/>
                <a:ea typeface="+mn-ea"/>
                <a:cs typeface="+mn-cs"/>
              </a:defRPr>
            </a:lvl6pPr>
            <a:lvl7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Light"/>
                <a:ea typeface="+mn-ea"/>
                <a:cs typeface="+mn-cs"/>
              </a:defRPr>
            </a:lvl7pPr>
            <a:lvl8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8pPr>
            <a:lvl9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</a:rPr>
              <a:t>X 15.1 FG/AG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Article: S74594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Rek.pris</a:t>
            </a:r>
            <a:r>
              <a:rPr lang="en-US" dirty="0" smtClean="0">
                <a:solidFill>
                  <a:srgbClr val="000000"/>
                </a:solidFill>
              </a:rPr>
              <a:t>: 2100 SEK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b="1" dirty="0" err="1" smtClean="0">
                <a:solidFill>
                  <a:srgbClr val="000000"/>
                </a:solidFill>
              </a:rPr>
              <a:t>Klubbpris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 smtClean="0">
                <a:solidFill>
                  <a:srgbClr val="000000"/>
                </a:solidFill>
              </a:rPr>
              <a:t>1470 </a:t>
            </a:r>
            <a:r>
              <a:rPr lang="en-US" b="1" dirty="0" smtClean="0">
                <a:solidFill>
                  <a:srgbClr val="000000"/>
                </a:solidFill>
              </a:rPr>
              <a:t>SEK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6408489" y="3200772"/>
            <a:ext cx="2304256" cy="1656184"/>
          </a:xfrm>
          <a:prstGeom prst="rect">
            <a:avLst/>
          </a:prstGeom>
        </p:spPr>
        <p:txBody>
          <a:bodyPr/>
          <a:lstStyle>
            <a:lvl1pPr marL="0" indent="0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AdihausDIN" pitchFamily="34" charset="0"/>
              <a:buNone/>
              <a:defRPr sz="1200" b="0" kern="1200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1pPr>
            <a:lvl2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anose="05000000000000000000" pitchFamily="2" charset="2"/>
              <a:buChar char="§"/>
              <a:defRPr sz="1200" b="1" kern="1200" cap="all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2pPr>
            <a:lvl3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100000"/>
              <a:buFont typeface="Symbol" pitchFamily="18" charset="2"/>
              <a:buChar char="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3pPr>
            <a:lvl4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4pPr>
            <a:lvl5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tabLst>
                <a:tab pos="974822" algn="l"/>
              </a:tabLst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5pPr>
            <a:lvl6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Black"/>
                <a:ea typeface="+mn-ea"/>
                <a:cs typeface="+mn-cs"/>
              </a:defRPr>
            </a:lvl6pPr>
            <a:lvl7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Light"/>
                <a:ea typeface="+mn-ea"/>
                <a:cs typeface="+mn-cs"/>
              </a:defRPr>
            </a:lvl7pPr>
            <a:lvl8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8pPr>
            <a:lvl9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</a:rPr>
              <a:t>X 15.1 LEATHER FG/AG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Article: S74616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Rek.pris</a:t>
            </a:r>
            <a:r>
              <a:rPr lang="en-US" dirty="0" smtClean="0">
                <a:solidFill>
                  <a:srgbClr val="000000"/>
                </a:solidFill>
              </a:rPr>
              <a:t>: 2100SEK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b="1" dirty="0" err="1" smtClean="0">
                <a:solidFill>
                  <a:srgbClr val="000000"/>
                </a:solidFill>
              </a:rPr>
              <a:t>Klubbpris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 smtClean="0">
                <a:solidFill>
                  <a:srgbClr val="000000"/>
                </a:solidFill>
              </a:rPr>
              <a:t>1470 </a:t>
            </a:r>
            <a:r>
              <a:rPr lang="en-US" b="1" dirty="0" smtClean="0">
                <a:solidFill>
                  <a:srgbClr val="000000"/>
                </a:solidFill>
              </a:rPr>
              <a:t>SEK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38" b="96447" l="3589" r="91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5" y="104428"/>
            <a:ext cx="2619340" cy="246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20" b="96790" l="4941" r="931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04" y="-50615"/>
            <a:ext cx="2696859" cy="256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0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tshållare för bild 6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12424" r="53814"/>
          <a:stretch/>
        </p:blipFill>
        <p:spPr>
          <a:xfrm>
            <a:off x="0" y="0"/>
            <a:ext cx="3022600" cy="5105400"/>
          </a:xfrm>
        </p:spPr>
      </p:pic>
      <p:pic>
        <p:nvPicPr>
          <p:cNvPr id="17" name="Platshållare för bild 7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t="14679" r="32056"/>
          <a:stretch/>
        </p:blipFill>
        <p:spPr>
          <a:xfrm>
            <a:off x="3022600" y="0"/>
            <a:ext cx="3025775" cy="5105400"/>
          </a:xfrm>
        </p:spPr>
      </p:pic>
      <p:pic>
        <p:nvPicPr>
          <p:cNvPr id="18" name="Platshållare för bild 1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0" r="9970"/>
          <a:stretch/>
        </p:blipFill>
        <p:spPr>
          <a:xfrm>
            <a:off x="6048375" y="0"/>
            <a:ext cx="3024188" cy="5105400"/>
          </a:xfrm>
          <a:solidFill>
            <a:schemeClr val="bg2">
              <a:lumMod val="75000"/>
            </a:schemeClr>
          </a:solidFill>
          <a:ln>
            <a:noFill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gradFill>
            <a:gsLst>
              <a:gs pos="55000">
                <a:schemeClr val="bg1">
                  <a:lumMod val="95000"/>
                  <a:alpha val="79000"/>
                </a:schemeClr>
              </a:gs>
              <a:gs pos="3000">
                <a:schemeClr val="bg1">
                  <a:alpha val="95000"/>
                </a:schemeClr>
              </a:gs>
              <a:gs pos="100000">
                <a:schemeClr val="bg1">
                  <a:lumMod val="75000"/>
                  <a:alpha val="75000"/>
                </a:schemeClr>
              </a:gs>
            </a:gsLst>
            <a:lin ang="5400000" scaled="0"/>
          </a:gradFill>
        </p:spPr>
        <p:txBody>
          <a:bodyPr vert="horz" lIns="0" tIns="284319" rIns="0" bIns="0" rtlCol="0"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WMNS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>
          <a:gradFill>
            <a:gsLst>
              <a:gs pos="55000">
                <a:schemeClr val="bg1">
                  <a:lumMod val="95000"/>
                  <a:alpha val="79000"/>
                </a:schemeClr>
              </a:gs>
              <a:gs pos="3000">
                <a:schemeClr val="bg1">
                  <a:alpha val="95000"/>
                </a:schemeClr>
              </a:gs>
              <a:gs pos="100000">
                <a:schemeClr val="bg1">
                  <a:lumMod val="75000"/>
                  <a:alpha val="75000"/>
                </a:schemeClr>
              </a:gs>
            </a:gsLst>
            <a:lin ang="5400000" scaled="0"/>
          </a:gradFill>
        </p:spPr>
        <p:txBody>
          <a:bodyPr vert="horz" lIns="0" tIns="284319" rIns="0" bIns="0" rtlCol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x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gradFill>
            <a:gsLst>
              <a:gs pos="55000">
                <a:schemeClr val="bg1">
                  <a:lumMod val="95000"/>
                  <a:alpha val="79000"/>
                </a:schemeClr>
              </a:gs>
              <a:gs pos="3000">
                <a:schemeClr val="bg1">
                  <a:alpha val="95000"/>
                </a:schemeClr>
              </a:gs>
              <a:gs pos="100000">
                <a:schemeClr val="bg1">
                  <a:lumMod val="75000"/>
                  <a:alpha val="75000"/>
                </a:schemeClr>
              </a:gs>
            </a:gsLst>
          </a:gradFill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+mj-lt"/>
              </a:rPr>
              <a:t>wMNS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59817" y="3200772"/>
            <a:ext cx="2304256" cy="1656184"/>
          </a:xfrm>
          <a:prstGeom prst="rect">
            <a:avLst/>
          </a:prstGeom>
        </p:spPr>
        <p:txBody>
          <a:bodyPr/>
          <a:lstStyle>
            <a:lvl1pPr marL="0" indent="0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AdihausDIN" pitchFamily="34" charset="0"/>
              <a:buNone/>
              <a:defRPr sz="1200" b="0" kern="1200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1pPr>
            <a:lvl2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anose="05000000000000000000" pitchFamily="2" charset="2"/>
              <a:buChar char="§"/>
              <a:defRPr sz="1200" b="1" kern="1200" cap="all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2pPr>
            <a:lvl3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100000"/>
              <a:buFont typeface="Symbol" pitchFamily="18" charset="2"/>
              <a:buChar char="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3pPr>
            <a:lvl4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4pPr>
            <a:lvl5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tabLst>
                <a:tab pos="974822" algn="l"/>
              </a:tabLst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5pPr>
            <a:lvl6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Black"/>
                <a:ea typeface="+mn-ea"/>
                <a:cs typeface="+mn-cs"/>
              </a:defRPr>
            </a:lvl6pPr>
            <a:lvl7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Light"/>
                <a:ea typeface="+mn-ea"/>
                <a:cs typeface="+mn-cs"/>
              </a:defRPr>
            </a:lvl7pPr>
            <a:lvl8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8pPr>
            <a:lvl9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</a:rPr>
              <a:t>ACE 16.1 PRIMEKNIT FG/AG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Article: AQ3235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Rek.pris</a:t>
            </a:r>
            <a:r>
              <a:rPr lang="en-US" dirty="0" smtClean="0">
                <a:solidFill>
                  <a:srgbClr val="000000"/>
                </a:solidFill>
              </a:rPr>
              <a:t>: 2100 SEK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b="1" dirty="0" err="1" smtClean="0">
                <a:solidFill>
                  <a:srgbClr val="000000"/>
                </a:solidFill>
              </a:rPr>
              <a:t>Klubbpris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 smtClean="0">
                <a:solidFill>
                  <a:srgbClr val="000000"/>
                </a:solidFill>
              </a:rPr>
              <a:t>1470 SEK</a:t>
            </a:r>
          </a:p>
          <a:p>
            <a:r>
              <a:rPr lang="en-US" b="1" dirty="0" err="1" smtClean="0">
                <a:solidFill>
                  <a:srgbClr val="000000"/>
                </a:solidFill>
              </a:rPr>
              <a:t>Stl</a:t>
            </a:r>
            <a:r>
              <a:rPr lang="en-US" b="1" dirty="0" smtClean="0">
                <a:solidFill>
                  <a:srgbClr val="000000"/>
                </a:solidFill>
              </a:rPr>
              <a:t> 5 </a:t>
            </a:r>
            <a:r>
              <a:rPr lang="en-US" b="1" dirty="0" err="1" smtClean="0">
                <a:solidFill>
                  <a:srgbClr val="000000"/>
                </a:solidFill>
              </a:rPr>
              <a:t>är</a:t>
            </a:r>
            <a:r>
              <a:rPr lang="en-US" b="1" dirty="0" smtClean="0">
                <a:solidFill>
                  <a:srgbClr val="000000"/>
                </a:solidFill>
              </a:rPr>
              <a:t> slut. </a:t>
            </a:r>
            <a:r>
              <a:rPr lang="en-US" b="1" dirty="0" err="1" smtClean="0">
                <a:solidFill>
                  <a:srgbClr val="000000"/>
                </a:solidFill>
              </a:rPr>
              <a:t>Leverans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kommer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att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ske</a:t>
            </a:r>
            <a:r>
              <a:rPr lang="en-US" b="1" dirty="0" smtClean="0">
                <a:solidFill>
                  <a:srgbClr val="000000"/>
                </a:solidFill>
              </a:rPr>
              <a:t> I mitten </a:t>
            </a:r>
            <a:r>
              <a:rPr lang="en-US" b="1" dirty="0" err="1" smtClean="0">
                <a:solidFill>
                  <a:srgbClr val="000000"/>
                </a:solidFill>
              </a:rPr>
              <a:t>av</a:t>
            </a:r>
            <a:r>
              <a:rPr lang="en-US" b="1" dirty="0" smtClean="0">
                <a:solidFill>
                  <a:srgbClr val="000000"/>
                </a:solidFill>
              </a:rPr>
              <a:t> April.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6408489" y="3200772"/>
            <a:ext cx="2304256" cy="1656184"/>
          </a:xfrm>
          <a:prstGeom prst="rect">
            <a:avLst/>
          </a:prstGeom>
        </p:spPr>
        <p:txBody>
          <a:bodyPr/>
          <a:lstStyle>
            <a:lvl1pPr marL="0" indent="0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AdihausDIN" pitchFamily="34" charset="0"/>
              <a:buNone/>
              <a:defRPr sz="1200" b="0" kern="1200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1pPr>
            <a:lvl2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anose="05000000000000000000" pitchFamily="2" charset="2"/>
              <a:buChar char="§"/>
              <a:defRPr sz="1200" b="1" kern="1200" cap="all" baseline="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2pPr>
            <a:lvl3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100000"/>
              <a:buFont typeface="Symbol" pitchFamily="18" charset="2"/>
              <a:buChar char="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3pPr>
            <a:lvl4pPr marL="178563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4pPr>
            <a:lvl5pPr marL="357127" indent="-178563" algn="l" defTabSz="907105" rtl="0" eaLnBrk="1" latinLnBrk="0" hangingPunct="1">
              <a:lnSpc>
                <a:spcPts val="1687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+mj-lt"/>
              <a:buAutoNum type="arabicPeriod"/>
              <a:tabLst>
                <a:tab pos="974822" algn="l"/>
              </a:tabLst>
              <a:defRPr sz="1200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5pPr>
            <a:lvl6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Black"/>
                <a:ea typeface="+mn-ea"/>
                <a:cs typeface="+mn-cs"/>
              </a:defRPr>
            </a:lvl6pPr>
            <a:lvl7pPr marL="0" indent="0" algn="l" defTabSz="907105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992"/>
              </a:spcAft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3600" kern="1200" cap="all" baseline="0">
                <a:solidFill>
                  <a:schemeClr val="tx1"/>
                </a:solidFill>
                <a:latin typeface="adineue PRO Light"/>
                <a:ea typeface="+mn-ea"/>
                <a:cs typeface="+mn-cs"/>
              </a:defRPr>
            </a:lvl7pPr>
            <a:lvl8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8pPr>
            <a:lvl9pPr marL="0" indent="0" algn="l" defTabSz="907105" rtl="0" eaLnBrk="1" latinLnBrk="0" hangingPunct="1">
              <a:lnSpc>
                <a:spcPct val="90000"/>
              </a:lnSpc>
              <a:spcBef>
                <a:spcPts val="595"/>
              </a:spcBef>
              <a:buClrTx/>
              <a:buSzPct val="90000"/>
              <a:buFont typeface="Wingdings" pitchFamily="2" charset="2"/>
              <a:buNone/>
              <a:tabLst>
                <a:tab pos="974822" algn="l"/>
              </a:tabLst>
              <a:defRPr sz="1400" b="1" kern="1200">
                <a:solidFill>
                  <a:schemeClr val="tx1"/>
                </a:solidFill>
                <a:latin typeface="AdihausDIN"/>
                <a:ea typeface="+mn-ea"/>
                <a:cs typeface="AdihausDIN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</a:rPr>
              <a:t>X 15.1 FG/AG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Article: S75395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Rek.pris</a:t>
            </a:r>
            <a:r>
              <a:rPr lang="en-US" dirty="0" smtClean="0">
                <a:solidFill>
                  <a:srgbClr val="000000"/>
                </a:solidFill>
              </a:rPr>
              <a:t>: 2100SEK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b="1" dirty="0" err="1" smtClean="0">
                <a:solidFill>
                  <a:srgbClr val="000000"/>
                </a:solidFill>
              </a:rPr>
              <a:t>Klubbpris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 smtClean="0">
                <a:solidFill>
                  <a:srgbClr val="000000"/>
                </a:solidFill>
              </a:rPr>
              <a:t>1470 </a:t>
            </a:r>
            <a:r>
              <a:rPr lang="en-US" b="1" dirty="0" smtClean="0">
                <a:solidFill>
                  <a:srgbClr val="000000"/>
                </a:solidFill>
              </a:rPr>
              <a:t>SEK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33" b="97270" l="1364" r="88864">
                        <a14:foregroundMark x1="77500" y1="18362" x2="8864" y2="90819"/>
                        <a14:foregroundMark x1="79091" y1="33002" x2="43864" y2="75434"/>
                        <a14:foregroundMark x1="81136" y1="37717" x2="72500" y2="45906"/>
                        <a14:foregroundMark x1="58182" y1="28536" x2="42500" y2="53102"/>
                        <a14:foregroundMark x1="41364" y1="33499" x2="4091" y2="90819"/>
                        <a14:foregroundMark x1="37500" y1="64516" x2="27045" y2="78164"/>
                        <a14:foregroundMark x1="63182" y1="44913" x2="56591" y2="60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02" y="0"/>
            <a:ext cx="2736304" cy="250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86" b="96667" l="0" r="94148">
                        <a14:backgroundMark x1="55471" y1="91429" x2="38931" y2="88810"/>
                        <a14:backgroundMark x1="22646" y1="95000" x2="19338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7" y="43641"/>
            <a:ext cx="2304256" cy="24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3ef732248e4e4fbc1f78a43fe4c73af8c5bffc"/>
  <p:tag name="ISPRING_RESOURCE_PATHS_HASH_PRESENTER" val="9dda88443082203f79f77cdab4a4d557b43c7dba"/>
</p:tagLst>
</file>

<file path=ppt/theme/theme1.xml><?xml version="1.0" encoding="utf-8"?>
<a:theme xmlns:a="http://schemas.openxmlformats.org/drawingml/2006/main" name="adidas brand 2015">
  <a:themeElements>
    <a:clrScheme name="ADIDAS_BRAND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00"/>
      </a:accent1>
      <a:accent2>
        <a:srgbClr val="F0554A"/>
      </a:accent2>
      <a:accent3>
        <a:srgbClr val="1B6DB6"/>
      </a:accent3>
      <a:accent4>
        <a:srgbClr val="BED631"/>
      </a:accent4>
      <a:accent5>
        <a:srgbClr val="F39323"/>
      </a:accent5>
      <a:accent6>
        <a:srgbClr val="B3ACAD"/>
      </a:accent6>
      <a:hlink>
        <a:srgbClr val="000000"/>
      </a:hlink>
      <a:folHlink>
        <a:srgbClr val="000000"/>
      </a:folHlink>
    </a:clrScheme>
    <a:fontScheme name="GBC 2015 (CONTENT TEMPLATE)">
      <a:majorFont>
        <a:latin typeface="adineue PRO TT Black"/>
        <a:ea typeface=""/>
        <a:cs typeface=""/>
      </a:majorFont>
      <a:minorFont>
        <a:latin typeface="adineue PRO T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12700" cap="sq">
          <a:solidFill>
            <a:schemeClr val="accent1"/>
          </a:solidFill>
          <a:miter lim="800000"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0"/>
          </a:spcBef>
          <a:defRPr sz="1400" cap="all" dirty="0" err="1" smtClean="0">
            <a:latin typeface="+mj-lt"/>
            <a:cs typeface="AdihausDIN" panose="020B0504020101020102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/>
          </a:solidFill>
          <a:prstDash val="dot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solidFill>
          <a:schemeClr val="accent1"/>
        </a:solidFill>
        <a:ln w="12700" cap="sq">
          <a:solidFill>
            <a:schemeClr val="accent1"/>
          </a:solidFill>
          <a:miter lim="800000"/>
        </a:ln>
      </a:spPr>
      <a:bodyPr vert="horz" lIns="72000" tIns="72000" rIns="72000" bIns="72000" rtlCol="0" anchor="t" anchorCtr="0">
        <a:noAutofit/>
      </a:bodyPr>
      <a:lstStyle>
        <a:defPPr>
          <a:lnSpc>
            <a:spcPct val="90000"/>
          </a:lnSpc>
          <a:defRPr sz="40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BC 2015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00"/>
      </a:accent1>
      <a:accent2>
        <a:srgbClr val="404040"/>
      </a:accent2>
      <a:accent3>
        <a:srgbClr val="EA5649"/>
      </a:accent3>
      <a:accent4>
        <a:srgbClr val="6AB1AA"/>
      </a:accent4>
      <a:accent5>
        <a:srgbClr val="3E00C4"/>
      </a:accent5>
      <a:accent6>
        <a:srgbClr val="FCDD00"/>
      </a:accent6>
      <a:hlink>
        <a:srgbClr val="000000"/>
      </a:hlink>
      <a:folHlink>
        <a:srgbClr val="000000"/>
      </a:folHlink>
    </a:clrScheme>
    <a:fontScheme name="GBC 2015">
      <a:majorFont>
        <a:latin typeface="adineue PRO TT Black"/>
        <a:ea typeface=""/>
        <a:cs typeface=""/>
      </a:majorFont>
      <a:minorFont>
        <a:latin typeface="adineue PRO T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miter lim="800000"/>
        </a:ln>
      </a:spPr>
      <a:bodyPr lIns="72000" tIns="72000" rIns="72000" bIns="72000" rtlCol="0" anchor="ctr"/>
      <a:lstStyle>
        <a:defPPr algn="ctr">
          <a:spcBef>
            <a:spcPts val="0"/>
          </a:spcBef>
          <a:defRPr sz="140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gray">
        <a:ln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Adidas (Sport)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00"/>
      </a:accent1>
      <a:accent2>
        <a:srgbClr val="969696"/>
      </a:accent2>
      <a:accent3>
        <a:srgbClr val="B71234"/>
      </a:accent3>
      <a:accent4>
        <a:srgbClr val="007934"/>
      </a:accent4>
      <a:accent5>
        <a:srgbClr val="0046AD"/>
      </a:accent5>
      <a:accent6>
        <a:srgbClr val="FFA100"/>
      </a:accent6>
      <a:hlink>
        <a:srgbClr val="000000"/>
      </a:hlink>
      <a:folHlink>
        <a:srgbClr val="000000"/>
      </a:folHlink>
    </a:clrScheme>
    <a:fontScheme name="adiNeue - AdihausDIN">
      <a:majorFont>
        <a:latin typeface="adiNeue2013 Bol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 w="12700" cap="sq">
          <a:solidFill>
            <a:schemeClr val="accent1"/>
          </a:solidFill>
          <a:miter lim="800000"/>
        </a:ln>
      </a:spPr>
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0"/>
          </a:spcBef>
          <a:defRPr sz="1400"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 anchor="b" anchorCtr="0">
        <a:noAutofit/>
      </a:bodyPr>
      <a:lstStyle>
        <a:defPPr algn="l">
          <a:lnSpc>
            <a:spcPct val="90000"/>
          </a:lnSpc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adidas brand 2015</Template>
  <TotalTime>248</TotalTime>
  <Words>65</Words>
  <Application>Microsoft Office PowerPoint</Application>
  <PresentationFormat>Anpassad</PresentationFormat>
  <Paragraphs>27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5" baseType="lpstr">
      <vt:lpstr>Arial</vt:lpstr>
      <vt:lpstr>Wingdings</vt:lpstr>
      <vt:lpstr>AdihausDIN</vt:lpstr>
      <vt:lpstr>adineue PRO Light</vt:lpstr>
      <vt:lpstr>adineue PRO TT Black</vt:lpstr>
      <vt:lpstr>adineue PRO Black</vt:lpstr>
      <vt:lpstr>adineue PRO TT Light</vt:lpstr>
      <vt:lpstr>Symbol</vt:lpstr>
      <vt:lpstr>adidas brand 2015</vt:lpstr>
      <vt:lpstr>Adidas  try-on ss16</vt:lpstr>
      <vt:lpstr>Adidas  try-on  ss16</vt:lpstr>
      <vt:lpstr>PowerPoint-presentation</vt:lpstr>
      <vt:lpstr>Ace Modellerna finns även i Svart.</vt:lpstr>
      <vt:lpstr>PowerPoint-presentation</vt:lpstr>
      <vt:lpstr>PowerPoint-presentation</vt:lpstr>
    </vt:vector>
  </TitlesOfParts>
  <Company>adidas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Back-ground</dc:title>
  <dc:creator>Pettersson, Liselott</dc:creator>
  <cp:lastModifiedBy>Anders Persson</cp:lastModifiedBy>
  <cp:revision>30</cp:revision>
  <cp:lastPrinted>2015-05-04T06:43:15Z</cp:lastPrinted>
  <dcterms:created xsi:type="dcterms:W3CDTF">2016-01-25T13:59:45Z</dcterms:created>
  <dcterms:modified xsi:type="dcterms:W3CDTF">2016-02-22T10:23:24Z</dcterms:modified>
  <dc:language>English-UK</dc:language>
</cp:coreProperties>
</file>