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59" r:id="rId8"/>
    <p:sldId id="267" r:id="rId9"/>
    <p:sldId id="258" r:id="rId10"/>
    <p:sldId id="262" r:id="rId11"/>
    <p:sldId id="268" r:id="rId12"/>
    <p:sldId id="266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FE4D5-C108-4DF4-BE38-DB36CD922EBD}" v="6" dt="2023-03-22T15:20:19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CD536D-6FE5-4399-89DB-B70FFA23C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ABE97B-516E-4822-B617-DAD577BDE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E203DD-3917-490A-BE20-CB7C2AE5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2A0DA9-7BCC-4011-B671-CC506B38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5E9DBE-72B4-4268-BA6C-C202B7BF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88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B4BA3B-BC82-4C56-BCBE-85F1E6FE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FD35BBB-49F0-46DD-9CB9-1EF487BBD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0DDAD1-B465-43AB-A5EB-CBAAECC2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54DABD-2BD2-41CA-AE97-37949259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9A0237-D963-4692-B814-A7D4F7A4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423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3B5132C-5CF2-4E5D-9388-2677FEF84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1510C27-896E-45D4-81C6-E635707AB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B563F4-7144-46BE-948C-CA5CC179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72016C-349C-472A-8F6E-0ED22D2D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1EDFD7-E709-4B0B-A5E8-98DDC9A8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01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583D69-8210-4425-896B-51881FE5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920F82-18A9-4AEA-B344-C5EE1274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EE1F7C-F5B1-4635-9FF2-8DBA3BF5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76FA4E-B1BC-4048-8AFC-CFC9A2AE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124550-3267-4DC4-9FBB-7B97C5BA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42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B63C98-7D44-4B10-8689-0522FFAF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2B6864-688B-48B1-9EF3-459B3C1F3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1B45A0-81AB-42EF-A239-0E57EC4E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631BD2-0118-453C-B5D3-1862FF1C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D1B6A6-0E44-4233-9130-B4103557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69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253F1-B2C2-4D55-9E07-9651FAD7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15AF55-3F2C-40A2-B5D2-E0B555545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E797AD-98FC-4625-A611-FE132CD4A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2AA7EB-BAD4-4A95-93B6-306C6F9D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E8F9055-BA8C-46EF-8BD4-E625B21C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BA7D27-5F1C-4DC8-9F25-C42611A3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28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B095D9-516C-4DCC-9396-4210B92E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BB5270-E92A-43F6-98A5-4F8A911B4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B3A82D-908B-4D4C-89AC-98C8EC085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DD3935E-ED09-4987-B1DB-5A3C65BE6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5CC644-A803-4752-813F-667CEDA66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D6EE575-CF46-45F1-B025-259FBAA3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C4711F6-B878-49D4-9A67-2FFE1E1D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FF591AB-1970-493B-A0D1-872BF0F2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0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9D0ACD-425D-4150-861E-87F8A973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95315F-1E32-4400-B16E-41B7340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09B26D-29DE-414F-9A2D-280CB457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A8F9D44-80E4-4D0B-B255-5A7DB9EB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63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69B7F0-15F9-4A66-98E2-6216594E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1FCBAB2-0CC5-452F-9703-16E8A68E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BF7993C-ADA2-40CA-A3D2-40400267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44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B1F5F9-DD6A-49A8-838A-CF33C51D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C0A87F-F4D1-402E-B53E-4297A9502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EB4889-4962-4C26-B96E-F4BA9B919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BFA2CDD-4D82-4729-9FF6-946FD13E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5C6DCA-9983-48F6-BCDE-EC2EF4D5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92DBB31-3D62-4665-A284-C2FF7F93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18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F1A828-24D0-41FF-A3CE-96501FFD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EA3BCB6-2B0D-4EEF-A88F-FAC34202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38D09F-F213-4F5B-A50B-4E4F03D61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10F3E9-75D6-4FEF-B8FA-7437335C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284CCF-1C0E-4B8E-BC74-E8E93E47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F0AB33E-169A-4C1E-A9EF-ECF6C92E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315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4589053-1C08-424A-8CE7-8239FE2B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D3BB8BB-584E-4616-9891-9E85EB5E7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F68B4D-B89A-4729-9C3C-7E64A1B1A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89AF-E950-4F8C-94EE-CD64069C2967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5C36A7-410A-4EAB-9076-0A23DEBB3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ADE734-1B9A-4B8E-A909-AE6127E68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59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nenda.se/seklubbsho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9A37E5D8-102B-4628-BD32-DF14594E1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453" y="592567"/>
            <a:ext cx="3665538" cy="327183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E1799BD-35A7-453E-A631-842EE6FE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064733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VÄLKOMMEN PÅ FÖRÄLDRAMÖTE FÖR RYNNINGE P13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AECDC4C-B06E-B32D-5485-869691F9E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7" y="0"/>
            <a:ext cx="6469167" cy="4853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99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>
                <a:latin typeface="Futura Std Book" panose="020B0502020204020303" pitchFamily="34" charset="0"/>
              </a:rPr>
              <a:t>INFO OM LAGET </a:t>
            </a:r>
            <a:endParaRPr lang="sv-SE" sz="3600" dirty="0">
              <a:latin typeface="Futura Std Book" panose="020B0502020204020303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Futura Std Book" panose="020B0502020204020303" pitchFamily="34" charset="0"/>
              </a:rPr>
              <a:t>Kort om laget 25 spelare, 5 ledare</a:t>
            </a:r>
            <a:r>
              <a:rPr lang="sv-SE" sz="2000" dirty="0">
                <a:latin typeface="Futura Std Book" panose="020B0502020204020303" pitchFamily="34" charset="0"/>
              </a:rPr>
              <a:t>. (-2 +1 inför säsongen) </a:t>
            </a:r>
          </a:p>
          <a:p>
            <a:r>
              <a:rPr lang="sv-SE" dirty="0">
                <a:latin typeface="Futura Std Book" panose="020B0502020204020303" pitchFamily="34" charset="0"/>
              </a:rPr>
              <a:t>Regler på match och träning</a:t>
            </a:r>
          </a:p>
          <a:p>
            <a:r>
              <a:rPr lang="sv-SE" dirty="0">
                <a:latin typeface="Futura Std Book" panose="020B0502020204020303" pitchFamily="34" charset="0"/>
              </a:rPr>
              <a:t>Förväntningar och förberedelser </a:t>
            </a:r>
          </a:p>
          <a:p>
            <a:r>
              <a:rPr lang="sv-SE" dirty="0">
                <a:latin typeface="Futura Std Book" panose="020B0502020204020303" pitchFamily="34" charset="0"/>
              </a:rPr>
              <a:t>Målvakt + övriga positioner.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760" y="237332"/>
            <a:ext cx="2842240" cy="254476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5CE8E59-4B00-4AB5-4D00-354FC71E0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315" y="3854154"/>
            <a:ext cx="6537357" cy="29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0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latin typeface="Futura Std Book" panose="020B0502020204020303" pitchFamily="34" charset="0"/>
              </a:rPr>
              <a:t>INFO OM LAGET (FORTS)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Futura Std Book" panose="020B0502020204020303" pitchFamily="34" charset="0"/>
              </a:rPr>
              <a:t>Träningstider april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sv-SE" sz="2200" dirty="0">
                <a:latin typeface="Futura Std Book" panose="020B0502020204020303" pitchFamily="34" charset="0"/>
              </a:rPr>
              <a:t>tisdagar &amp; söndagar</a:t>
            </a:r>
          </a:p>
          <a:p>
            <a:r>
              <a:rPr lang="sv-SE" dirty="0">
                <a:latin typeface="Futura Std Book" panose="020B0502020204020303" pitchFamily="34" charset="0"/>
              </a:rPr>
              <a:t>Träningstider maj- (naturgräs) Premiär </a:t>
            </a:r>
            <a:r>
              <a:rPr lang="sv-SE" dirty="0" err="1">
                <a:latin typeface="Futura Std Book" panose="020B0502020204020303" pitchFamily="34" charset="0"/>
              </a:rPr>
              <a:t>prel</a:t>
            </a:r>
            <a:r>
              <a:rPr lang="sv-SE" dirty="0">
                <a:latin typeface="Futura Std Book" panose="020B0502020204020303" pitchFamily="34" charset="0"/>
              </a:rPr>
              <a:t> 6 maj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sv-SE" sz="2200" dirty="0">
                <a:latin typeface="Futura Std Book" panose="020B0502020204020303" pitchFamily="34" charset="0"/>
              </a:rPr>
              <a:t>Önskat tisdagar senare än kl. 17 + fredagar start ca16.30+söndagar </a:t>
            </a:r>
            <a:r>
              <a:rPr lang="sv-SE" sz="2200" dirty="0" err="1">
                <a:latin typeface="Futura Std Book" panose="020B0502020204020303" pitchFamily="34" charset="0"/>
              </a:rPr>
              <a:t>em</a:t>
            </a:r>
            <a:endParaRPr lang="sv-SE" sz="2200" dirty="0">
              <a:latin typeface="Futura Std Book" panose="020B0502020204020303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sv-SE" sz="2200" dirty="0">
              <a:latin typeface="Futura Std Book" panose="020B0502020204020303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sv-SE" dirty="0">
                <a:latin typeface="Futura Std Book" panose="020B0502020204020303" pitchFamily="34" charset="0"/>
              </a:rPr>
              <a:t>Under säsong: 3 träningar + match (söndagar kan utgå om det krockar)</a:t>
            </a:r>
          </a:p>
          <a:p>
            <a:pPr marL="0" indent="0">
              <a:lnSpc>
                <a:spcPct val="70000"/>
              </a:lnSpc>
              <a:buNone/>
            </a:pPr>
            <a:endParaRPr lang="sv-SE" sz="2200" dirty="0">
              <a:latin typeface="Futura Std Book" panose="020B0502020204020303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sv-SE" sz="2200" dirty="0">
                <a:latin typeface="Futura Std Book" panose="020B0502020204020303" pitchFamily="34" charset="0"/>
              </a:rPr>
              <a:t>Vid närvaro på träning, match 100 % engagemang. Vi behöver annars info. Skador osv.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362" y="32183"/>
            <a:ext cx="2842240" cy="25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0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6" y="29430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>
                <a:latin typeface="Futura Std Book" panose="020B0502020204020303" pitchFamily="34" charset="0"/>
              </a:rPr>
              <a:t>GRUPPINDELNING VÅREN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489" y="0"/>
            <a:ext cx="2842240" cy="254476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D5E0ED9F-64C6-8C98-06BD-6DBC8EF509BD}"/>
              </a:ext>
            </a:extLst>
          </p:cNvPr>
          <p:cNvSpPr txBox="1"/>
          <p:nvPr/>
        </p:nvSpPr>
        <p:spPr>
          <a:xfrm>
            <a:off x="590006" y="1354993"/>
            <a:ext cx="89104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3 lag anmälda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Nivåindelningen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Ca 10/lag, 30 spelare/vecka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Resultat rapporteras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Tider kommer, önskat hemmamatcher. Spelare kan själva inte välja dagar.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Träningsnärvaro som vanligt viktig.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F699A22-D580-3200-9C4A-739555646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06279"/>
            <a:ext cx="44291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5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6" y="29430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>
                <a:latin typeface="Futura Std Book" panose="020B0502020204020303" pitchFamily="34" charset="0"/>
              </a:rPr>
              <a:t>VÅREN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489" y="0"/>
            <a:ext cx="2842240" cy="254476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D5E0ED9F-64C6-8C98-06BD-6DBC8EF509BD}"/>
              </a:ext>
            </a:extLst>
          </p:cNvPr>
          <p:cNvSpPr txBox="1"/>
          <p:nvPr/>
        </p:nvSpPr>
        <p:spPr>
          <a:xfrm>
            <a:off x="507620" y="1626712"/>
            <a:ext cx="93798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800" dirty="0">
                <a:latin typeface="Futura Std Book" panose="020B0502020204020303" pitchFamily="34" charset="0"/>
              </a:rPr>
              <a:t>Bollkallar 28/4 &amp; 25/8, frivilliga? 6-8 </a:t>
            </a:r>
            <a:r>
              <a:rPr lang="sv-SE" sz="2800" dirty="0" err="1">
                <a:latin typeface="Futura Std Book" panose="020B0502020204020303" pitchFamily="34" charset="0"/>
              </a:rPr>
              <a:t>st</a:t>
            </a:r>
            <a:r>
              <a:rPr lang="sv-SE" sz="2800" dirty="0">
                <a:latin typeface="Futura Std Book" panose="020B0502020204020303" pitchFamily="34" charset="0"/>
              </a:rPr>
              <a:t> + 2 föräldrar</a:t>
            </a:r>
          </a:p>
          <a:p>
            <a:endParaRPr lang="sv-SE" sz="2800" dirty="0">
              <a:latin typeface="Futura Std Book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800" dirty="0">
                <a:latin typeface="Futura Std Book" panose="020B0502020204020303" pitchFamily="34" charset="0"/>
              </a:rPr>
              <a:t>Årets viktigaste match P13 vs föräldrarna samt grill, juni?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sz="2800" dirty="0">
              <a:latin typeface="Futura Std Book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800" dirty="0">
                <a:latin typeface="Futura Std Book" panose="020B0502020204020303" pitchFamily="34" charset="0"/>
              </a:rPr>
              <a:t>Söndag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>
              <a:latin typeface="Futura Std Book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sz="1800" dirty="0">
              <a:latin typeface="Futura Std Book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885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176967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>
                <a:latin typeface="Futura Std Book" panose="020B0502020204020303" pitchFamily="34" charset="0"/>
              </a:rPr>
              <a:t>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23" y="1502530"/>
            <a:ext cx="11153078" cy="5098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600" dirty="0">
                <a:latin typeface="Futura Std Book" panose="020B0502020204020303" pitchFamily="34" charset="0"/>
              </a:rPr>
              <a:t>Lilla </a:t>
            </a:r>
            <a:r>
              <a:rPr lang="sv-SE" sz="2600" dirty="0" err="1">
                <a:latin typeface="Futura Std Book" panose="020B0502020204020303" pitchFamily="34" charset="0"/>
              </a:rPr>
              <a:t>Lithellscupen</a:t>
            </a:r>
            <a:endParaRPr lang="sv-SE" sz="2600" dirty="0">
              <a:latin typeface="Futura Std Book" panose="020B0502020204020303" pitchFamily="34" charset="0"/>
            </a:endParaRPr>
          </a:p>
          <a:p>
            <a:r>
              <a:rPr lang="sv-SE" sz="2600" dirty="0">
                <a:latin typeface="Futura Std Book" panose="020B0502020204020303" pitchFamily="34" charset="0"/>
              </a:rPr>
              <a:t>Maj </a:t>
            </a:r>
          </a:p>
          <a:p>
            <a:r>
              <a:rPr lang="sv-SE" sz="2600" dirty="0">
                <a:latin typeface="Futura Std Book" panose="020B0502020204020303" pitchFamily="34" charset="0"/>
              </a:rPr>
              <a:t>2 lag anmälda</a:t>
            </a:r>
          </a:p>
          <a:p>
            <a:pPr marL="0" indent="0">
              <a:buNone/>
            </a:pPr>
            <a:endParaRPr lang="sv-SE" sz="26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r>
              <a:rPr lang="sv-SE" sz="2600" dirty="0">
                <a:latin typeface="Futura Std Book" panose="020B0502020204020303" pitchFamily="34" charset="0"/>
              </a:rPr>
              <a:t>Örebrocupen</a:t>
            </a:r>
          </a:p>
          <a:p>
            <a:r>
              <a:rPr lang="sv-SE" sz="2600" dirty="0">
                <a:latin typeface="Futura Std Book" panose="020B0502020204020303" pitchFamily="34" charset="0"/>
              </a:rPr>
              <a:t>Juni (fredag-söndag) </a:t>
            </a:r>
          </a:p>
          <a:p>
            <a:r>
              <a:rPr lang="sv-SE" sz="2600" dirty="0">
                <a:latin typeface="Futura Std Book" panose="020B0502020204020303" pitchFamily="34" charset="0"/>
              </a:rPr>
              <a:t>2 lag anmälda</a:t>
            </a:r>
          </a:p>
          <a:p>
            <a:pPr marL="0" indent="0">
              <a:buNone/>
            </a:pPr>
            <a:endParaRPr lang="sv-SE" sz="1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endParaRPr lang="sv-SE" sz="1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r>
              <a:rPr lang="sv-SE" sz="1400" dirty="0">
                <a:latin typeface="Futura Std Book" panose="020B0502020204020303" pitchFamily="34" charset="0"/>
              </a:rPr>
              <a:t>Eventuellt fler…</a:t>
            </a:r>
          </a:p>
          <a:p>
            <a:pPr marL="0" indent="0">
              <a:buNone/>
            </a:pPr>
            <a:r>
              <a:rPr lang="sv-SE" sz="1400" dirty="0">
                <a:latin typeface="Futura Std Book" panose="020B0502020204020303" pitchFamily="34" charset="0"/>
              </a:rPr>
              <a:t>Hur betala dessa fortsättningsvis?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489" y="0"/>
            <a:ext cx="2842240" cy="25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94" y="94753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>
                <a:latin typeface="Futura Std Book" panose="020B0502020204020303" pitchFamily="34" charset="0"/>
              </a:rPr>
              <a:t>LAGKASSAN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060"/>
            <a:ext cx="10515600" cy="4351338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buNone/>
            </a:pPr>
            <a:endParaRPr lang="sv-SE" sz="18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endParaRPr lang="sv-SE" dirty="0">
              <a:effectLst/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>
              <a:latin typeface="Futura Std Book" panose="020B0502020204020303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489" y="-2626"/>
            <a:ext cx="1978702" cy="177160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03CEB98-E819-CFD4-EDB0-79FACAD63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3" y="1224257"/>
            <a:ext cx="6662739" cy="551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D5FDA60-3398-8B9B-307F-642698C6C37B}"/>
              </a:ext>
            </a:extLst>
          </p:cNvPr>
          <p:cNvSpPr txBox="1"/>
          <p:nvPr/>
        </p:nvSpPr>
        <p:spPr>
          <a:xfrm>
            <a:off x="6615501" y="1827527"/>
            <a:ext cx="57058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Futura Std Book" panose="020B0502020204020303" pitchFamily="34" charset="0"/>
              </a:rPr>
              <a:t>Saldo per 31/12 2023 var 29 957 kr </a:t>
            </a:r>
          </a:p>
          <a:p>
            <a:endParaRPr lang="sv-SE" sz="1000" dirty="0"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Futura Std Book" panose="020B0502020204020303" pitchFamily="34" charset="0"/>
              </a:rPr>
              <a:t>Bingolotter är viktigt för kassan.</a:t>
            </a:r>
          </a:p>
          <a:p>
            <a:endParaRPr lang="sv-SE" sz="1000" dirty="0"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Futura Std Book" panose="020B0502020204020303" pitchFamily="34" charset="0"/>
              </a:rPr>
              <a:t>Under 2024 har vi gjort av med ca10 tkr hittills. Ej bokfört ännu. Avser cuper. </a:t>
            </a:r>
          </a:p>
          <a:p>
            <a:endParaRPr lang="sv-SE" sz="1000" dirty="0"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Futura Std Book" panose="020B0502020204020303" pitchFamily="34" charset="0"/>
              </a:rPr>
              <a:t>Saldo per idag ca 20 tkr. </a:t>
            </a:r>
          </a:p>
        </p:txBody>
      </p:sp>
    </p:spTree>
    <p:extLst>
      <p:ext uri="{BB962C8B-B14F-4D97-AF65-F5344CB8AC3E}">
        <p14:creationId xmlns:p14="http://schemas.microsoft.com/office/powerpoint/2010/main" val="76728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latin typeface="Futura Std Book" panose="020B0502020204020303" pitchFamily="34" charset="0"/>
              </a:rPr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060"/>
            <a:ext cx="10715714" cy="4351338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buNone/>
            </a:pPr>
            <a:endParaRPr lang="sv-SE" sz="18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</a:pPr>
            <a:r>
              <a:rPr lang="sv-SE" dirty="0">
                <a:effectLst/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Matchställ (tröja) kvitteras ut. Används ej privat eller på träning. </a:t>
            </a:r>
            <a:endParaRPr lang="sv-SE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</a:pPr>
            <a:r>
              <a:rPr lang="sv-SE" sz="28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Träningskläder </a:t>
            </a:r>
            <a:r>
              <a:rPr lang="sv-SE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www.enenda.se/seklubbshop</a:t>
            </a:r>
            <a:r>
              <a:rPr lang="sv-SE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8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välj Rynninge IK. </a:t>
            </a:r>
          </a:p>
          <a:p>
            <a:pPr indent="0">
              <a:lnSpc>
                <a:spcPct val="107000"/>
              </a:lnSpc>
              <a:buNone/>
            </a:pPr>
            <a:r>
              <a:rPr lang="sv-SE" sz="28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Blå shorts, vita strumpor. </a:t>
            </a:r>
          </a:p>
          <a:p>
            <a:pPr marL="514350" indent="-285750">
              <a:lnSpc>
                <a:spcPct val="107000"/>
              </a:lnSpc>
            </a:pPr>
            <a:r>
              <a:rPr lang="sv-SE" sz="28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Frågor/övriga punkter?</a:t>
            </a:r>
          </a:p>
          <a:p>
            <a:pPr marL="514350" indent="-285750">
              <a:lnSpc>
                <a:spcPct val="107000"/>
              </a:lnSpc>
            </a:pPr>
            <a:endParaRPr lang="sv-SE" sz="28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</a:pPr>
            <a:endParaRPr lang="sv-SE" sz="28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</a:pPr>
            <a:endParaRPr lang="sv-SE" sz="28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endParaRPr lang="sv-SE" dirty="0">
              <a:effectLst/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>
              <a:latin typeface="Futura Std Book" panose="020B0502020204020303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489" y="-2626"/>
            <a:ext cx="1978702" cy="17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9">
            <a:extLst>
              <a:ext uri="{FF2B5EF4-FFF2-40B4-BE49-F238E27FC236}">
                <a16:creationId xmlns:a16="http://schemas.microsoft.com/office/drawing/2014/main" id="{69AB23CA-CF96-42B0-847F-37A181DE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11">
            <a:extLst>
              <a:ext uri="{FF2B5EF4-FFF2-40B4-BE49-F238E27FC236}">
                <a16:creationId xmlns:a16="http://schemas.microsoft.com/office/drawing/2014/main" id="{A45FD7F6-BF7B-4588-AE38-90035891A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0690" y="-18918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1D28EA-459E-77FE-F2E7-A4CEC5E34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0504"/>
          <a:stretch/>
        </p:blipFill>
        <p:spPr>
          <a:xfrm>
            <a:off x="6232303" y="3297831"/>
            <a:ext cx="5959692" cy="3560169"/>
          </a:xfrm>
          <a:custGeom>
            <a:avLst/>
            <a:gdLst/>
            <a:ahLst/>
            <a:cxnLst/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</p:spPr>
      </p:pic>
      <p:sp>
        <p:nvSpPr>
          <p:cNvPr id="37" name="Freeform: Shape 13">
            <a:extLst>
              <a:ext uri="{FF2B5EF4-FFF2-40B4-BE49-F238E27FC236}">
                <a16:creationId xmlns:a16="http://schemas.microsoft.com/office/drawing/2014/main" id="{2F05AAE2-453E-4EDA-8961-D9B319978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5959692 w 5959692"/>
              <a:gd name="connsiteY0" fmla="*/ 3363787 h 3560169"/>
              <a:gd name="connsiteX1" fmla="*/ 5959692 w 5959692"/>
              <a:gd name="connsiteY1" fmla="*/ 3560169 h 3560169"/>
              <a:gd name="connsiteX2" fmla="*/ 5918326 w 5959692"/>
              <a:gd name="connsiteY2" fmla="*/ 3560169 h 3560169"/>
              <a:gd name="connsiteX3" fmla="*/ 3008109 w 5959692"/>
              <a:gd name="connsiteY3" fmla="*/ 42 h 3560169"/>
              <a:gd name="connsiteX4" fmla="*/ 4702247 w 5959692"/>
              <a:gd name="connsiteY4" fmla="*/ 626282 h 3560169"/>
              <a:gd name="connsiteX5" fmla="*/ 5069411 w 5959692"/>
              <a:gd name="connsiteY5" fmla="*/ 865826 h 3560169"/>
              <a:gd name="connsiteX6" fmla="*/ 5895906 w 5959692"/>
              <a:gd name="connsiteY6" fmla="*/ 1594994 h 3560169"/>
              <a:gd name="connsiteX7" fmla="*/ 5959691 w 5959692"/>
              <a:gd name="connsiteY7" fmla="*/ 1728783 h 3560169"/>
              <a:gd name="connsiteX8" fmla="*/ 5959691 w 5959692"/>
              <a:gd name="connsiteY8" fmla="*/ 2242763 h 3560169"/>
              <a:gd name="connsiteX9" fmla="*/ 5918347 w 5959692"/>
              <a:gd name="connsiteY9" fmla="*/ 2056598 h 3560169"/>
              <a:gd name="connsiteX10" fmla="*/ 5820285 w 5959692"/>
              <a:gd name="connsiteY10" fmla="*/ 1774807 h 3560169"/>
              <a:gd name="connsiteX11" fmla="*/ 4980935 w 5959692"/>
              <a:gd name="connsiteY11" fmla="*/ 946614 h 3560169"/>
              <a:gd name="connsiteX12" fmla="*/ 4635662 w 5959692"/>
              <a:gd name="connsiteY12" fmla="*/ 716464 h 3560169"/>
              <a:gd name="connsiteX13" fmla="*/ 3044280 w 5959692"/>
              <a:gd name="connsiteY13" fmla="*/ 109209 h 3560169"/>
              <a:gd name="connsiteX14" fmla="*/ 2119450 w 5959692"/>
              <a:gd name="connsiteY14" fmla="*/ 300880 h 3560169"/>
              <a:gd name="connsiteX15" fmla="*/ 919412 w 5959692"/>
              <a:gd name="connsiteY15" fmla="*/ 1696777 h 3560169"/>
              <a:gd name="connsiteX16" fmla="*/ 797804 w 5959692"/>
              <a:gd name="connsiteY16" fmla="*/ 1925546 h 3560169"/>
              <a:gd name="connsiteX17" fmla="*/ 287588 w 5959692"/>
              <a:gd name="connsiteY17" fmla="*/ 3069391 h 3560169"/>
              <a:gd name="connsiteX18" fmla="*/ 235658 w 5959692"/>
              <a:gd name="connsiteY18" fmla="*/ 3441477 h 3560169"/>
              <a:gd name="connsiteX19" fmla="*/ 239056 w 5959692"/>
              <a:gd name="connsiteY19" fmla="*/ 3560169 h 3560169"/>
              <a:gd name="connsiteX20" fmla="*/ 635 w 5959692"/>
              <a:gd name="connsiteY20" fmla="*/ 3560169 h 3560169"/>
              <a:gd name="connsiteX21" fmla="*/ 0 w 5959692"/>
              <a:gd name="connsiteY21" fmla="*/ 3534810 h 3560169"/>
              <a:gd name="connsiteX22" fmla="*/ 56896 w 5959692"/>
              <a:gd name="connsiteY22" fmla="*/ 3142342 h 3560169"/>
              <a:gd name="connsiteX23" fmla="*/ 605568 w 5959692"/>
              <a:gd name="connsiteY23" fmla="*/ 1932853 h 3560169"/>
              <a:gd name="connsiteX24" fmla="*/ 736162 w 5959692"/>
              <a:gd name="connsiteY24" fmla="*/ 1690788 h 3560169"/>
              <a:gd name="connsiteX25" fmla="*/ 2021319 w 5959692"/>
              <a:gd name="connsiteY25" fmla="*/ 209863 h 3560169"/>
              <a:gd name="connsiteX26" fmla="*/ 3008109 w 5959692"/>
              <a:gd name="connsiteY26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59692" h="3560169">
                <a:moveTo>
                  <a:pt x="5959692" y="3363787"/>
                </a:moveTo>
                <a:lnTo>
                  <a:pt x="5959692" y="3560169"/>
                </a:lnTo>
                <a:lnTo>
                  <a:pt x="5918326" y="3560169"/>
                </a:lnTo>
                <a:close/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1" y="2242763"/>
                </a:lnTo>
                <a:lnTo>
                  <a:pt x="5918347" y="2056598"/>
                </a:lnTo>
                <a:cubicBezTo>
                  <a:pt x="5891169" y="1960834"/>
                  <a:pt x="5858474" y="1866845"/>
                  <a:pt x="5820285" y="1774807"/>
                </a:cubicBezTo>
                <a:cubicBezTo>
                  <a:pt x="5666444" y="1404038"/>
                  <a:pt x="5439344" y="1244459"/>
                  <a:pt x="4980935" y="946614"/>
                </a:cubicBezTo>
                <a:cubicBezTo>
                  <a:pt x="4870349" y="874793"/>
                  <a:pt x="4755972" y="800460"/>
                  <a:pt x="4635662" y="716464"/>
                </a:cubicBezTo>
                <a:cubicBezTo>
                  <a:pt x="4061110" y="315407"/>
                  <a:pt x="3551697" y="116473"/>
                  <a:pt x="3044280" y="109209"/>
                </a:cubicBezTo>
                <a:cubicBezTo>
                  <a:pt x="2739831" y="104851"/>
                  <a:pt x="2436100" y="169494"/>
                  <a:pt x="2119450" y="300880"/>
                </a:cubicBezTo>
                <a:cubicBezTo>
                  <a:pt x="1565269" y="530823"/>
                  <a:pt x="1284534" y="1002904"/>
                  <a:pt x="919412" y="1696777"/>
                </a:cubicBezTo>
                <a:cubicBezTo>
                  <a:pt x="878625" y="1774305"/>
                  <a:pt x="837580" y="1851211"/>
                  <a:pt x="797804" y="1925546"/>
                </a:cubicBezTo>
                <a:cubicBezTo>
                  <a:pt x="582340" y="2328776"/>
                  <a:pt x="378892" y="2709642"/>
                  <a:pt x="287588" y="3069391"/>
                </a:cubicBezTo>
                <a:cubicBezTo>
                  <a:pt x="254851" y="3198359"/>
                  <a:pt x="237447" y="3321111"/>
                  <a:pt x="235658" y="3441477"/>
                </a:cubicBezTo>
                <a:lnTo>
                  <a:pt x="239056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15">
            <a:extLst>
              <a:ext uri="{FF2B5EF4-FFF2-40B4-BE49-F238E27FC236}">
                <a16:creationId xmlns:a16="http://schemas.microsoft.com/office/drawing/2014/main" id="{CE2CF453-4871-4F22-8746-957F757DA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493" y="3124529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2" y="590584"/>
            <a:ext cx="5861304" cy="4305255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sv-SE" sz="20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/>
            <a:endParaRPr lang="sv-SE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sv-SE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sv-SE" sz="40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 FRÅN OSS!</a:t>
            </a:r>
          </a:p>
          <a:p>
            <a:pPr marL="514350" indent="-285750"/>
            <a:endParaRPr lang="sv-SE" sz="2000" dirty="0">
              <a:effectLst/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2000" dirty="0">
              <a:latin typeface="Futura Std Book" panose="020B0502020204020303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6951"/>
          <a:stretch/>
        </p:blipFill>
        <p:spPr>
          <a:xfrm>
            <a:off x="8898128" y="10"/>
            <a:ext cx="3293877" cy="2743202"/>
          </a:xfrm>
          <a:custGeom>
            <a:avLst/>
            <a:gdLst/>
            <a:ahLst/>
            <a:cxnLst/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</p:spPr>
      </p:pic>
      <p:sp>
        <p:nvSpPr>
          <p:cNvPr id="39" name="Freeform: Shape 17">
            <a:extLst>
              <a:ext uri="{FF2B5EF4-FFF2-40B4-BE49-F238E27FC236}">
                <a16:creationId xmlns:a16="http://schemas.microsoft.com/office/drawing/2014/main" id="{6A0E0FAE-D6BC-43D5-ACA6-8CDE48477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175506 w 3293877"/>
              <a:gd name="connsiteY1" fmla="*/ 0 h 2743212"/>
              <a:gd name="connsiteX2" fmla="*/ 149226 w 3293877"/>
              <a:gd name="connsiteY2" fmla="*/ 78193 h 2743212"/>
              <a:gd name="connsiteX3" fmla="*/ 122819 w 3293877"/>
              <a:gd name="connsiteY3" fmla="*/ 237010 h 2743212"/>
              <a:gd name="connsiteX4" fmla="*/ 180914 w 3293877"/>
              <a:gd name="connsiteY4" fmla="*/ 1023956 h 2743212"/>
              <a:gd name="connsiteX5" fmla="*/ 203979 w 3293877"/>
              <a:gd name="connsiteY5" fmla="*/ 1185356 h 2743212"/>
              <a:gd name="connsiteX6" fmla="*/ 612631 w 3293877"/>
              <a:gd name="connsiteY6" fmla="*/ 2264082 h 2743212"/>
              <a:gd name="connsiteX7" fmla="*/ 2171849 w 3293877"/>
              <a:gd name="connsiteY7" fmla="*/ 2532019 h 2743212"/>
              <a:gd name="connsiteX8" fmla="*/ 2422184 w 3293877"/>
              <a:gd name="connsiteY8" fmla="*/ 2465509 h 2743212"/>
              <a:gd name="connsiteX9" fmla="*/ 3087206 w 3293877"/>
              <a:gd name="connsiteY9" fmla="*/ 2143537 h 2743212"/>
              <a:gd name="connsiteX10" fmla="*/ 3203783 w 3293877"/>
              <a:gd name="connsiteY10" fmla="*/ 1995541 h 2743212"/>
              <a:gd name="connsiteX11" fmla="*/ 3293877 w 3293877"/>
              <a:gd name="connsiteY11" fmla="*/ 1849554 h 2743212"/>
              <a:gd name="connsiteX12" fmla="*/ 3293877 w 3293877"/>
              <a:gd name="connsiteY12" fmla="*/ 2133887 h 2743212"/>
              <a:gd name="connsiteX13" fmla="*/ 3222757 w 3293877"/>
              <a:gd name="connsiteY13" fmla="*/ 2223039 h 2743212"/>
              <a:gd name="connsiteX14" fmla="*/ 2503136 w 3293877"/>
              <a:gd name="connsiteY14" fmla="*/ 2565392 h 2743212"/>
              <a:gd name="connsiteX15" fmla="*/ 2232111 w 3293877"/>
              <a:gd name="connsiteY15" fmla="*/ 2635826 h 2743212"/>
              <a:gd name="connsiteX16" fmla="*/ 542319 w 3293877"/>
              <a:gd name="connsiteY16" fmla="*/ 2345567 h 2743212"/>
              <a:gd name="connsiteX17" fmla="*/ 96920 w 3293877"/>
              <a:gd name="connsiteY17" fmla="*/ 1191868 h 2743212"/>
              <a:gd name="connsiteX18" fmla="*/ 71529 w 3293877"/>
              <a:gd name="connsiteY18" fmla="*/ 1019346 h 2743212"/>
              <a:gd name="connsiteX19" fmla="*/ 6623 w 3293877"/>
              <a:gd name="connsiteY19" fmla="*/ 178315 h 2743212"/>
              <a:gd name="connsiteX20" fmla="*/ 34833 w 3293877"/>
              <a:gd name="connsiteY2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175506" y="0"/>
                </a:lnTo>
                <a:lnTo>
                  <a:pt x="149226" y="78193"/>
                </a:lnTo>
                <a:cubicBezTo>
                  <a:pt x="136827" y="128527"/>
                  <a:pt x="128121" y="181246"/>
                  <a:pt x="122819" y="237010"/>
                </a:cubicBezTo>
                <a:cubicBezTo>
                  <a:pt x="100634" y="470331"/>
                  <a:pt x="139609" y="739241"/>
                  <a:pt x="180914" y="1023956"/>
                </a:cubicBezTo>
                <a:cubicBezTo>
                  <a:pt x="188562" y="1076454"/>
                  <a:pt x="196412" y="1130747"/>
                  <a:pt x="203979" y="1185356"/>
                </a:cubicBezTo>
                <a:cubicBezTo>
                  <a:pt x="271754" y="1674130"/>
                  <a:pt x="336774" y="2013298"/>
                  <a:pt x="612631" y="2264082"/>
                </a:cubicBezTo>
                <a:cubicBezTo>
                  <a:pt x="1032949" y="2646196"/>
                  <a:pt x="1499262" y="2726349"/>
                  <a:pt x="2171849" y="2532019"/>
                </a:cubicBezTo>
                <a:cubicBezTo>
                  <a:pt x="2259876" y="2506576"/>
                  <a:pt x="2342402" y="2485683"/>
                  <a:pt x="2422184" y="2465509"/>
                </a:cubicBezTo>
                <a:cubicBezTo>
                  <a:pt x="2752924" y="2381814"/>
                  <a:pt x="2919303" y="2333175"/>
                  <a:pt x="3087206" y="2143537"/>
                </a:cubicBezTo>
                <a:cubicBezTo>
                  <a:pt x="3128886" y="2096462"/>
                  <a:pt x="3167762" y="2047097"/>
                  <a:pt x="3203783" y="1995541"/>
                </a:cubicBezTo>
                <a:lnTo>
                  <a:pt x="3293877" y="1849554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87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438f39e-f5e7-454c-b5f4-8f0c8d408d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C905EE6DE4F34588F3B6D8F37E3D1F" ma:contentTypeVersion="6" ma:contentTypeDescription="Skapa ett nytt dokument." ma:contentTypeScope="" ma:versionID="6c0d3c708e7c63bcb1c4c6fa779a19fc">
  <xsd:schema xmlns:xsd="http://www.w3.org/2001/XMLSchema" xmlns:xs="http://www.w3.org/2001/XMLSchema" xmlns:p="http://schemas.microsoft.com/office/2006/metadata/properties" xmlns:ns3="0ae27bce-4c09-4e94-9ce6-4fc548f0aca5" xmlns:ns4="5438f39e-f5e7-454c-b5f4-8f0c8d408d4c" targetNamespace="http://schemas.microsoft.com/office/2006/metadata/properties" ma:root="true" ma:fieldsID="14141fe204ba604cc51ac47ac138b002" ns3:_="" ns4:_="">
    <xsd:import namespace="0ae27bce-4c09-4e94-9ce6-4fc548f0aca5"/>
    <xsd:import namespace="5438f39e-f5e7-454c-b5f4-8f0c8d408d4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27bce-4c09-4e94-9ce6-4fc548f0ac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8f39e-f5e7-454c-b5f4-8f0c8d408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045883-A400-4A21-935E-0E0DA9D5052A}">
  <ds:schemaRefs>
    <ds:schemaRef ds:uri="0ae27bce-4c09-4e94-9ce6-4fc548f0aca5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438f39e-f5e7-454c-b5f4-8f0c8d408d4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024CF10-B1B3-489F-AB34-3BC71BE24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e27bce-4c09-4e94-9ce6-4fc548f0aca5"/>
    <ds:schemaRef ds:uri="5438f39e-f5e7-454c-b5f4-8f0c8d408d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BDFD7F-3FDB-42BD-9878-27E34D4AA6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271</Words>
  <Application>Microsoft Office PowerPoint</Application>
  <PresentationFormat>Bredbild</PresentationFormat>
  <Paragraphs>63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Meiryo</vt:lpstr>
      <vt:lpstr>Arial</vt:lpstr>
      <vt:lpstr>Calibri</vt:lpstr>
      <vt:lpstr>Calibri Light</vt:lpstr>
      <vt:lpstr>Futura Std Book</vt:lpstr>
      <vt:lpstr>Wingdings</vt:lpstr>
      <vt:lpstr>Office-tema</vt:lpstr>
      <vt:lpstr>VÄLKOMMEN PÅ FÖRÄLDRAMÖTE FÖR RYNNINGE P13</vt:lpstr>
      <vt:lpstr>INFO OM LAGET </vt:lpstr>
      <vt:lpstr>INFO OM LAGET (FORTS) </vt:lpstr>
      <vt:lpstr>GRUPPINDELNING VÅREN</vt:lpstr>
      <vt:lpstr>VÅREN</vt:lpstr>
      <vt:lpstr>CUPER</vt:lpstr>
      <vt:lpstr>LAGKASSAN</vt:lpstr>
      <vt:lpstr>ÖVRIGT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PÅ FÖRÄLDRAMÖTE FÖR RYNNINGE P13!</dc:title>
  <dc:creator>Pernilla Jämtvall</dc:creator>
  <cp:lastModifiedBy>Pernilla Jämtvall</cp:lastModifiedBy>
  <cp:revision>20</cp:revision>
  <dcterms:created xsi:type="dcterms:W3CDTF">2022-05-01T10:41:48Z</dcterms:created>
  <dcterms:modified xsi:type="dcterms:W3CDTF">2024-04-24T18:30:32Z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0x01010008C905EE6DE4F34588F3B6D8F37E3D1F</vt:lpwstr>
  </property>
</Properties>
</file>