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64" r:id="rId7"/>
    <p:sldId id="259" r:id="rId8"/>
    <p:sldId id="258" r:id="rId9"/>
    <p:sldId id="262" r:id="rId10"/>
    <p:sldId id="266" r:id="rId11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F3FE4D5-C108-4DF4-BE38-DB36CD922EBD}" v="6" dt="2023-03-22T15:20:19.68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114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0CD536D-6FE5-4399-89DB-B70FFA23C3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46ABE97B-516E-4822-B617-DAD577BDED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EE203DD-3917-490A-BE20-CB7C2AE520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B89AF-E950-4F8C-94EE-CD64069C2967}" type="datetimeFigureOut">
              <a:rPr lang="sv-SE" smtClean="0"/>
              <a:t>2023-03-28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92A0DA9-7BCC-4011-B671-CC506B38B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25E9DBE-72B4-4268-BA6C-C202B7BF9A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5AFD3-0380-4967-82EC-F99956D6E1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42882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8B4BA3B-BC82-4C56-BCBE-85F1E6FE84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9FD35BBB-49F0-46DD-9CB9-1EF487BBDF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20DDAD1-B465-43AB-A5EB-CBAAECC2D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B89AF-E950-4F8C-94EE-CD64069C2967}" type="datetimeFigureOut">
              <a:rPr lang="sv-SE" smtClean="0"/>
              <a:t>2023-03-28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E54DABD-2BD2-41CA-AE97-37949259B5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A9A0237-D963-4692-B814-A7D4F7A46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5AFD3-0380-4967-82EC-F99956D6E1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442395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93B5132C-5CF2-4E5D-9388-2677FEF845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B1510C27-896E-45D4-81C6-E635707AB6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3B563F4-7144-46BE-948C-CA5CC17958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B89AF-E950-4F8C-94EE-CD64069C2967}" type="datetimeFigureOut">
              <a:rPr lang="sv-SE" smtClean="0"/>
              <a:t>2023-03-28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272016C-349C-472A-8F6E-0ED22D2DB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41EDFD7-E709-4B0B-A5E8-98DDC9A865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5AFD3-0380-4967-82EC-F99956D6E1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9018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E583D69-8210-4425-896B-51881FE578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B920F82-18A9-4AEA-B344-C5EE1274CC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3EE1F7C-F5B1-4635-9FF2-8DBA3BF55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B89AF-E950-4F8C-94EE-CD64069C2967}" type="datetimeFigureOut">
              <a:rPr lang="sv-SE" smtClean="0"/>
              <a:t>2023-03-28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976FA4E-B1BC-4048-8AFC-CFC9A2AE1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0124550-3267-4DC4-9FBB-7B97C5BAEB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5AFD3-0380-4967-82EC-F99956D6E1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534232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1B63C98-7D44-4B10-8689-0522FFAFC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42B6864-688B-48B1-9EF3-459B3C1F38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11B45A0-81AB-42EF-A239-0E57EC4EDF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B89AF-E950-4F8C-94EE-CD64069C2967}" type="datetimeFigureOut">
              <a:rPr lang="sv-SE" smtClean="0"/>
              <a:t>2023-03-28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E631BD2-0118-453C-B5D3-1862FF1CED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1D1B6A6-0E44-4233-9130-B41035571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5AFD3-0380-4967-82EC-F99956D6E1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88692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2A253F1-B2C2-4D55-9E07-9651FAD7B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315AF55-3F2C-40A2-B5D2-E0B555545B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CE797AD-98FC-4625-A611-FE132CD4A3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72AA7EB-BAD4-4A95-93B6-306C6F9D14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B89AF-E950-4F8C-94EE-CD64069C2967}" type="datetimeFigureOut">
              <a:rPr lang="sv-SE" smtClean="0"/>
              <a:t>2023-03-28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E8F9055-BA8C-46EF-8BD4-E625B21C6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2BA7D27-5F1C-4DC8-9F25-C42611A380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5AFD3-0380-4967-82EC-F99956D6E1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792820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6B095D9-516C-4DCC-9396-4210B92EFD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0BB5270-E92A-43F6-98A5-4F8A911B4F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8B3A82D-908B-4D4C-89AC-98C8EC085C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8DD3935E-ED09-4987-B1DB-5A3C65BE631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455CC644-A803-4752-813F-667CEDA66E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FD6EE575-CF46-45F1-B025-259FBAA33A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B89AF-E950-4F8C-94EE-CD64069C2967}" type="datetimeFigureOut">
              <a:rPr lang="sv-SE" smtClean="0"/>
              <a:t>2023-03-28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1C4711F6-B878-49D4-9A67-2FFE1E1D90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6FF591AB-1970-493B-A0D1-872BF0F2A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5AFD3-0380-4967-82EC-F99956D6E1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7076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A9D0ACD-425D-4150-861E-87F8A9734B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AB95315F-1E32-4400-B16E-41B734063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B89AF-E950-4F8C-94EE-CD64069C2967}" type="datetimeFigureOut">
              <a:rPr lang="sv-SE" smtClean="0"/>
              <a:t>2023-03-28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9709B26D-29DE-414F-9A2D-280CB45724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DA8F9D44-80E4-4D0B-B255-5A7DB9EB7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5AFD3-0380-4967-82EC-F99956D6E1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706330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569B7F0-15F9-4A66-98E2-6216594E5B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B89AF-E950-4F8C-94EE-CD64069C2967}" type="datetimeFigureOut">
              <a:rPr lang="sv-SE" smtClean="0"/>
              <a:t>2023-03-28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31FCBAB2-0CC5-452F-9703-16E8A68E7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3BF7993C-ADA2-40CA-A3D2-40400267C8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5AFD3-0380-4967-82EC-F99956D6E1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974495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DB1F5F9-DD6A-49A8-838A-CF33C51DCD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EC0A87F-F4D1-402E-B53E-4297A9502B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D2EB4889-4962-4C26-B96E-F4BA9B9198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BFA2CDD-4D82-4729-9FF6-946FD13E5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B89AF-E950-4F8C-94EE-CD64069C2967}" type="datetimeFigureOut">
              <a:rPr lang="sv-SE" smtClean="0"/>
              <a:t>2023-03-28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F5C6DCA-9983-48F6-BCDE-EC2EF4D5E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592DBB31-3D62-4665-A284-C2FF7F933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5AFD3-0380-4967-82EC-F99956D6E1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50186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DF1A828-24D0-41FF-A3CE-96501FFD8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FEA3BCB6-2B0D-4EEF-A88F-FAC3420232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1238D09F-F213-4F5B-A50B-4E4F03D618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810F3E9-75D6-4FEF-B8FA-7437335C1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B89AF-E950-4F8C-94EE-CD64069C2967}" type="datetimeFigureOut">
              <a:rPr lang="sv-SE" smtClean="0"/>
              <a:t>2023-03-28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0284CCF-1C0E-4B8E-BC74-E8E93E4712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9F0AB33E-169A-4C1E-A9EF-ECF6C92EF5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5AFD3-0380-4967-82EC-F99956D6E1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731577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D4589053-1C08-424A-8CE7-8239FE2B26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D3BB8BB-584E-4616-9891-9E85EB5E70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9F68B4D-B89A-4729-9C3C-7E64A1B1AE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AB89AF-E950-4F8C-94EE-CD64069C2967}" type="datetimeFigureOut">
              <a:rPr lang="sv-SE" smtClean="0"/>
              <a:t>2023-03-28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15C36A7-410A-4EAB-9076-0A23DEBB34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2ADE734-1B9A-4B8E-A909-AE6127E68D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A5AFD3-0380-4967-82EC-F99956D6E1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36594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enenda.se/seklubbshop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ECEF6C2F-9906-4F89-9B4F-598E9F344B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24281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0">
            <a:extLst>
              <a:ext uri="{FF2B5EF4-FFF2-40B4-BE49-F238E27FC236}">
                <a16:creationId xmlns:a16="http://schemas.microsoft.com/office/drawing/2014/main" id="{91E12CD6-A76F-439F-9C98-C0211D8FD8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42816"/>
            <a:ext cx="12192000" cy="261518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C9896C36-1780-2E8A-ED4A-6CB59F8381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288" y="644525"/>
            <a:ext cx="7509766" cy="3431086"/>
          </a:xfrm>
          <a:prstGeom prst="rect">
            <a:avLst/>
          </a:prstGeom>
        </p:spPr>
      </p:pic>
      <p:pic>
        <p:nvPicPr>
          <p:cNvPr id="4" name="Bildobjekt 3" descr="En bild som visar text&#10;&#10;Automatiskt genererad beskrivning">
            <a:extLst>
              <a:ext uri="{FF2B5EF4-FFF2-40B4-BE49-F238E27FC236}">
                <a16:creationId xmlns:a16="http://schemas.microsoft.com/office/drawing/2014/main" id="{9A37E5D8-102B-4628-BD32-DF14594E11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5113" y="644525"/>
            <a:ext cx="3665538" cy="3271838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DE1799BD-35A7-453E-A631-842EE6FE7B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4636802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VÄLKOMMEN PÅ FÖRÄLDRAMÖTE FÖR RYNNINGE P13</a:t>
            </a:r>
          </a:p>
        </p:txBody>
      </p:sp>
    </p:spTree>
    <p:extLst>
      <p:ext uri="{BB962C8B-B14F-4D97-AF65-F5344CB8AC3E}">
        <p14:creationId xmlns:p14="http://schemas.microsoft.com/office/powerpoint/2010/main" val="3569960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65F3E3B-023B-47DA-9A60-E448CC2AA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3600" dirty="0">
                <a:latin typeface="Futura Std Book" panose="020B0502020204020303" pitchFamily="34" charset="0"/>
              </a:rPr>
              <a:t>INFO OM LAGET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472F1EE-4A79-422A-B28F-65925839F8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>
                <a:latin typeface="Futura Std Book" panose="020B0502020204020303" pitchFamily="34" charset="0"/>
              </a:rPr>
              <a:t>Kort info sportlotten (Arvids mamma)</a:t>
            </a:r>
          </a:p>
          <a:p>
            <a:r>
              <a:rPr lang="sv-SE" dirty="0">
                <a:latin typeface="Futura Std Book" panose="020B0502020204020303" pitchFamily="34" charset="0"/>
              </a:rPr>
              <a:t>Kort om laget (28 spelare, 5 ledare)</a:t>
            </a:r>
          </a:p>
          <a:p>
            <a:r>
              <a:rPr lang="sv-SE" dirty="0">
                <a:latin typeface="Futura Std Book" panose="020B0502020204020303" pitchFamily="34" charset="0"/>
              </a:rPr>
              <a:t>Regler på match och träning</a:t>
            </a:r>
          </a:p>
          <a:p>
            <a:r>
              <a:rPr lang="sv-SE" dirty="0">
                <a:latin typeface="Futura Std Book" panose="020B0502020204020303" pitchFamily="34" charset="0"/>
              </a:rPr>
              <a:t>Kallelser (används också för planering)</a:t>
            </a:r>
          </a:p>
          <a:p>
            <a:r>
              <a:rPr lang="sv-SE" dirty="0">
                <a:latin typeface="Futura Std Book" panose="020B0502020204020303" pitchFamily="34" charset="0"/>
              </a:rPr>
              <a:t>Laget </a:t>
            </a:r>
            <a:r>
              <a:rPr lang="sv-SE" dirty="0" err="1">
                <a:latin typeface="Futura Std Book" panose="020B0502020204020303" pitchFamily="34" charset="0"/>
              </a:rPr>
              <a:t>appen</a:t>
            </a:r>
            <a:r>
              <a:rPr lang="sv-SE" dirty="0">
                <a:latin typeface="Futura Std Book" panose="020B0502020204020303" pitchFamily="34" charset="0"/>
              </a:rPr>
              <a:t>, sms tråd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C540813C-6020-4375-88E0-B496240A90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40362" y="32183"/>
            <a:ext cx="2842240" cy="2544762"/>
          </a:xfrm>
          <a:prstGeom prst="rect">
            <a:avLst/>
          </a:prstGeom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1C1E2070-25F5-42E5-BDBB-E126572F3E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7180" y="4352964"/>
            <a:ext cx="1640078" cy="2139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8060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65F3E3B-023B-47DA-9A60-E448CC2AA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3600" dirty="0">
                <a:latin typeface="Futura Std Book" panose="020B0502020204020303" pitchFamily="34" charset="0"/>
              </a:rPr>
              <a:t>INFO OM LAGET (FORTS)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472F1EE-4A79-422A-B28F-65925839F8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>
                <a:latin typeface="Futura Std Book" panose="020B0502020204020303" pitchFamily="34" charset="0"/>
              </a:rPr>
              <a:t>Träningstider mars-april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sv-SE" sz="2200" dirty="0">
                <a:latin typeface="Futura Std Book" panose="020B0502020204020303" pitchFamily="34" charset="0"/>
              </a:rPr>
              <a:t>tisdagar &amp; söndagar</a:t>
            </a:r>
          </a:p>
          <a:p>
            <a:r>
              <a:rPr lang="sv-SE" dirty="0">
                <a:latin typeface="Futura Std Book" panose="020B0502020204020303" pitchFamily="34" charset="0"/>
              </a:rPr>
              <a:t>Träningstider maj- (naturgräs)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sv-SE" sz="2200" dirty="0">
                <a:latin typeface="Futura Std Book" panose="020B0502020204020303" pitchFamily="34" charset="0"/>
              </a:rPr>
              <a:t>Önskat tisdagar senare än kl. 17 + fredagar start ca16.30</a:t>
            </a:r>
          </a:p>
          <a:p>
            <a:pPr marL="0" indent="0">
              <a:lnSpc>
                <a:spcPct val="70000"/>
              </a:lnSpc>
              <a:buNone/>
            </a:pPr>
            <a:endParaRPr lang="sv-SE" sz="2200" dirty="0">
              <a:latin typeface="Futura Std Book" panose="020B0502020204020303" pitchFamily="34" charset="0"/>
            </a:endParaRPr>
          </a:p>
          <a:p>
            <a:pPr marL="0" indent="0">
              <a:lnSpc>
                <a:spcPct val="70000"/>
              </a:lnSpc>
              <a:buNone/>
            </a:pPr>
            <a:r>
              <a:rPr lang="sv-SE" dirty="0">
                <a:latin typeface="Futura Std Book" panose="020B0502020204020303" pitchFamily="34" charset="0"/>
              </a:rPr>
              <a:t>Under säsong: 2 träningar + match</a:t>
            </a:r>
          </a:p>
          <a:p>
            <a:pPr marL="0" indent="0">
              <a:lnSpc>
                <a:spcPct val="70000"/>
              </a:lnSpc>
              <a:buNone/>
            </a:pPr>
            <a:endParaRPr lang="sv-SE" sz="2200" dirty="0">
              <a:latin typeface="Futura Std Book" panose="020B0502020204020303" pitchFamily="34" charset="0"/>
            </a:endParaRPr>
          </a:p>
          <a:p>
            <a:pPr marL="0" indent="0">
              <a:lnSpc>
                <a:spcPct val="70000"/>
              </a:lnSpc>
              <a:buNone/>
            </a:pPr>
            <a:r>
              <a:rPr lang="sv-SE" sz="2200" dirty="0">
                <a:latin typeface="Futura Std Book" panose="020B0502020204020303" pitchFamily="34" charset="0"/>
              </a:rPr>
              <a:t>Vid närvaro på träning, match 100 % engagemang. Vi behöver annars info. Skador osv. 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C540813C-6020-4375-88E0-B496240A90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40362" y="32183"/>
            <a:ext cx="2842240" cy="254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2084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65F3E3B-023B-47DA-9A60-E448CC2AAD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006" y="29430"/>
            <a:ext cx="10515600" cy="1325563"/>
          </a:xfrm>
        </p:spPr>
        <p:txBody>
          <a:bodyPr>
            <a:normAutofit/>
          </a:bodyPr>
          <a:lstStyle/>
          <a:p>
            <a:r>
              <a:rPr lang="sv-SE" sz="3600" dirty="0">
                <a:latin typeface="Futura Std Book" panose="020B0502020204020303" pitchFamily="34" charset="0"/>
              </a:rPr>
              <a:t>GRUPPINDELNING VÅREN</a:t>
            </a:r>
          </a:p>
        </p:txBody>
      </p:sp>
      <p:pic>
        <p:nvPicPr>
          <p:cNvPr id="6" name="Platshållare för innehåll 5">
            <a:extLst>
              <a:ext uri="{FF2B5EF4-FFF2-40B4-BE49-F238E27FC236}">
                <a16:creationId xmlns:a16="http://schemas.microsoft.com/office/drawing/2014/main" id="{C54953FA-03DE-776B-BD6D-8D008F7C69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3697" y="1028421"/>
            <a:ext cx="4073434" cy="5774594"/>
          </a:xfrm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C540813C-6020-4375-88E0-B496240A90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31489" y="0"/>
            <a:ext cx="2842240" cy="2544762"/>
          </a:xfrm>
          <a:prstGeom prst="rect">
            <a:avLst/>
          </a:prstGeom>
        </p:spPr>
      </p:pic>
      <p:sp>
        <p:nvSpPr>
          <p:cNvPr id="9" name="textruta 8">
            <a:extLst>
              <a:ext uri="{FF2B5EF4-FFF2-40B4-BE49-F238E27FC236}">
                <a16:creationId xmlns:a16="http://schemas.microsoft.com/office/drawing/2014/main" id="{D5E0ED9F-64C6-8C98-06BD-6DBC8EF509BD}"/>
              </a:ext>
            </a:extLst>
          </p:cNvPr>
          <p:cNvSpPr txBox="1"/>
          <p:nvPr/>
        </p:nvSpPr>
        <p:spPr>
          <a:xfrm>
            <a:off x="5017626" y="1650525"/>
            <a:ext cx="5048523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sv-SE" sz="2600" dirty="0">
                <a:latin typeface="Futura Std Book" panose="020B0502020204020303" pitchFamily="34" charset="0"/>
              </a:rPr>
              <a:t>2 lag anmälda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sv-SE" sz="2600" dirty="0">
                <a:latin typeface="Futura Std Book" panose="020B0502020204020303" pitchFamily="34" charset="0"/>
              </a:rPr>
              <a:t>Ca 11-12 spelare /lag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sv-SE" sz="2600" dirty="0">
                <a:latin typeface="Futura Std Book" panose="020B0502020204020303" pitchFamily="34" charset="0"/>
              </a:rPr>
              <a:t>Resultat rapporteras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sv-SE" sz="2600" dirty="0">
                <a:latin typeface="Futura Std Book" panose="020B0502020204020303" pitchFamily="34" charset="0"/>
              </a:rPr>
              <a:t>Tider kommer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sv-SE" sz="2600" dirty="0">
                <a:latin typeface="Futura Std Book" panose="020B0502020204020303" pitchFamily="34" charset="0"/>
              </a:rPr>
              <a:t>Träningsmatcher planeras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sv-SE" sz="2600" dirty="0">
                <a:latin typeface="Futura Std Book" panose="020B0502020204020303" pitchFamily="34" charset="0"/>
              </a:rPr>
              <a:t>Bollkallar juni &amp; </a:t>
            </a:r>
            <a:r>
              <a:rPr lang="sv-SE" sz="2600" dirty="0" err="1">
                <a:latin typeface="Futura Std Book" panose="020B0502020204020303" pitchFamily="34" charset="0"/>
              </a:rPr>
              <a:t>sept</a:t>
            </a:r>
            <a:r>
              <a:rPr lang="sv-SE" sz="2600" dirty="0">
                <a:latin typeface="Futura Std Book" panose="020B0502020204020303" pitchFamily="34" charset="0"/>
              </a:rPr>
              <a:t>, frivilliga?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sv-SE" dirty="0"/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7F699A22-D580-3200-9C4A-7395556469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4306279"/>
            <a:ext cx="4429125" cy="240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8550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65F3E3B-023B-47DA-9A60-E448CC2AAD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723" y="176967"/>
            <a:ext cx="10515600" cy="1325563"/>
          </a:xfrm>
        </p:spPr>
        <p:txBody>
          <a:bodyPr>
            <a:normAutofit/>
          </a:bodyPr>
          <a:lstStyle/>
          <a:p>
            <a:r>
              <a:rPr lang="sv-SE" sz="3600">
                <a:latin typeface="Futura Std Book" panose="020B0502020204020303" pitchFamily="34" charset="0"/>
              </a:rPr>
              <a:t>CUPER</a:t>
            </a:r>
            <a:endParaRPr lang="sv-SE" sz="3600" dirty="0">
              <a:latin typeface="Futura Std Book" panose="020B0502020204020303" pitchFamily="34" charset="0"/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472F1EE-4A79-422A-B28F-65925839F8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0723" y="1502530"/>
            <a:ext cx="11153078" cy="5098992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sv-SE" sz="8600" dirty="0" err="1">
                <a:latin typeface="Futura Std Book" panose="020B0502020204020303" pitchFamily="34" charset="0"/>
              </a:rPr>
              <a:t>Svampencupen</a:t>
            </a:r>
            <a:endParaRPr lang="sv-SE" sz="8600" dirty="0">
              <a:latin typeface="Futura Std Book" panose="020B0502020204020303" pitchFamily="34" charset="0"/>
            </a:endParaRPr>
          </a:p>
          <a:p>
            <a:pPr>
              <a:lnSpc>
                <a:spcPct val="100000"/>
              </a:lnSpc>
            </a:pPr>
            <a:r>
              <a:rPr lang="sv-SE" sz="6200" dirty="0">
                <a:latin typeface="Futura Std Book" panose="020B0502020204020303" pitchFamily="34" charset="0"/>
              </a:rPr>
              <a:t>April</a:t>
            </a:r>
          </a:p>
          <a:p>
            <a:pPr>
              <a:lnSpc>
                <a:spcPct val="100000"/>
              </a:lnSpc>
            </a:pPr>
            <a:r>
              <a:rPr lang="sv-SE" sz="6200" dirty="0">
                <a:latin typeface="Futura Std Book" panose="020B0502020204020303" pitchFamily="34" charset="0"/>
              </a:rPr>
              <a:t>2 lag (vår egna) ev. dela på spelare </a:t>
            </a:r>
          </a:p>
          <a:p>
            <a:r>
              <a:rPr lang="sv-SE" sz="6200" dirty="0">
                <a:latin typeface="Futura Std Book" panose="020B0502020204020303" pitchFamily="34" charset="0"/>
              </a:rPr>
              <a:t>För anmälan av spelare krävs att man kan hjälpa till som förälder söndag lunch – kväll</a:t>
            </a:r>
          </a:p>
          <a:p>
            <a:pPr marL="0" indent="0">
              <a:buNone/>
            </a:pPr>
            <a:endParaRPr lang="sv-SE" sz="3400" dirty="0">
              <a:latin typeface="Futura Std Book" panose="020B0502020204020303" pitchFamily="34" charset="0"/>
            </a:endParaRPr>
          </a:p>
          <a:p>
            <a:pPr marL="0" indent="0">
              <a:buNone/>
            </a:pPr>
            <a:r>
              <a:rPr lang="sv-SE" sz="8600" dirty="0">
                <a:latin typeface="Futura Std Book" panose="020B0502020204020303" pitchFamily="34" charset="0"/>
              </a:rPr>
              <a:t>Örebrocupen</a:t>
            </a:r>
          </a:p>
          <a:p>
            <a:r>
              <a:rPr lang="sv-SE" sz="6200" dirty="0">
                <a:latin typeface="Futura Std Book" panose="020B0502020204020303" pitchFamily="34" charset="0"/>
              </a:rPr>
              <a:t>Juni (fredag-söndag) </a:t>
            </a:r>
          </a:p>
          <a:p>
            <a:r>
              <a:rPr lang="sv-SE" sz="6200" dirty="0">
                <a:latin typeface="Futura Std Book" panose="020B0502020204020303" pitchFamily="34" charset="0"/>
              </a:rPr>
              <a:t>2 lag anmälda</a:t>
            </a:r>
          </a:p>
          <a:p>
            <a:pPr marL="0" indent="0">
              <a:buNone/>
            </a:pPr>
            <a:endParaRPr lang="sv-SE" sz="3400" dirty="0">
              <a:latin typeface="Futura Std Book" panose="020B0502020204020303" pitchFamily="34" charset="0"/>
            </a:endParaRPr>
          </a:p>
          <a:p>
            <a:pPr marL="0" indent="0">
              <a:buNone/>
            </a:pPr>
            <a:r>
              <a:rPr lang="sv-SE" sz="8600" dirty="0">
                <a:latin typeface="Futura Std Book" panose="020B0502020204020303" pitchFamily="34" charset="0"/>
              </a:rPr>
              <a:t>Hovet cup</a:t>
            </a:r>
          </a:p>
          <a:p>
            <a:r>
              <a:rPr lang="sv-SE" sz="5000" dirty="0">
                <a:latin typeface="Futura Std Book" panose="020B0502020204020303" pitchFamily="34" charset="0"/>
              </a:rPr>
              <a:t>Augusti </a:t>
            </a:r>
          </a:p>
          <a:p>
            <a:r>
              <a:rPr lang="sv-SE" sz="5000" dirty="0">
                <a:latin typeface="Futura Std Book" panose="020B0502020204020303" pitchFamily="34" charset="0"/>
              </a:rPr>
              <a:t>2 lag anmälda</a:t>
            </a:r>
          </a:p>
          <a:p>
            <a:pPr marL="0" indent="0">
              <a:buNone/>
            </a:pPr>
            <a:endParaRPr lang="sv-SE" sz="5000" dirty="0">
              <a:latin typeface="Futura Std Book" panose="020B0502020204020303" pitchFamily="34" charset="0"/>
            </a:endParaRPr>
          </a:p>
          <a:p>
            <a:pPr marL="0" indent="0">
              <a:buNone/>
            </a:pPr>
            <a:r>
              <a:rPr lang="sv-SE" sz="5000">
                <a:latin typeface="Futura Std Book" panose="020B0502020204020303" pitchFamily="34" charset="0"/>
              </a:rPr>
              <a:t>Eventuellt </a:t>
            </a:r>
            <a:r>
              <a:rPr lang="sv-SE" sz="5000" dirty="0">
                <a:latin typeface="Futura Std Book" panose="020B0502020204020303" pitchFamily="34" charset="0"/>
              </a:rPr>
              <a:t>fler…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C540813C-6020-4375-88E0-B496240A90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1489" y="0"/>
            <a:ext cx="2842240" cy="254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838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65F3E3B-023B-47DA-9A60-E448CC2AA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3600" dirty="0">
                <a:latin typeface="Futura Std Book" panose="020B0502020204020303" pitchFamily="34" charset="0"/>
              </a:rPr>
              <a:t>ÖVRIGT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472F1EE-4A79-422A-B28F-65925839F8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7060"/>
            <a:ext cx="10515600" cy="4351338"/>
          </a:xfrm>
        </p:spPr>
        <p:txBody>
          <a:bodyPr>
            <a:normAutofit fontScale="77500" lnSpcReduction="20000"/>
          </a:bodyPr>
          <a:lstStyle/>
          <a:p>
            <a:pPr indent="0">
              <a:lnSpc>
                <a:spcPct val="107000"/>
              </a:lnSpc>
              <a:buNone/>
            </a:pPr>
            <a:endParaRPr lang="sv-SE" sz="1800" dirty="0">
              <a:latin typeface="Futura Std Book" panose="020B05020202040203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285750">
              <a:lnSpc>
                <a:spcPct val="107000"/>
              </a:lnSpc>
            </a:pPr>
            <a:r>
              <a:rPr lang="sv-SE" dirty="0">
                <a:latin typeface="Futura Std Book" panose="020B05020202040203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Kika på alternativ med extern tränare nästa säsong? Sårbara med träningar vardagar.</a:t>
            </a:r>
          </a:p>
          <a:p>
            <a:pPr marL="514350" indent="-285750">
              <a:lnSpc>
                <a:spcPct val="107000"/>
              </a:lnSpc>
            </a:pPr>
            <a:r>
              <a:rPr lang="sv-SE" dirty="0">
                <a:latin typeface="Futura Std Book" panose="020B05020202040203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Föräldragrupp </a:t>
            </a:r>
            <a:r>
              <a:rPr lang="sv-SE" b="1" dirty="0">
                <a:latin typeface="Futura Std Book" panose="020B05020202040203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trivsel</a:t>
            </a:r>
            <a:r>
              <a:rPr lang="sv-SE" dirty="0">
                <a:latin typeface="Futura Std Book" panose="020B05020202040203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arrangera sommaraktivitet. Typ fotbollsgolf med käk. </a:t>
            </a:r>
          </a:p>
          <a:p>
            <a:pPr marL="514350" indent="-285750">
              <a:lnSpc>
                <a:spcPct val="107000"/>
              </a:lnSpc>
            </a:pPr>
            <a:r>
              <a:rPr lang="sv-SE" dirty="0">
                <a:effectLst/>
                <a:latin typeface="Futura Std Book" panose="020B05020202040203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Föräldragrupp </a:t>
            </a:r>
            <a:r>
              <a:rPr lang="sv-SE" b="1" dirty="0">
                <a:effectLst/>
                <a:latin typeface="Futura Std Book" panose="020B05020202040203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försäljning</a:t>
            </a:r>
            <a:r>
              <a:rPr lang="sv-SE" dirty="0">
                <a:effectLst/>
                <a:latin typeface="Futura Std Book" panose="020B05020202040203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ska vi sälja eller betala oss fria?</a:t>
            </a:r>
          </a:p>
          <a:p>
            <a:pPr marL="514350" indent="-285750">
              <a:lnSpc>
                <a:spcPct val="107000"/>
              </a:lnSpc>
            </a:pPr>
            <a:r>
              <a:rPr lang="sv-SE" dirty="0">
                <a:effectLst/>
                <a:latin typeface="Futura Std Book" panose="020B05020202040203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Föräldragrupp </a:t>
            </a:r>
            <a:r>
              <a:rPr lang="sv-SE" b="1" dirty="0">
                <a:latin typeface="Futura Std Book" panose="020B05020202040203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kiosk</a:t>
            </a:r>
            <a:r>
              <a:rPr lang="sv-SE" dirty="0">
                <a:effectLst/>
                <a:latin typeface="Futura Std Book" panose="020B05020202040203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vid hemmamatcher</a:t>
            </a:r>
            <a:endParaRPr lang="sv-SE" sz="2400" dirty="0">
              <a:effectLst/>
              <a:latin typeface="Futura Std Book" panose="020B05020202040203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285750">
              <a:lnSpc>
                <a:spcPct val="107000"/>
              </a:lnSpc>
            </a:pPr>
            <a:r>
              <a:rPr lang="sv-SE" dirty="0">
                <a:latin typeface="Futura Std Book" panose="020B05020202040203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Inköp: avbytarbänkar ca 2500 kr/2 </a:t>
            </a:r>
            <a:r>
              <a:rPr lang="sv-SE" dirty="0" err="1">
                <a:latin typeface="Futura Std Book" panose="020B05020202040203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</a:t>
            </a:r>
            <a:endParaRPr lang="sv-SE" dirty="0">
              <a:latin typeface="Futura Std Book" panose="020B05020202040203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285750">
              <a:lnSpc>
                <a:spcPct val="107000"/>
              </a:lnSpc>
            </a:pPr>
            <a:r>
              <a:rPr lang="sv-SE" dirty="0">
                <a:latin typeface="Futura Std Book" panose="020B05020202040203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Medicinväska 2 </a:t>
            </a:r>
            <a:r>
              <a:rPr lang="sv-SE" dirty="0" err="1">
                <a:latin typeface="Futura Std Book" panose="020B05020202040203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</a:t>
            </a:r>
            <a:r>
              <a:rPr lang="sv-SE" dirty="0">
                <a:latin typeface="Futura Std Book" panose="020B05020202040203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Tommy köper in. Patrik kollar över. </a:t>
            </a:r>
          </a:p>
          <a:p>
            <a:pPr marL="514350" indent="-285750">
              <a:lnSpc>
                <a:spcPct val="107000"/>
              </a:lnSpc>
            </a:pPr>
            <a:r>
              <a:rPr lang="sv-SE" dirty="0">
                <a:effectLst/>
                <a:latin typeface="Futura Std Book" panose="020B05020202040203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Passar matchställen</a:t>
            </a:r>
            <a:r>
              <a:rPr lang="sv-SE" dirty="0">
                <a:latin typeface="Futura Std Book" panose="020B05020202040203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</a:p>
          <a:p>
            <a:pPr marL="514350" indent="-285750">
              <a:lnSpc>
                <a:spcPct val="107000"/>
              </a:lnSpc>
            </a:pPr>
            <a:r>
              <a:rPr lang="sv-SE" sz="2800" dirty="0">
                <a:latin typeface="Futura Std Book" panose="020B05020202040203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Träningskläder </a:t>
            </a:r>
            <a:r>
              <a:rPr lang="sv-SE" sz="20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www.enenda.se/seklubbshop</a:t>
            </a:r>
            <a:r>
              <a:rPr lang="sv-SE" sz="20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v-SE" sz="2800" dirty="0">
                <a:latin typeface="Futura Std Book" panose="020B05020202040203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skapa konto – välj Rynninge IK</a:t>
            </a:r>
          </a:p>
          <a:p>
            <a:pPr marL="514350" indent="-285750">
              <a:lnSpc>
                <a:spcPct val="107000"/>
              </a:lnSpc>
            </a:pPr>
            <a:r>
              <a:rPr lang="sv-SE" dirty="0">
                <a:latin typeface="Futura Std Book" panose="020B05020202040203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Kassan per nu är </a:t>
            </a:r>
            <a:r>
              <a:rPr lang="sv-SE" b="1" dirty="0">
                <a:latin typeface="Futura Std Book" panose="020B05020202040203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36 534 kr. </a:t>
            </a:r>
            <a:endParaRPr lang="sv-SE" sz="2800" b="1" dirty="0">
              <a:latin typeface="Futura Std Book" panose="020B05020202040203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285750">
              <a:lnSpc>
                <a:spcPct val="107000"/>
              </a:lnSpc>
            </a:pPr>
            <a:endParaRPr lang="sv-SE" dirty="0">
              <a:effectLst/>
              <a:latin typeface="Futura Std Book" panose="020B05020202040203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sv-SE" dirty="0">
              <a:latin typeface="Futura Std Book" panose="020B0502020204020303" pitchFamily="34" charset="0"/>
            </a:endParaRP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C540813C-6020-4375-88E0-B496240A90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31489" y="-2626"/>
            <a:ext cx="1978702" cy="1771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2809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9">
            <a:extLst>
              <a:ext uri="{FF2B5EF4-FFF2-40B4-BE49-F238E27FC236}">
                <a16:creationId xmlns:a16="http://schemas.microsoft.com/office/drawing/2014/main" id="{69AB23CA-CF96-42B0-847F-37A181DEBF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3" y="0"/>
            <a:ext cx="12191695" cy="6858000"/>
          </a:xfrm>
          <a:prstGeom prst="rect">
            <a:avLst/>
          </a:pr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36" name="Freeform: Shape 11">
            <a:extLst>
              <a:ext uri="{FF2B5EF4-FFF2-40B4-BE49-F238E27FC236}">
                <a16:creationId xmlns:a16="http://schemas.microsoft.com/office/drawing/2014/main" id="{A45FD7F6-BF7B-4588-AE38-90035891A1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30690" y="-18918"/>
            <a:ext cx="3580076" cy="3029264"/>
          </a:xfrm>
          <a:custGeom>
            <a:avLst/>
            <a:gdLst>
              <a:gd name="connsiteX0" fmla="*/ 19381 w 3580076"/>
              <a:gd name="connsiteY0" fmla="*/ 0 h 3029264"/>
              <a:gd name="connsiteX1" fmla="*/ 3580076 w 3580076"/>
              <a:gd name="connsiteY1" fmla="*/ 0 h 3029264"/>
              <a:gd name="connsiteX2" fmla="*/ 3580076 w 3580076"/>
              <a:gd name="connsiteY2" fmla="*/ 2559343 h 3029264"/>
              <a:gd name="connsiteX3" fmla="*/ 3556258 w 3580076"/>
              <a:gd name="connsiteY3" fmla="*/ 2578706 h 3029264"/>
              <a:gd name="connsiteX4" fmla="*/ 2887450 w 3580076"/>
              <a:gd name="connsiteY4" fmla="*/ 2826324 h 3029264"/>
              <a:gd name="connsiteX5" fmla="*/ 2575407 w 3580076"/>
              <a:gd name="connsiteY5" fmla="*/ 2906908 h 3029264"/>
              <a:gd name="connsiteX6" fmla="*/ 628491 w 3580076"/>
              <a:gd name="connsiteY6" fmla="*/ 2569492 h 3029264"/>
              <a:gd name="connsiteX7" fmla="*/ 113276 w 3580076"/>
              <a:gd name="connsiteY7" fmla="*/ 1240251 h 3029264"/>
              <a:gd name="connsiteX8" fmla="*/ 83702 w 3580076"/>
              <a:gd name="connsiteY8" fmla="*/ 1041556 h 3029264"/>
              <a:gd name="connsiteX9" fmla="*/ 7347 w 3580076"/>
              <a:gd name="connsiteY9" fmla="*/ 73049 h 302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80076" h="3029264">
                <a:moveTo>
                  <a:pt x="19381" y="0"/>
                </a:moveTo>
                <a:lnTo>
                  <a:pt x="3580076" y="0"/>
                </a:lnTo>
                <a:lnTo>
                  <a:pt x="3580076" y="2559343"/>
                </a:lnTo>
                <a:lnTo>
                  <a:pt x="3556258" y="2578706"/>
                </a:lnTo>
                <a:cubicBezTo>
                  <a:pt x="3390615" y="2698133"/>
                  <a:pt x="3196665" y="2750327"/>
                  <a:pt x="2887450" y="2826324"/>
                </a:cubicBezTo>
                <a:cubicBezTo>
                  <a:pt x="2787996" y="2850747"/>
                  <a:pt x="2685123" y="2876042"/>
                  <a:pt x="2575407" y="2906908"/>
                </a:cubicBezTo>
                <a:cubicBezTo>
                  <a:pt x="1737105" y="3142655"/>
                  <a:pt x="1154843" y="3041718"/>
                  <a:pt x="628491" y="2569492"/>
                </a:cubicBezTo>
                <a:cubicBezTo>
                  <a:pt x="283045" y="2259569"/>
                  <a:pt x="200247" y="1841949"/>
                  <a:pt x="113276" y="1240251"/>
                </a:cubicBezTo>
                <a:cubicBezTo>
                  <a:pt x="103566" y="1173024"/>
                  <a:pt x="93505" y="1106186"/>
                  <a:pt x="83702" y="1041556"/>
                </a:cubicBezTo>
                <a:cubicBezTo>
                  <a:pt x="30763" y="691052"/>
                  <a:pt x="-19190" y="360006"/>
                  <a:pt x="7347" y="73049"/>
                </a:cubicBezTo>
                <a:close/>
              </a:path>
            </a:pathLst>
          </a:custGeom>
          <a:noFill/>
          <a:ln w="19050">
            <a:solidFill>
              <a:srgbClr val="FFFFFF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EF1D28EA-459E-77FE-F2E7-A4CEC5E346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2" b="10504"/>
          <a:stretch/>
        </p:blipFill>
        <p:spPr>
          <a:xfrm>
            <a:off x="6232303" y="3297831"/>
            <a:ext cx="5959692" cy="3560169"/>
          </a:xfrm>
          <a:custGeom>
            <a:avLst/>
            <a:gdLst/>
            <a:ahLst/>
            <a:cxnLst/>
            <a:rect l="l" t="t" r="r" b="b"/>
            <a:pathLst>
              <a:path w="5959692" h="3560169">
                <a:moveTo>
                  <a:pt x="3008109" y="42"/>
                </a:moveTo>
                <a:cubicBezTo>
                  <a:pt x="3549058" y="3372"/>
                  <a:pt x="4091345" y="208628"/>
                  <a:pt x="4702247" y="626282"/>
                </a:cubicBezTo>
                <a:cubicBezTo>
                  <a:pt x="4830168" y="713755"/>
                  <a:pt x="4951806" y="791097"/>
                  <a:pt x="5069411" y="865826"/>
                </a:cubicBezTo>
                <a:cubicBezTo>
                  <a:pt x="5495976" y="1136988"/>
                  <a:pt x="5734167" y="1298128"/>
                  <a:pt x="5895906" y="1594994"/>
                </a:cubicBezTo>
                <a:lnTo>
                  <a:pt x="5959691" y="1728783"/>
                </a:lnTo>
                <a:lnTo>
                  <a:pt x="5959692" y="3560169"/>
                </a:lnTo>
                <a:lnTo>
                  <a:pt x="635" y="3560169"/>
                </a:lnTo>
                <a:lnTo>
                  <a:pt x="0" y="3534810"/>
                </a:lnTo>
                <a:cubicBezTo>
                  <a:pt x="2402" y="3407978"/>
                  <a:pt x="21463" y="3278501"/>
                  <a:pt x="56896" y="3142342"/>
                </a:cubicBezTo>
                <a:cubicBezTo>
                  <a:pt x="155720" y="2762537"/>
                  <a:pt x="374193" y="2359525"/>
                  <a:pt x="605568" y="1932853"/>
                </a:cubicBezTo>
                <a:cubicBezTo>
                  <a:pt x="648282" y="1854194"/>
                  <a:pt x="692359" y="1772817"/>
                  <a:pt x="736162" y="1690788"/>
                </a:cubicBezTo>
                <a:cubicBezTo>
                  <a:pt x="1128289" y="956620"/>
                  <a:pt x="1429537" y="456850"/>
                  <a:pt x="2021319" y="209863"/>
                </a:cubicBezTo>
                <a:cubicBezTo>
                  <a:pt x="2359453" y="68739"/>
                  <a:pt x="2683541" y="-1956"/>
                  <a:pt x="3008109" y="42"/>
                </a:cubicBezTo>
                <a:close/>
              </a:path>
            </a:pathLst>
          </a:custGeom>
        </p:spPr>
      </p:pic>
      <p:sp>
        <p:nvSpPr>
          <p:cNvPr id="37" name="Freeform: Shape 13">
            <a:extLst>
              <a:ext uri="{FF2B5EF4-FFF2-40B4-BE49-F238E27FC236}">
                <a16:creationId xmlns:a16="http://schemas.microsoft.com/office/drawing/2014/main" id="{2F05AAE2-453E-4EDA-8961-D9B3199781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32156" y="3297832"/>
            <a:ext cx="5959692" cy="3560169"/>
          </a:xfrm>
          <a:custGeom>
            <a:avLst/>
            <a:gdLst>
              <a:gd name="connsiteX0" fmla="*/ 5959692 w 5959692"/>
              <a:gd name="connsiteY0" fmla="*/ 3363787 h 3560169"/>
              <a:gd name="connsiteX1" fmla="*/ 5959692 w 5959692"/>
              <a:gd name="connsiteY1" fmla="*/ 3560169 h 3560169"/>
              <a:gd name="connsiteX2" fmla="*/ 5918326 w 5959692"/>
              <a:gd name="connsiteY2" fmla="*/ 3560169 h 3560169"/>
              <a:gd name="connsiteX3" fmla="*/ 3008109 w 5959692"/>
              <a:gd name="connsiteY3" fmla="*/ 42 h 3560169"/>
              <a:gd name="connsiteX4" fmla="*/ 4702247 w 5959692"/>
              <a:gd name="connsiteY4" fmla="*/ 626282 h 3560169"/>
              <a:gd name="connsiteX5" fmla="*/ 5069411 w 5959692"/>
              <a:gd name="connsiteY5" fmla="*/ 865826 h 3560169"/>
              <a:gd name="connsiteX6" fmla="*/ 5895906 w 5959692"/>
              <a:gd name="connsiteY6" fmla="*/ 1594994 h 3560169"/>
              <a:gd name="connsiteX7" fmla="*/ 5959691 w 5959692"/>
              <a:gd name="connsiteY7" fmla="*/ 1728783 h 3560169"/>
              <a:gd name="connsiteX8" fmla="*/ 5959691 w 5959692"/>
              <a:gd name="connsiteY8" fmla="*/ 2242763 h 3560169"/>
              <a:gd name="connsiteX9" fmla="*/ 5918347 w 5959692"/>
              <a:gd name="connsiteY9" fmla="*/ 2056598 h 3560169"/>
              <a:gd name="connsiteX10" fmla="*/ 5820285 w 5959692"/>
              <a:gd name="connsiteY10" fmla="*/ 1774807 h 3560169"/>
              <a:gd name="connsiteX11" fmla="*/ 4980935 w 5959692"/>
              <a:gd name="connsiteY11" fmla="*/ 946614 h 3560169"/>
              <a:gd name="connsiteX12" fmla="*/ 4635662 w 5959692"/>
              <a:gd name="connsiteY12" fmla="*/ 716464 h 3560169"/>
              <a:gd name="connsiteX13" fmla="*/ 3044280 w 5959692"/>
              <a:gd name="connsiteY13" fmla="*/ 109209 h 3560169"/>
              <a:gd name="connsiteX14" fmla="*/ 2119450 w 5959692"/>
              <a:gd name="connsiteY14" fmla="*/ 300880 h 3560169"/>
              <a:gd name="connsiteX15" fmla="*/ 919412 w 5959692"/>
              <a:gd name="connsiteY15" fmla="*/ 1696777 h 3560169"/>
              <a:gd name="connsiteX16" fmla="*/ 797804 w 5959692"/>
              <a:gd name="connsiteY16" fmla="*/ 1925546 h 3560169"/>
              <a:gd name="connsiteX17" fmla="*/ 287588 w 5959692"/>
              <a:gd name="connsiteY17" fmla="*/ 3069391 h 3560169"/>
              <a:gd name="connsiteX18" fmla="*/ 235658 w 5959692"/>
              <a:gd name="connsiteY18" fmla="*/ 3441477 h 3560169"/>
              <a:gd name="connsiteX19" fmla="*/ 239056 w 5959692"/>
              <a:gd name="connsiteY19" fmla="*/ 3560169 h 3560169"/>
              <a:gd name="connsiteX20" fmla="*/ 635 w 5959692"/>
              <a:gd name="connsiteY20" fmla="*/ 3560169 h 3560169"/>
              <a:gd name="connsiteX21" fmla="*/ 0 w 5959692"/>
              <a:gd name="connsiteY21" fmla="*/ 3534810 h 3560169"/>
              <a:gd name="connsiteX22" fmla="*/ 56896 w 5959692"/>
              <a:gd name="connsiteY22" fmla="*/ 3142342 h 3560169"/>
              <a:gd name="connsiteX23" fmla="*/ 605568 w 5959692"/>
              <a:gd name="connsiteY23" fmla="*/ 1932853 h 3560169"/>
              <a:gd name="connsiteX24" fmla="*/ 736162 w 5959692"/>
              <a:gd name="connsiteY24" fmla="*/ 1690788 h 3560169"/>
              <a:gd name="connsiteX25" fmla="*/ 2021319 w 5959692"/>
              <a:gd name="connsiteY25" fmla="*/ 209863 h 3560169"/>
              <a:gd name="connsiteX26" fmla="*/ 3008109 w 5959692"/>
              <a:gd name="connsiteY26" fmla="*/ 42 h 3560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5959692" h="3560169">
                <a:moveTo>
                  <a:pt x="5959692" y="3363787"/>
                </a:moveTo>
                <a:lnTo>
                  <a:pt x="5959692" y="3560169"/>
                </a:lnTo>
                <a:lnTo>
                  <a:pt x="5918326" y="3560169"/>
                </a:lnTo>
                <a:close/>
                <a:moveTo>
                  <a:pt x="3008109" y="42"/>
                </a:moveTo>
                <a:cubicBezTo>
                  <a:pt x="3549058" y="3372"/>
                  <a:pt x="4091345" y="208628"/>
                  <a:pt x="4702247" y="626282"/>
                </a:cubicBezTo>
                <a:cubicBezTo>
                  <a:pt x="4830168" y="713755"/>
                  <a:pt x="4951806" y="791097"/>
                  <a:pt x="5069411" y="865826"/>
                </a:cubicBezTo>
                <a:cubicBezTo>
                  <a:pt x="5495976" y="1136988"/>
                  <a:pt x="5734167" y="1298128"/>
                  <a:pt x="5895906" y="1594994"/>
                </a:cubicBezTo>
                <a:lnTo>
                  <a:pt x="5959691" y="1728783"/>
                </a:lnTo>
                <a:lnTo>
                  <a:pt x="5959691" y="2242763"/>
                </a:lnTo>
                <a:lnTo>
                  <a:pt x="5918347" y="2056598"/>
                </a:lnTo>
                <a:cubicBezTo>
                  <a:pt x="5891169" y="1960834"/>
                  <a:pt x="5858474" y="1866845"/>
                  <a:pt x="5820285" y="1774807"/>
                </a:cubicBezTo>
                <a:cubicBezTo>
                  <a:pt x="5666444" y="1404038"/>
                  <a:pt x="5439344" y="1244459"/>
                  <a:pt x="4980935" y="946614"/>
                </a:cubicBezTo>
                <a:cubicBezTo>
                  <a:pt x="4870349" y="874793"/>
                  <a:pt x="4755972" y="800460"/>
                  <a:pt x="4635662" y="716464"/>
                </a:cubicBezTo>
                <a:cubicBezTo>
                  <a:pt x="4061110" y="315407"/>
                  <a:pt x="3551697" y="116473"/>
                  <a:pt x="3044280" y="109209"/>
                </a:cubicBezTo>
                <a:cubicBezTo>
                  <a:pt x="2739831" y="104851"/>
                  <a:pt x="2436100" y="169494"/>
                  <a:pt x="2119450" y="300880"/>
                </a:cubicBezTo>
                <a:cubicBezTo>
                  <a:pt x="1565269" y="530823"/>
                  <a:pt x="1284534" y="1002904"/>
                  <a:pt x="919412" y="1696777"/>
                </a:cubicBezTo>
                <a:cubicBezTo>
                  <a:pt x="878625" y="1774305"/>
                  <a:pt x="837580" y="1851211"/>
                  <a:pt x="797804" y="1925546"/>
                </a:cubicBezTo>
                <a:cubicBezTo>
                  <a:pt x="582340" y="2328776"/>
                  <a:pt x="378892" y="2709642"/>
                  <a:pt x="287588" y="3069391"/>
                </a:cubicBezTo>
                <a:cubicBezTo>
                  <a:pt x="254851" y="3198359"/>
                  <a:pt x="237447" y="3321111"/>
                  <a:pt x="235658" y="3441477"/>
                </a:cubicBezTo>
                <a:lnTo>
                  <a:pt x="239056" y="3560169"/>
                </a:lnTo>
                <a:lnTo>
                  <a:pt x="635" y="3560169"/>
                </a:lnTo>
                <a:lnTo>
                  <a:pt x="0" y="3534810"/>
                </a:lnTo>
                <a:cubicBezTo>
                  <a:pt x="2402" y="3407978"/>
                  <a:pt x="21463" y="3278501"/>
                  <a:pt x="56896" y="3142342"/>
                </a:cubicBezTo>
                <a:cubicBezTo>
                  <a:pt x="155720" y="2762537"/>
                  <a:pt x="374193" y="2359525"/>
                  <a:pt x="605568" y="1932853"/>
                </a:cubicBezTo>
                <a:cubicBezTo>
                  <a:pt x="648282" y="1854194"/>
                  <a:pt x="692359" y="1772817"/>
                  <a:pt x="736162" y="1690788"/>
                </a:cubicBezTo>
                <a:cubicBezTo>
                  <a:pt x="1128289" y="956620"/>
                  <a:pt x="1429537" y="456850"/>
                  <a:pt x="2021319" y="209863"/>
                </a:cubicBezTo>
                <a:cubicBezTo>
                  <a:pt x="2359453" y="68739"/>
                  <a:pt x="2683541" y="-1956"/>
                  <a:pt x="3008109" y="42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38" name="Freeform: Shape 15">
            <a:extLst>
              <a:ext uri="{FF2B5EF4-FFF2-40B4-BE49-F238E27FC236}">
                <a16:creationId xmlns:a16="http://schemas.microsoft.com/office/drawing/2014/main" id="{CE2CF453-4871-4F22-8746-957F757DAA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50493" y="3124529"/>
            <a:ext cx="6141507" cy="3752389"/>
          </a:xfrm>
          <a:custGeom>
            <a:avLst/>
            <a:gdLst>
              <a:gd name="connsiteX0" fmla="*/ 3215595 w 6141507"/>
              <a:gd name="connsiteY0" fmla="*/ 37 h 3752389"/>
              <a:gd name="connsiteX1" fmla="*/ 5025810 w 6141507"/>
              <a:gd name="connsiteY1" fmla="*/ 667544 h 3752389"/>
              <a:gd name="connsiteX2" fmla="*/ 5418068 w 6141507"/>
              <a:gd name="connsiteY2" fmla="*/ 923043 h 3752389"/>
              <a:gd name="connsiteX3" fmla="*/ 6130109 w 6141507"/>
              <a:gd name="connsiteY3" fmla="*/ 1458777 h 3752389"/>
              <a:gd name="connsiteX4" fmla="*/ 6141506 w 6141507"/>
              <a:gd name="connsiteY4" fmla="*/ 1473047 h 3752389"/>
              <a:gd name="connsiteX5" fmla="*/ 6141507 w 6141507"/>
              <a:gd name="connsiteY5" fmla="*/ 3752389 h 3752389"/>
              <a:gd name="connsiteX6" fmla="*/ 0 w 6141507"/>
              <a:gd name="connsiteY6" fmla="*/ 3752389 h 3752389"/>
              <a:gd name="connsiteX7" fmla="*/ 7127 w 6141507"/>
              <a:gd name="connsiteY7" fmla="*/ 3638865 h 3752389"/>
              <a:gd name="connsiteX8" fmla="*/ 59603 w 6141507"/>
              <a:gd name="connsiteY8" fmla="*/ 3356358 h 3752389"/>
              <a:gd name="connsiteX9" fmla="*/ 646726 w 6141507"/>
              <a:gd name="connsiteY9" fmla="*/ 2064848 h 3752389"/>
              <a:gd name="connsiteX10" fmla="*/ 786444 w 6141507"/>
              <a:gd name="connsiteY10" fmla="*/ 1806355 h 3752389"/>
              <a:gd name="connsiteX11" fmla="*/ 2160845 w 6141507"/>
              <a:gd name="connsiteY11" fmla="*/ 224629 h 3752389"/>
              <a:gd name="connsiteX12" fmla="*/ 3215595 w 6141507"/>
              <a:gd name="connsiteY12" fmla="*/ 37 h 37523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141507" h="3752389">
                <a:moveTo>
                  <a:pt x="3215595" y="37"/>
                </a:moveTo>
                <a:cubicBezTo>
                  <a:pt x="3793727" y="3265"/>
                  <a:pt x="4373168" y="222053"/>
                  <a:pt x="5025810" y="667544"/>
                </a:cubicBezTo>
                <a:cubicBezTo>
                  <a:pt x="5162471" y="760846"/>
                  <a:pt x="5292423" y="843339"/>
                  <a:pt x="5418068" y="923043"/>
                </a:cubicBezTo>
                <a:cubicBezTo>
                  <a:pt x="5743584" y="1129628"/>
                  <a:pt x="5966418" y="1276344"/>
                  <a:pt x="6130109" y="1458777"/>
                </a:cubicBezTo>
                <a:lnTo>
                  <a:pt x="6141506" y="1473047"/>
                </a:lnTo>
                <a:lnTo>
                  <a:pt x="6141507" y="3752389"/>
                </a:lnTo>
                <a:lnTo>
                  <a:pt x="0" y="3752389"/>
                </a:lnTo>
                <a:lnTo>
                  <a:pt x="7127" y="3638865"/>
                </a:lnTo>
                <a:cubicBezTo>
                  <a:pt x="16780" y="3547020"/>
                  <a:pt x="34303" y="3453276"/>
                  <a:pt x="59603" y="3356358"/>
                </a:cubicBezTo>
                <a:cubicBezTo>
                  <a:pt x="165452" y="2950843"/>
                  <a:pt x="399187" y="2520480"/>
                  <a:pt x="646726" y="2064848"/>
                </a:cubicBezTo>
                <a:cubicBezTo>
                  <a:pt x="692424" y="1980851"/>
                  <a:pt x="739580" y="1893951"/>
                  <a:pt x="786444" y="1806355"/>
                </a:cubicBezTo>
                <a:cubicBezTo>
                  <a:pt x="1205972" y="1022363"/>
                  <a:pt x="1528233" y="488656"/>
                  <a:pt x="2160845" y="224629"/>
                </a:cubicBezTo>
                <a:cubicBezTo>
                  <a:pt x="2522310" y="73767"/>
                  <a:pt x="2868717" y="-1899"/>
                  <a:pt x="3215595" y="37"/>
                </a:cubicBezTo>
                <a:close/>
              </a:path>
            </a:pathLst>
          </a:custGeom>
          <a:noFill/>
          <a:ln w="19050">
            <a:solidFill>
              <a:srgbClr val="FFFFFF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472F1EE-4A79-422A-B28F-65925839F8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152" y="590584"/>
            <a:ext cx="5861304" cy="4305255"/>
          </a:xfrm>
        </p:spPr>
        <p:txBody>
          <a:bodyPr>
            <a:normAutofit/>
          </a:bodyPr>
          <a:lstStyle/>
          <a:p>
            <a:pPr indent="0">
              <a:buNone/>
            </a:pPr>
            <a:endParaRPr lang="sv-SE" sz="2000" dirty="0">
              <a:latin typeface="Futura Std Book" panose="020B05020202040203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285750"/>
            <a:r>
              <a:rPr lang="sv-SE" sz="3400" dirty="0">
                <a:latin typeface="Futura Std Book" panose="020B05020202040203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Frågor/övriga punkter?</a:t>
            </a:r>
          </a:p>
          <a:p>
            <a:pPr marL="514350" indent="-285750"/>
            <a:endParaRPr lang="sv-SE" dirty="0">
              <a:latin typeface="Futura Std Book" panose="020B05020202040203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>
              <a:buNone/>
            </a:pPr>
            <a:endParaRPr lang="sv-SE" dirty="0">
              <a:latin typeface="Futura Std Book" panose="020B05020202040203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>
              <a:buNone/>
            </a:pPr>
            <a:r>
              <a:rPr lang="sv-SE" sz="4000" dirty="0">
                <a:latin typeface="Futura Std Book" panose="020B05020202040203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TACK FRÅN OSS!</a:t>
            </a:r>
          </a:p>
          <a:p>
            <a:pPr marL="514350" indent="-285750"/>
            <a:endParaRPr lang="sv-SE" sz="2000" dirty="0">
              <a:effectLst/>
              <a:latin typeface="Futura Std Book" panose="020B05020202040203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sv-SE" sz="2000" dirty="0">
              <a:latin typeface="Futura Std Book" panose="020B0502020204020303" pitchFamily="34" charset="0"/>
            </a:endParaRP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C540813C-6020-4375-88E0-B496240A903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" b="6951"/>
          <a:stretch/>
        </p:blipFill>
        <p:spPr>
          <a:xfrm>
            <a:off x="8898128" y="10"/>
            <a:ext cx="3293877" cy="2743202"/>
          </a:xfrm>
          <a:custGeom>
            <a:avLst/>
            <a:gdLst/>
            <a:ahLst/>
            <a:cxnLst/>
            <a:rect l="l" t="t" r="r" b="b"/>
            <a:pathLst>
              <a:path w="3293877" h="2743212">
                <a:moveTo>
                  <a:pt x="37772" y="0"/>
                </a:moveTo>
                <a:lnTo>
                  <a:pt x="3293877" y="0"/>
                </a:lnTo>
                <a:lnTo>
                  <a:pt x="3293877" y="2133887"/>
                </a:lnTo>
                <a:lnTo>
                  <a:pt x="3222757" y="2223039"/>
                </a:lnTo>
                <a:cubicBezTo>
                  <a:pt x="3041339" y="2425251"/>
                  <a:pt x="2861221" y="2476800"/>
                  <a:pt x="2503136" y="2565392"/>
                </a:cubicBezTo>
                <a:cubicBezTo>
                  <a:pt x="2416757" y="2586746"/>
                  <a:pt x="2327408" y="2608861"/>
                  <a:pt x="2232111" y="2635826"/>
                </a:cubicBezTo>
                <a:cubicBezTo>
                  <a:pt x="1503976" y="2841768"/>
                  <a:pt x="998612" y="2754939"/>
                  <a:pt x="542319" y="2345567"/>
                </a:cubicBezTo>
                <a:cubicBezTo>
                  <a:pt x="242852" y="2076894"/>
                  <a:pt x="171565" y="1714314"/>
                  <a:pt x="96920" y="1191868"/>
                </a:cubicBezTo>
                <a:cubicBezTo>
                  <a:pt x="88586" y="1133496"/>
                  <a:pt x="79946" y="1075462"/>
                  <a:pt x="71529" y="1019346"/>
                </a:cubicBezTo>
                <a:cubicBezTo>
                  <a:pt x="26070" y="715012"/>
                  <a:pt x="-16826" y="427572"/>
                  <a:pt x="6623" y="178315"/>
                </a:cubicBezTo>
                <a:cubicBezTo>
                  <a:pt x="12226" y="118742"/>
                  <a:pt x="21526" y="62431"/>
                  <a:pt x="34833" y="8680"/>
                </a:cubicBezTo>
                <a:close/>
              </a:path>
            </a:pathLst>
          </a:custGeom>
        </p:spPr>
      </p:pic>
      <p:sp>
        <p:nvSpPr>
          <p:cNvPr id="39" name="Freeform: Shape 17">
            <a:extLst>
              <a:ext uri="{FF2B5EF4-FFF2-40B4-BE49-F238E27FC236}">
                <a16:creationId xmlns:a16="http://schemas.microsoft.com/office/drawing/2014/main" id="{6A0E0FAE-D6BC-43D5-ACA6-8CDE484777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97970" y="0"/>
            <a:ext cx="3293877" cy="2743212"/>
          </a:xfrm>
          <a:custGeom>
            <a:avLst/>
            <a:gdLst>
              <a:gd name="connsiteX0" fmla="*/ 37772 w 3293877"/>
              <a:gd name="connsiteY0" fmla="*/ 0 h 2743212"/>
              <a:gd name="connsiteX1" fmla="*/ 175506 w 3293877"/>
              <a:gd name="connsiteY1" fmla="*/ 0 h 2743212"/>
              <a:gd name="connsiteX2" fmla="*/ 149226 w 3293877"/>
              <a:gd name="connsiteY2" fmla="*/ 78193 h 2743212"/>
              <a:gd name="connsiteX3" fmla="*/ 122819 w 3293877"/>
              <a:gd name="connsiteY3" fmla="*/ 237010 h 2743212"/>
              <a:gd name="connsiteX4" fmla="*/ 180914 w 3293877"/>
              <a:gd name="connsiteY4" fmla="*/ 1023956 h 2743212"/>
              <a:gd name="connsiteX5" fmla="*/ 203979 w 3293877"/>
              <a:gd name="connsiteY5" fmla="*/ 1185356 h 2743212"/>
              <a:gd name="connsiteX6" fmla="*/ 612631 w 3293877"/>
              <a:gd name="connsiteY6" fmla="*/ 2264082 h 2743212"/>
              <a:gd name="connsiteX7" fmla="*/ 2171849 w 3293877"/>
              <a:gd name="connsiteY7" fmla="*/ 2532019 h 2743212"/>
              <a:gd name="connsiteX8" fmla="*/ 2422184 w 3293877"/>
              <a:gd name="connsiteY8" fmla="*/ 2465509 h 2743212"/>
              <a:gd name="connsiteX9" fmla="*/ 3087206 w 3293877"/>
              <a:gd name="connsiteY9" fmla="*/ 2143537 h 2743212"/>
              <a:gd name="connsiteX10" fmla="*/ 3203783 w 3293877"/>
              <a:gd name="connsiteY10" fmla="*/ 1995541 h 2743212"/>
              <a:gd name="connsiteX11" fmla="*/ 3293877 w 3293877"/>
              <a:gd name="connsiteY11" fmla="*/ 1849554 h 2743212"/>
              <a:gd name="connsiteX12" fmla="*/ 3293877 w 3293877"/>
              <a:gd name="connsiteY12" fmla="*/ 2133887 h 2743212"/>
              <a:gd name="connsiteX13" fmla="*/ 3222757 w 3293877"/>
              <a:gd name="connsiteY13" fmla="*/ 2223039 h 2743212"/>
              <a:gd name="connsiteX14" fmla="*/ 2503136 w 3293877"/>
              <a:gd name="connsiteY14" fmla="*/ 2565392 h 2743212"/>
              <a:gd name="connsiteX15" fmla="*/ 2232111 w 3293877"/>
              <a:gd name="connsiteY15" fmla="*/ 2635826 h 2743212"/>
              <a:gd name="connsiteX16" fmla="*/ 542319 w 3293877"/>
              <a:gd name="connsiteY16" fmla="*/ 2345567 h 2743212"/>
              <a:gd name="connsiteX17" fmla="*/ 96920 w 3293877"/>
              <a:gd name="connsiteY17" fmla="*/ 1191868 h 2743212"/>
              <a:gd name="connsiteX18" fmla="*/ 71529 w 3293877"/>
              <a:gd name="connsiteY18" fmla="*/ 1019346 h 2743212"/>
              <a:gd name="connsiteX19" fmla="*/ 6623 w 3293877"/>
              <a:gd name="connsiteY19" fmla="*/ 178315 h 2743212"/>
              <a:gd name="connsiteX20" fmla="*/ 34833 w 3293877"/>
              <a:gd name="connsiteY20" fmla="*/ 8680 h 2743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293877" h="2743212">
                <a:moveTo>
                  <a:pt x="37772" y="0"/>
                </a:moveTo>
                <a:lnTo>
                  <a:pt x="175506" y="0"/>
                </a:lnTo>
                <a:lnTo>
                  <a:pt x="149226" y="78193"/>
                </a:lnTo>
                <a:cubicBezTo>
                  <a:pt x="136827" y="128527"/>
                  <a:pt x="128121" y="181246"/>
                  <a:pt x="122819" y="237010"/>
                </a:cubicBezTo>
                <a:cubicBezTo>
                  <a:pt x="100634" y="470331"/>
                  <a:pt x="139609" y="739241"/>
                  <a:pt x="180914" y="1023956"/>
                </a:cubicBezTo>
                <a:cubicBezTo>
                  <a:pt x="188562" y="1076454"/>
                  <a:pt x="196412" y="1130747"/>
                  <a:pt x="203979" y="1185356"/>
                </a:cubicBezTo>
                <a:cubicBezTo>
                  <a:pt x="271754" y="1674130"/>
                  <a:pt x="336774" y="2013298"/>
                  <a:pt x="612631" y="2264082"/>
                </a:cubicBezTo>
                <a:cubicBezTo>
                  <a:pt x="1032949" y="2646196"/>
                  <a:pt x="1499262" y="2726349"/>
                  <a:pt x="2171849" y="2532019"/>
                </a:cubicBezTo>
                <a:cubicBezTo>
                  <a:pt x="2259876" y="2506576"/>
                  <a:pt x="2342402" y="2485683"/>
                  <a:pt x="2422184" y="2465509"/>
                </a:cubicBezTo>
                <a:cubicBezTo>
                  <a:pt x="2752924" y="2381814"/>
                  <a:pt x="2919303" y="2333175"/>
                  <a:pt x="3087206" y="2143537"/>
                </a:cubicBezTo>
                <a:cubicBezTo>
                  <a:pt x="3128886" y="2096462"/>
                  <a:pt x="3167762" y="2047097"/>
                  <a:pt x="3203783" y="1995541"/>
                </a:cubicBezTo>
                <a:lnTo>
                  <a:pt x="3293877" y="1849554"/>
                </a:lnTo>
                <a:lnTo>
                  <a:pt x="3293877" y="2133887"/>
                </a:lnTo>
                <a:lnTo>
                  <a:pt x="3222757" y="2223039"/>
                </a:lnTo>
                <a:cubicBezTo>
                  <a:pt x="3041339" y="2425251"/>
                  <a:pt x="2861221" y="2476800"/>
                  <a:pt x="2503136" y="2565392"/>
                </a:cubicBezTo>
                <a:cubicBezTo>
                  <a:pt x="2416757" y="2586746"/>
                  <a:pt x="2327408" y="2608861"/>
                  <a:pt x="2232111" y="2635826"/>
                </a:cubicBezTo>
                <a:cubicBezTo>
                  <a:pt x="1503976" y="2841768"/>
                  <a:pt x="998612" y="2754939"/>
                  <a:pt x="542319" y="2345567"/>
                </a:cubicBezTo>
                <a:cubicBezTo>
                  <a:pt x="242852" y="2076894"/>
                  <a:pt x="171565" y="1714314"/>
                  <a:pt x="96920" y="1191868"/>
                </a:cubicBezTo>
                <a:cubicBezTo>
                  <a:pt x="88586" y="1133496"/>
                  <a:pt x="79946" y="1075462"/>
                  <a:pt x="71529" y="1019346"/>
                </a:cubicBezTo>
                <a:cubicBezTo>
                  <a:pt x="26070" y="715012"/>
                  <a:pt x="-16826" y="427572"/>
                  <a:pt x="6623" y="178315"/>
                </a:cubicBezTo>
                <a:cubicBezTo>
                  <a:pt x="12226" y="118742"/>
                  <a:pt x="21526" y="62431"/>
                  <a:pt x="34833" y="8680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38718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5438f39e-f5e7-454c-b5f4-8f0c8d408d4c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8C905EE6DE4F34588F3B6D8F37E3D1F" ma:contentTypeVersion="6" ma:contentTypeDescription="Skapa ett nytt dokument." ma:contentTypeScope="" ma:versionID="6c0d3c708e7c63bcb1c4c6fa779a19fc">
  <xsd:schema xmlns:xsd="http://www.w3.org/2001/XMLSchema" xmlns:xs="http://www.w3.org/2001/XMLSchema" xmlns:p="http://schemas.microsoft.com/office/2006/metadata/properties" xmlns:ns3="0ae27bce-4c09-4e94-9ce6-4fc548f0aca5" xmlns:ns4="5438f39e-f5e7-454c-b5f4-8f0c8d408d4c" targetNamespace="http://schemas.microsoft.com/office/2006/metadata/properties" ma:root="true" ma:fieldsID="14141fe204ba604cc51ac47ac138b002" ns3:_="" ns4:_="">
    <xsd:import namespace="0ae27bce-4c09-4e94-9ce6-4fc548f0aca5"/>
    <xsd:import namespace="5438f39e-f5e7-454c-b5f4-8f0c8d408d4c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e27bce-4c09-4e94-9ce6-4fc548f0aca5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Delar tips,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38f39e-f5e7-454c-b5f4-8f0c8d408d4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_activity" ma:index="13" nillable="true" ma:displayName="_activity" ma:hidden="true" ma:internalName="_activity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1045883-A400-4A21-935E-0E0DA9D5052A}">
  <ds:schemaRefs>
    <ds:schemaRef ds:uri="0ae27bce-4c09-4e94-9ce6-4fc548f0aca5"/>
    <ds:schemaRef ds:uri="http://purl.org/dc/dcmitype/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5438f39e-f5e7-454c-b5f4-8f0c8d408d4c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A024CF10-B1B3-489F-AB34-3BC71BE24AA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ae27bce-4c09-4e94-9ce6-4fc548f0aca5"/>
    <ds:schemaRef ds:uri="5438f39e-f5e7-454c-b5f4-8f0c8d408d4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2BDFD7F-3FDB-42BD-9878-27E34D4AA65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1664</TotalTime>
  <Words>262</Words>
  <Application>Microsoft Office PowerPoint</Application>
  <PresentationFormat>Bredbild</PresentationFormat>
  <Paragraphs>54</Paragraphs>
  <Slides>7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7</vt:i4>
      </vt:variant>
    </vt:vector>
  </HeadingPairs>
  <TitlesOfParts>
    <vt:vector size="14" baseType="lpstr">
      <vt:lpstr>Meiryo</vt:lpstr>
      <vt:lpstr>Arial</vt:lpstr>
      <vt:lpstr>Calibri</vt:lpstr>
      <vt:lpstr>Calibri Light</vt:lpstr>
      <vt:lpstr>Futura Std Book</vt:lpstr>
      <vt:lpstr>Wingdings</vt:lpstr>
      <vt:lpstr>Office-tema</vt:lpstr>
      <vt:lpstr>VÄLKOMMEN PÅ FÖRÄLDRAMÖTE FÖR RYNNINGE P13</vt:lpstr>
      <vt:lpstr>INFO OM LAGET </vt:lpstr>
      <vt:lpstr>INFO OM LAGET (FORTS) </vt:lpstr>
      <vt:lpstr>GRUPPINDELNING VÅREN</vt:lpstr>
      <vt:lpstr>CUPER</vt:lpstr>
      <vt:lpstr>ÖVRIGT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VÄLKOMMEN PÅ FÖRÄLDRAMÖTE FÖR RYNNINGE P13!</dc:title>
  <dc:creator>Pernilla Jämtvall</dc:creator>
  <cp:lastModifiedBy>Pernilla Jämtvall</cp:lastModifiedBy>
  <cp:revision>15</cp:revision>
  <dcterms:created xsi:type="dcterms:W3CDTF">2022-05-01T10:41:48Z</dcterms:created>
  <dcterms:modified xsi:type="dcterms:W3CDTF">2023-03-28T05:25:21Z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0x01010008C905EE6DE4F34588F3B6D8F37E3D1F</vt:lpwstr>
  </property>
</Properties>
</file>