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38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434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6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95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310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466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04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594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95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862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E7E16-5EFF-4AA9-936C-F868A7119172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F62FF-C424-473F-A0B3-6A1D3EA679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862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pPr algn="ctr"/>
            <a:r>
              <a:rPr lang="sv-SE" dirty="0" smtClean="0"/>
              <a:t>Försäljning Sportlotten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385456"/>
            <a:ext cx="10515600" cy="5172362"/>
          </a:xfrm>
        </p:spPr>
        <p:txBody>
          <a:bodyPr>
            <a:normAutofit fontScale="92500" lnSpcReduction="10000"/>
          </a:bodyPr>
          <a:lstStyle/>
          <a:p>
            <a:r>
              <a:rPr lang="sv-SE" dirty="0" err="1" smtClean="0"/>
              <a:t>Säljmål</a:t>
            </a:r>
            <a:r>
              <a:rPr lang="sv-SE" dirty="0" smtClean="0"/>
              <a:t> 10 lotter/spelare (just nu 28 aktiva spelare i laget)</a:t>
            </a:r>
          </a:p>
          <a:p>
            <a:r>
              <a:rPr lang="sv-SE" dirty="0" smtClean="0"/>
              <a:t>Lotten kostar 50 kr. Man kan vinna bilar, resor, pengar mm. Finns rabatter på baksidan av </a:t>
            </a:r>
            <a:r>
              <a:rPr lang="sv-SE" dirty="0" err="1" smtClean="0"/>
              <a:t>loten</a:t>
            </a:r>
            <a:r>
              <a:rPr lang="sv-SE" dirty="0" smtClean="0"/>
              <a:t>. 12,50 kr/lott till lagkassan.</a:t>
            </a:r>
          </a:p>
          <a:p>
            <a:r>
              <a:rPr lang="sv-SE" dirty="0" smtClean="0"/>
              <a:t>Pengarna från försäljningen </a:t>
            </a:r>
            <a:r>
              <a:rPr lang="sv-SE" dirty="0" err="1" smtClean="0"/>
              <a:t>swishas</a:t>
            </a:r>
            <a:r>
              <a:rPr lang="sv-SE" dirty="0" smtClean="0"/>
              <a:t> till lagkontot när man är klar med </a:t>
            </a:r>
            <a:r>
              <a:rPr lang="sv-SE" dirty="0" smtClean="0"/>
              <a:t>sin </a:t>
            </a:r>
            <a:r>
              <a:rPr lang="sv-SE" dirty="0" smtClean="0"/>
              <a:t>försäljning. Numret till lagkontot är 123 509 5997. Skriv spelarens namn som meddelande.</a:t>
            </a:r>
            <a:endParaRPr lang="sv-SE" dirty="0"/>
          </a:p>
          <a:p>
            <a:r>
              <a:rPr lang="sv-SE" dirty="0" smtClean="0"/>
              <a:t>Kontakta mig via sms (0702644749) om ni önskar fler lotter.</a:t>
            </a:r>
          </a:p>
          <a:p>
            <a:r>
              <a:rPr lang="sv-SE" dirty="0" smtClean="0"/>
              <a:t>Lotter som inte säljs lämnas tillbaka till mig. Stoppdatum kommer senare.</a:t>
            </a:r>
          </a:p>
          <a:p>
            <a:r>
              <a:rPr lang="sv-SE" dirty="0" smtClean="0"/>
              <a:t>Lotterna delas ut före och efter </a:t>
            </a:r>
            <a:r>
              <a:rPr lang="sv-SE" dirty="0" smtClean="0"/>
              <a:t>träningen på söndag 2/4 </a:t>
            </a:r>
            <a:r>
              <a:rPr lang="sv-SE" dirty="0" smtClean="0"/>
              <a:t>och </a:t>
            </a:r>
            <a:r>
              <a:rPr lang="sv-SE" dirty="0" smtClean="0"/>
              <a:t>träningarna v 15</a:t>
            </a:r>
            <a:endParaRPr lang="sv-SE" dirty="0" smtClean="0"/>
          </a:p>
          <a:p>
            <a:r>
              <a:rPr lang="sv-SE" dirty="0" smtClean="0"/>
              <a:t>Ytterligare info via </a:t>
            </a:r>
            <a:r>
              <a:rPr lang="sv-SE" dirty="0" err="1" smtClean="0"/>
              <a:t>Supertext</a:t>
            </a:r>
            <a:r>
              <a:rPr lang="sv-SE" dirty="0" smtClean="0"/>
              <a:t> och/eller laget.se</a:t>
            </a:r>
          </a:p>
          <a:p>
            <a:r>
              <a:rPr lang="sv-SE" dirty="0" smtClean="0"/>
              <a:t>Mina kontaktuppgifter: 0702644749, chantellenicolas@hotmail.com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99453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121</Words>
  <Application>Microsoft Office PowerPoint</Application>
  <PresentationFormat>Bredbild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Försäljning Sportlotten</vt:lpstr>
    </vt:vector>
  </TitlesOfParts>
  <Company>Region Örebro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Nicolas Chantelle, Närvård o preanalys</dc:creator>
  <cp:lastModifiedBy>Nicolas Chantelle, Närvård o preanalys</cp:lastModifiedBy>
  <cp:revision>8</cp:revision>
  <dcterms:created xsi:type="dcterms:W3CDTF">2023-03-27T13:08:35Z</dcterms:created>
  <dcterms:modified xsi:type="dcterms:W3CDTF">2023-03-28T07:55:14Z</dcterms:modified>
</cp:coreProperties>
</file>