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70" r:id="rId9"/>
    <p:sldId id="258" r:id="rId10"/>
    <p:sldId id="262" r:id="rId11"/>
    <p:sldId id="268" r:id="rId12"/>
    <p:sldId id="26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nilla Jämtvall" userId="a0fd5e8d-98c4-4f04-b9c8-19bb5a3c395f" providerId="ADAL" clId="{8B6426F6-E9C2-480D-9AAD-EF6E9B2D82FB}"/>
    <pc:docChg chg="undo custSel addSld delSld modSld">
      <pc:chgData name="Pernilla Jämtvall" userId="a0fd5e8d-98c4-4f04-b9c8-19bb5a3c395f" providerId="ADAL" clId="{8B6426F6-E9C2-480D-9AAD-EF6E9B2D82FB}" dt="2026-03-03T15:01:57.382" v="3020" actId="20577"/>
      <pc:docMkLst>
        <pc:docMk/>
      </pc:docMkLst>
      <pc:sldChg chg="addSp delSp modSp mod setBg delDesignElem chgLayout">
        <pc:chgData name="Pernilla Jämtvall" userId="a0fd5e8d-98c4-4f04-b9c8-19bb5a3c395f" providerId="ADAL" clId="{8B6426F6-E9C2-480D-9AAD-EF6E9B2D82FB}" dt="2026-02-24T06:50:02.110" v="987" actId="26606"/>
        <pc:sldMkLst>
          <pc:docMk/>
          <pc:sldMk cId="3569960159" sldId="256"/>
        </pc:sldMkLst>
        <pc:spChg chg="mod or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2" creationId="{DE1799BD-35A7-453E-A631-842EE6FE7BC4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67" creationId="{AC8EEB0F-BA72-49AC-956F-331B60FDE79E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69" creationId="{8CC700D5-9809-43F4-89D5-7DBBCB0DCC10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71" creationId="{C7163242-6303-46DC-BAC1-2A204F061321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73" creationId="{805C4C40-D70E-4C4F-B228-98A0A6132603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75" creationId="{D289228A-771B-48F6-B5DF-7A63EA32421C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77" creationId="{31D5EF21-94C4-481A-BD01-3D29FB305BD9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81" creationId="{9A5160F0-6244-48E8-9E71-1F51EA90C9E2}"/>
          </ac:spMkLst>
        </pc:spChg>
        <pc:spChg chg="add">
          <ac:chgData name="Pernilla Jämtvall" userId="a0fd5e8d-98c4-4f04-b9c8-19bb5a3c395f" providerId="ADAL" clId="{8B6426F6-E9C2-480D-9AAD-EF6E9B2D82FB}" dt="2026-02-24T06:50:02.110" v="987" actId="26606"/>
          <ac:spMkLst>
            <pc:docMk/>
            <pc:sldMk cId="3569960159" sldId="256"/>
            <ac:spMk id="1285" creationId="{9BDFF5CA-602C-465F-8BC3-59C9963028BE}"/>
          </ac:spMkLst>
        </pc:spChg>
        <pc:picChg chg="add mod ord">
          <ac:chgData name="Pernilla Jämtvall" userId="a0fd5e8d-98c4-4f04-b9c8-19bb5a3c395f" providerId="ADAL" clId="{8B6426F6-E9C2-480D-9AAD-EF6E9B2D82FB}" dt="2026-02-24T06:49:58.307" v="986" actId="1076"/>
          <ac:picMkLst>
            <pc:docMk/>
            <pc:sldMk cId="3569960159" sldId="256"/>
            <ac:picMk id="3" creationId="{B0E91A39-E078-91D3-A14A-F23CE746B910}"/>
          </ac:picMkLst>
        </pc:picChg>
        <pc:picChg chg="mod ord">
          <ac:chgData name="Pernilla Jämtvall" userId="a0fd5e8d-98c4-4f04-b9c8-19bb5a3c395f" providerId="ADAL" clId="{8B6426F6-E9C2-480D-9AAD-EF6E9B2D82FB}" dt="2026-02-24T06:49:47.961" v="985" actId="26606"/>
          <ac:picMkLst>
            <pc:docMk/>
            <pc:sldMk cId="3569960159" sldId="256"/>
            <ac:picMk id="4" creationId="{9A37E5D8-102B-4628-BD32-DF14594E1163}"/>
          </ac:picMkLst>
        </pc:picChg>
        <pc:picChg chg="add mod ord">
          <ac:chgData name="Pernilla Jämtvall" userId="a0fd5e8d-98c4-4f04-b9c8-19bb5a3c395f" providerId="ADAL" clId="{8B6426F6-E9C2-480D-9AAD-EF6E9B2D82FB}" dt="2026-02-24T06:49:47.961" v="985" actId="26606"/>
          <ac:picMkLst>
            <pc:docMk/>
            <pc:sldMk cId="3569960159" sldId="256"/>
            <ac:picMk id="6" creationId="{E6C55AE1-CFB5-8EB5-4D99-AB98FB771BFC}"/>
          </ac:picMkLst>
        </pc:picChg>
        <pc:picChg chg="add mod ord">
          <ac:chgData name="Pernilla Jämtvall" userId="a0fd5e8d-98c4-4f04-b9c8-19bb5a3c395f" providerId="ADAL" clId="{8B6426F6-E9C2-480D-9AAD-EF6E9B2D82FB}" dt="2026-02-24T06:49:47.961" v="985" actId="26606"/>
          <ac:picMkLst>
            <pc:docMk/>
            <pc:sldMk cId="3569960159" sldId="256"/>
            <ac:picMk id="1026" creationId="{98DFEFFF-1DB7-3E3D-CC28-2796B3BC927D}"/>
          </ac:picMkLst>
        </pc:picChg>
      </pc:sldChg>
      <pc:sldChg chg="modSp mod">
        <pc:chgData name="Pernilla Jämtvall" userId="a0fd5e8d-98c4-4f04-b9c8-19bb5a3c395f" providerId="ADAL" clId="{8B6426F6-E9C2-480D-9AAD-EF6E9B2D82FB}" dt="2026-03-03T11:02:24.871" v="2958" actId="1076"/>
        <pc:sldMkLst>
          <pc:docMk/>
          <pc:sldMk cId="3987806069" sldId="257"/>
        </pc:sldMkLst>
        <pc:spChg chg="mod">
          <ac:chgData name="Pernilla Jämtvall" userId="a0fd5e8d-98c4-4f04-b9c8-19bb5a3c395f" providerId="ADAL" clId="{8B6426F6-E9C2-480D-9AAD-EF6E9B2D82FB}" dt="2026-02-23T14:38:42.873" v="598" actId="255"/>
          <ac:spMkLst>
            <pc:docMk/>
            <pc:sldMk cId="3987806069" sldId="257"/>
            <ac:spMk id="2" creationId="{465F3E3B-023B-47DA-9A60-E448CC2AAD3A}"/>
          </ac:spMkLst>
        </pc:spChg>
        <pc:spChg chg="mod">
          <ac:chgData name="Pernilla Jämtvall" userId="a0fd5e8d-98c4-4f04-b9c8-19bb5a3c395f" providerId="ADAL" clId="{8B6426F6-E9C2-480D-9AAD-EF6E9B2D82FB}" dt="2026-02-26T16:53:05.832" v="2545" actId="14100"/>
          <ac:spMkLst>
            <pc:docMk/>
            <pc:sldMk cId="3987806069" sldId="257"/>
            <ac:spMk id="3" creationId="{F472F1EE-4A79-422A-B28F-65925839F858}"/>
          </ac:spMkLst>
        </pc:spChg>
        <pc:picChg chg="mod">
          <ac:chgData name="Pernilla Jämtvall" userId="a0fd5e8d-98c4-4f04-b9c8-19bb5a3c395f" providerId="ADAL" clId="{8B6426F6-E9C2-480D-9AAD-EF6E9B2D82FB}" dt="2026-02-23T14:33:57.371" v="385" actId="1076"/>
          <ac:picMkLst>
            <pc:docMk/>
            <pc:sldMk cId="3987806069" sldId="257"/>
            <ac:picMk id="4" creationId="{C540813C-6020-4375-88E0-B496240A903C}"/>
          </ac:picMkLst>
        </pc:picChg>
        <pc:picChg chg="mod">
          <ac:chgData name="Pernilla Jämtvall" userId="a0fd5e8d-98c4-4f04-b9c8-19bb5a3c395f" providerId="ADAL" clId="{8B6426F6-E9C2-480D-9AAD-EF6E9B2D82FB}" dt="2026-03-03T11:02:24.871" v="2958" actId="1076"/>
          <ac:picMkLst>
            <pc:docMk/>
            <pc:sldMk cId="3987806069" sldId="257"/>
            <ac:picMk id="6" creationId="{65CE8E59-4B00-4AB5-4D00-354FC71E07F0}"/>
          </ac:picMkLst>
        </pc:picChg>
      </pc:sldChg>
      <pc:sldChg chg="addSp delSp modSp mod">
        <pc:chgData name="Pernilla Jämtvall" userId="a0fd5e8d-98c4-4f04-b9c8-19bb5a3c395f" providerId="ADAL" clId="{8B6426F6-E9C2-480D-9AAD-EF6E9B2D82FB}" dt="2026-03-03T15:01:57.382" v="3020" actId="20577"/>
        <pc:sldMkLst>
          <pc:docMk/>
          <pc:sldMk cId="212683888" sldId="258"/>
        </pc:sldMkLst>
        <pc:spChg chg="mod">
          <ac:chgData name="Pernilla Jämtvall" userId="a0fd5e8d-98c4-4f04-b9c8-19bb5a3c395f" providerId="ADAL" clId="{8B6426F6-E9C2-480D-9AAD-EF6E9B2D82FB}" dt="2026-03-03T15:01:57.382" v="3020" actId="20577"/>
          <ac:spMkLst>
            <pc:docMk/>
            <pc:sldMk cId="212683888" sldId="258"/>
            <ac:spMk id="2" creationId="{465F3E3B-023B-47DA-9A60-E448CC2AAD3A}"/>
          </ac:spMkLst>
        </pc:spChg>
        <pc:spChg chg="mod">
          <ac:chgData name="Pernilla Jämtvall" userId="a0fd5e8d-98c4-4f04-b9c8-19bb5a3c395f" providerId="ADAL" clId="{8B6426F6-E9C2-480D-9AAD-EF6E9B2D82FB}" dt="2026-03-03T15:01:33.470" v="2999" actId="5793"/>
          <ac:spMkLst>
            <pc:docMk/>
            <pc:sldMk cId="212683888" sldId="258"/>
            <ac:spMk id="3" creationId="{F472F1EE-4A79-422A-B28F-65925839F858}"/>
          </ac:spMkLst>
        </pc:spChg>
        <pc:picChg chg="add del mod">
          <ac:chgData name="Pernilla Jämtvall" userId="a0fd5e8d-98c4-4f04-b9c8-19bb5a3c395f" providerId="ADAL" clId="{8B6426F6-E9C2-480D-9AAD-EF6E9B2D82FB}" dt="2026-03-02T13:56:25.810" v="2752" actId="478"/>
          <ac:picMkLst>
            <pc:docMk/>
            <pc:sldMk cId="212683888" sldId="258"/>
            <ac:picMk id="6" creationId="{1D5E7DCB-E85F-CA89-52E0-1BBC3BC80485}"/>
          </ac:picMkLst>
        </pc:picChg>
        <pc:picChg chg="add mod">
          <ac:chgData name="Pernilla Jämtvall" userId="a0fd5e8d-98c4-4f04-b9c8-19bb5a3c395f" providerId="ADAL" clId="{8B6426F6-E9C2-480D-9AAD-EF6E9B2D82FB}" dt="2026-03-03T15:01:37.020" v="3000" actId="14100"/>
          <ac:picMkLst>
            <pc:docMk/>
            <pc:sldMk cId="212683888" sldId="258"/>
            <ac:picMk id="7" creationId="{0096658C-7AF7-8D86-FBD7-AF888DB51C9E}"/>
          </ac:picMkLst>
        </pc:picChg>
      </pc:sldChg>
      <pc:sldChg chg="delSp modSp mod">
        <pc:chgData name="Pernilla Jämtvall" userId="a0fd5e8d-98c4-4f04-b9c8-19bb5a3c395f" providerId="ADAL" clId="{8B6426F6-E9C2-480D-9AAD-EF6E9B2D82FB}" dt="2026-03-02T13:56:53.020" v="2757" actId="20577"/>
        <pc:sldMkLst>
          <pc:docMk/>
          <pc:sldMk cId="842855043" sldId="259"/>
        </pc:sldMkLst>
        <pc:spChg chg="mod">
          <ac:chgData name="Pernilla Jämtvall" userId="a0fd5e8d-98c4-4f04-b9c8-19bb5a3c395f" providerId="ADAL" clId="{8B6426F6-E9C2-480D-9AAD-EF6E9B2D82FB}" dt="2026-02-24T06:51:34.069" v="1007" actId="255"/>
          <ac:spMkLst>
            <pc:docMk/>
            <pc:sldMk cId="842855043" sldId="259"/>
            <ac:spMk id="2" creationId="{465F3E3B-023B-47DA-9A60-E448CC2AAD3A}"/>
          </ac:spMkLst>
        </pc:spChg>
        <pc:spChg chg="mod">
          <ac:chgData name="Pernilla Jämtvall" userId="a0fd5e8d-98c4-4f04-b9c8-19bb5a3c395f" providerId="ADAL" clId="{8B6426F6-E9C2-480D-9AAD-EF6E9B2D82FB}" dt="2026-03-02T13:56:53.020" v="2757" actId="20577"/>
          <ac:spMkLst>
            <pc:docMk/>
            <pc:sldMk cId="842855043" sldId="259"/>
            <ac:spMk id="9" creationId="{D5E0ED9F-64C6-8C98-06BD-6DBC8EF509BD}"/>
          </ac:spMkLst>
        </pc:spChg>
        <pc:picChg chg="mod">
          <ac:chgData name="Pernilla Jämtvall" userId="a0fd5e8d-98c4-4f04-b9c8-19bb5a3c395f" providerId="ADAL" clId="{8B6426F6-E9C2-480D-9AAD-EF6E9B2D82FB}" dt="2026-02-24T06:52:44.083" v="1042" actId="1076"/>
          <ac:picMkLst>
            <pc:docMk/>
            <pc:sldMk cId="842855043" sldId="259"/>
            <ac:picMk id="4" creationId="{C540813C-6020-4375-88E0-B496240A903C}"/>
          </ac:picMkLst>
        </pc:picChg>
      </pc:sldChg>
      <pc:sldChg chg="modSp mod modShow">
        <pc:chgData name="Pernilla Jämtvall" userId="a0fd5e8d-98c4-4f04-b9c8-19bb5a3c395f" providerId="ADAL" clId="{8B6426F6-E9C2-480D-9AAD-EF6E9B2D82FB}" dt="2026-02-27T12:42:54.258" v="2585" actId="729"/>
        <pc:sldMkLst>
          <pc:docMk/>
          <pc:sldMk cId="767280961" sldId="262"/>
        </pc:sldMkLst>
        <pc:spChg chg="mod">
          <ac:chgData name="Pernilla Jämtvall" userId="a0fd5e8d-98c4-4f04-b9c8-19bb5a3c395f" providerId="ADAL" clId="{8B6426F6-E9C2-480D-9AAD-EF6E9B2D82FB}" dt="2026-02-24T07:58:59.888" v="2143" actId="207"/>
          <ac:spMkLst>
            <pc:docMk/>
            <pc:sldMk cId="767280961" sldId="262"/>
            <ac:spMk id="2" creationId="{465F3E3B-023B-47DA-9A60-E448CC2AAD3A}"/>
          </ac:spMkLst>
        </pc:spChg>
      </pc:sldChg>
      <pc:sldChg chg="modSp mod">
        <pc:chgData name="Pernilla Jämtvall" userId="a0fd5e8d-98c4-4f04-b9c8-19bb5a3c395f" providerId="ADAL" clId="{8B6426F6-E9C2-480D-9AAD-EF6E9B2D82FB}" dt="2026-03-03T08:34:18.044" v="2827" actId="20577"/>
        <pc:sldMkLst>
          <pc:docMk/>
          <pc:sldMk cId="2030208456" sldId="264"/>
        </pc:sldMkLst>
        <pc:spChg chg="mod">
          <ac:chgData name="Pernilla Jämtvall" userId="a0fd5e8d-98c4-4f04-b9c8-19bb5a3c395f" providerId="ADAL" clId="{8B6426F6-E9C2-480D-9AAD-EF6E9B2D82FB}" dt="2026-02-23T14:39:48.741" v="600" actId="255"/>
          <ac:spMkLst>
            <pc:docMk/>
            <pc:sldMk cId="2030208456" sldId="264"/>
            <ac:spMk id="2" creationId="{465F3E3B-023B-47DA-9A60-E448CC2AAD3A}"/>
          </ac:spMkLst>
        </pc:spChg>
        <pc:spChg chg="mod">
          <ac:chgData name="Pernilla Jämtvall" userId="a0fd5e8d-98c4-4f04-b9c8-19bb5a3c395f" providerId="ADAL" clId="{8B6426F6-E9C2-480D-9AAD-EF6E9B2D82FB}" dt="2026-03-03T08:34:18.044" v="2827" actId="20577"/>
          <ac:spMkLst>
            <pc:docMk/>
            <pc:sldMk cId="2030208456" sldId="264"/>
            <ac:spMk id="3" creationId="{F472F1EE-4A79-422A-B28F-65925839F858}"/>
          </ac:spMkLst>
        </pc:spChg>
        <pc:picChg chg="mod">
          <ac:chgData name="Pernilla Jämtvall" userId="a0fd5e8d-98c4-4f04-b9c8-19bb5a3c395f" providerId="ADAL" clId="{8B6426F6-E9C2-480D-9AAD-EF6E9B2D82FB}" dt="2026-02-26T13:48:33.289" v="2446" actId="14100"/>
          <ac:picMkLst>
            <pc:docMk/>
            <pc:sldMk cId="2030208456" sldId="264"/>
            <ac:picMk id="4" creationId="{C540813C-6020-4375-88E0-B496240A903C}"/>
          </ac:picMkLst>
        </pc:picChg>
      </pc:sldChg>
      <pc:sldChg chg="modSp mod">
        <pc:chgData name="Pernilla Jämtvall" userId="a0fd5e8d-98c4-4f04-b9c8-19bb5a3c395f" providerId="ADAL" clId="{8B6426F6-E9C2-480D-9AAD-EF6E9B2D82FB}" dt="2026-03-02T11:10:56.172" v="2616" actId="20577"/>
        <pc:sldMkLst>
          <pc:docMk/>
          <pc:sldMk cId="2595646013" sldId="268"/>
        </pc:sldMkLst>
        <pc:spChg chg="mod">
          <ac:chgData name="Pernilla Jämtvall" userId="a0fd5e8d-98c4-4f04-b9c8-19bb5a3c395f" providerId="ADAL" clId="{8B6426F6-E9C2-480D-9AAD-EF6E9B2D82FB}" dt="2026-02-26T13:45:25.531" v="2242" actId="255"/>
          <ac:spMkLst>
            <pc:docMk/>
            <pc:sldMk cId="2595646013" sldId="268"/>
            <ac:spMk id="2" creationId="{465F3E3B-023B-47DA-9A60-E448CC2AAD3A}"/>
          </ac:spMkLst>
        </pc:spChg>
        <pc:spChg chg="mod">
          <ac:chgData name="Pernilla Jämtvall" userId="a0fd5e8d-98c4-4f04-b9c8-19bb5a3c395f" providerId="ADAL" clId="{8B6426F6-E9C2-480D-9AAD-EF6E9B2D82FB}" dt="2026-03-02T11:10:56.172" v="2616" actId="20577"/>
          <ac:spMkLst>
            <pc:docMk/>
            <pc:sldMk cId="2595646013" sldId="268"/>
            <ac:spMk id="3" creationId="{F472F1EE-4A79-422A-B28F-65925839F858}"/>
          </ac:spMkLst>
        </pc:spChg>
      </pc:sldChg>
      <pc:sldChg chg="addSp modSp add mod">
        <pc:chgData name="Pernilla Jämtvall" userId="a0fd5e8d-98c4-4f04-b9c8-19bb5a3c395f" providerId="ADAL" clId="{8B6426F6-E9C2-480D-9AAD-EF6E9B2D82FB}" dt="2026-03-03T09:55:42.585" v="2955" actId="20577"/>
        <pc:sldMkLst>
          <pc:docMk/>
          <pc:sldMk cId="4157459584" sldId="270"/>
        </pc:sldMkLst>
        <pc:spChg chg="mod">
          <ac:chgData name="Pernilla Jämtvall" userId="a0fd5e8d-98c4-4f04-b9c8-19bb5a3c395f" providerId="ADAL" clId="{8B6426F6-E9C2-480D-9AAD-EF6E9B2D82FB}" dt="2026-02-24T07:07:51.103" v="1784" actId="20577"/>
          <ac:spMkLst>
            <pc:docMk/>
            <pc:sldMk cId="4157459584" sldId="270"/>
            <ac:spMk id="2" creationId="{B5DDE0BD-E04A-7E6A-51F1-CF56E7A80B30}"/>
          </ac:spMkLst>
        </pc:spChg>
        <pc:spChg chg="mod">
          <ac:chgData name="Pernilla Jämtvall" userId="a0fd5e8d-98c4-4f04-b9c8-19bb5a3c395f" providerId="ADAL" clId="{8B6426F6-E9C2-480D-9AAD-EF6E9B2D82FB}" dt="2026-03-03T09:55:42.585" v="2955" actId="20577"/>
          <ac:spMkLst>
            <pc:docMk/>
            <pc:sldMk cId="4157459584" sldId="270"/>
            <ac:spMk id="9" creationId="{E1711AF4-61AB-8F38-048B-A51A625412AB}"/>
          </ac:spMkLst>
        </pc:spChg>
        <pc:picChg chg="add mod">
          <ac:chgData name="Pernilla Jämtvall" userId="a0fd5e8d-98c4-4f04-b9c8-19bb5a3c395f" providerId="ADAL" clId="{8B6426F6-E9C2-480D-9AAD-EF6E9B2D82FB}" dt="2026-02-24T07:18:12.439" v="2033" actId="1076"/>
          <ac:picMkLst>
            <pc:docMk/>
            <pc:sldMk cId="4157459584" sldId="270"/>
            <ac:picMk id="3" creationId="{0AE4F616-5ECC-4F7A-CF63-84B150C5F3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D536D-6FE5-4399-89DB-B70FFA23C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ABE97B-516E-4822-B617-DAD577BDE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E203DD-3917-490A-BE20-CB7C2AE5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2A0DA9-7BCC-4011-B671-CC506B38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5E9DBE-72B4-4268-BA6C-C202B7BF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88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4BA3B-BC82-4C56-BCBE-85F1E6FE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D35BBB-49F0-46DD-9CB9-1EF487BB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0DDAD1-B465-43AB-A5EB-CBAAECC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54DABD-2BD2-41CA-AE97-37949259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9A0237-D963-4692-B814-A7D4F7A4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2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3B5132C-5CF2-4E5D-9388-2677FEF84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510C27-896E-45D4-81C6-E635707AB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B563F4-7144-46BE-948C-CA5CC179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2016C-349C-472A-8F6E-0ED22D2D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EDFD7-E709-4B0B-A5E8-98DDC9A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83D69-8210-4425-896B-51881FE5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20F82-18A9-4AEA-B344-C5EE127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EE1F7C-F5B1-4635-9FF2-8DBA3BF5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76FA4E-B1BC-4048-8AFC-CFC9A2AE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24550-3267-4DC4-9FBB-7B97C5BA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42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B63C98-7D44-4B10-8689-0522FFAF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2B6864-688B-48B1-9EF3-459B3C1F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1B45A0-81AB-42EF-A239-0E57EC4E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631BD2-0118-453C-B5D3-1862FF1C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D1B6A6-0E44-4233-9130-B4103557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6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253F1-B2C2-4D55-9E07-9651FAD7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15AF55-3F2C-40A2-B5D2-E0B555545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797AD-98FC-4625-A611-FE132CD4A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2AA7EB-BAD4-4A95-93B6-306C6F9D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8F9055-BA8C-46EF-8BD4-E625B21C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BA7D27-5F1C-4DC8-9F25-C42611A3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28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095D9-516C-4DCC-9396-4210B92E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BB5270-E92A-43F6-98A5-4F8A911B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B3A82D-908B-4D4C-89AC-98C8EC085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D3935E-ED09-4987-B1DB-5A3C65BE6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5CC644-A803-4752-813F-667CEDA66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D6EE575-CF46-45F1-B025-259FBAA3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C4711F6-B878-49D4-9A67-2FFE1E1D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591AB-1970-493B-A0D1-872BF0F2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D0ACD-425D-4150-861E-87F8A973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5315F-1E32-4400-B16E-41B7340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09B26D-29DE-414F-9A2D-280CB45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A8F9D44-80E4-4D0B-B255-5A7DB9E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63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69B7F0-15F9-4A66-98E2-6216594E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FCBAB2-0CC5-452F-9703-16E8A68E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F7993C-ADA2-40CA-A3D2-40400267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44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B1F5F9-DD6A-49A8-838A-CF33C51D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C0A87F-F4D1-402E-B53E-4297A950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EB4889-4962-4C26-B96E-F4BA9B919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FA2CDD-4D82-4729-9FF6-946FD13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DCA-9983-48F6-BCDE-EC2EF4D5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2DBB31-3D62-4665-A284-C2FF7F93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18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1A828-24D0-41FF-A3CE-96501FFD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A3BCB6-2B0D-4EEF-A88F-FAC34202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38D09F-F213-4F5B-A50B-4E4F03D6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10F3E9-75D6-4FEF-B8FA-7437335C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284CCF-1C0E-4B8E-BC74-E8E93E47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0AB33E-169A-4C1E-A9EF-ECF6C92E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1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4589053-1C08-424A-8CE7-8239FE2B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3BB8BB-584E-4616-9891-9E85EB5E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F68B4D-B89A-4729-9C3C-7E64A1B1A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89AF-E950-4F8C-94EE-CD64069C2967}" type="datetimeFigureOut">
              <a:rPr lang="sv-SE" smtClean="0"/>
              <a:t>2026-02-27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5C36A7-410A-4EAB-9076-0A23DEBB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ADE734-1B9A-4B8E-A909-AE6127E68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AFD3-0380-4967-82EC-F99956D6E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5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7" name="Rectangle 126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E91A39-E078-91D3-A14A-F23CE746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4494"/>
          <a:stretch>
            <a:fillRect/>
          </a:stretch>
        </p:blipFill>
        <p:spPr>
          <a:xfrm>
            <a:off x="-1219" y="-9"/>
            <a:ext cx="12191695" cy="6858000"/>
          </a:xfrm>
          <a:prstGeom prst="rect">
            <a:avLst/>
          </a:prstGeom>
        </p:spPr>
      </p:pic>
      <p:sp>
        <p:nvSpPr>
          <p:cNvPr id="1269" name="Freeform: Shape 1268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7718" y="1278965"/>
            <a:ext cx="4592444" cy="426719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71" name="Freeform: Shape 1270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49080" y="1374588"/>
            <a:ext cx="4315593" cy="40879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73" name="Freeform: Shape 1272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1799BD-35A7-453E-A631-842EE6FE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332" y="1872171"/>
            <a:ext cx="3954144" cy="2049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VÄLKOMMEN </a:t>
            </a:r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</a:rPr>
              <a:t>TILL</a:t>
            </a:r>
            <a:r>
              <a:rPr lang="en-US" sz="37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FÖRÄLDRAMÖTE FÖR RYNNINGE P13</a:t>
            </a:r>
          </a:p>
        </p:txBody>
      </p:sp>
      <p:sp>
        <p:nvSpPr>
          <p:cNvPr id="1275" name="Freeform: Shape 1274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81120" y="3758637"/>
            <a:ext cx="2685902" cy="247174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77" name="Freeform: Shape 1276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845430" y="3616324"/>
            <a:ext cx="3051507" cy="275636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79" name="Freeform: Shape 1278">
            <a:extLst>
              <a:ext uri="{FF2B5EF4-FFF2-40B4-BE49-F238E27FC236}">
                <a16:creationId xmlns:a16="http://schemas.microsoft.com/office/drawing/2014/main" id="{AB980901-8348-441D-BC47-AAB8C55E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8973" y="2325120"/>
            <a:ext cx="2537979" cy="2944580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81" name="Freeform: Shape 1280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25813" y="485983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83" name="Freeform: Shape 1282">
            <a:extLst>
              <a:ext uri="{FF2B5EF4-FFF2-40B4-BE49-F238E27FC236}">
                <a16:creationId xmlns:a16="http://schemas.microsoft.com/office/drawing/2014/main" id="{2513D8C9-24E7-4F31-8B40-E3AF6235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5614" y="2499229"/>
            <a:ext cx="2323437" cy="2595038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85" name="Freeform: Shape 1284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87359" y="357050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6C55AE1-CFB5-8EB5-4D99-AB98FB77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99" r="7656" b="-3"/>
          <a:stretch>
            <a:fillRect/>
          </a:stretch>
        </p:blipFill>
        <p:spPr>
          <a:xfrm>
            <a:off x="6359783" y="579726"/>
            <a:ext cx="2603820" cy="235009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DFEFFF-1DB7-3E3D-CC28-2796B3BC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r="10207"/>
          <a:stretch>
            <a:fillRect/>
          </a:stretch>
        </p:blipFill>
        <p:spPr bwMode="auto">
          <a:xfrm>
            <a:off x="6305271" y="3765168"/>
            <a:ext cx="2272677" cy="2404194"/>
          </a:xfrm>
          <a:custGeom>
            <a:avLst/>
            <a:gdLst/>
            <a:ahLst/>
            <a:cxnLst/>
            <a:rect l="l" t="t" r="r" b="b"/>
            <a:pathLst>
              <a:path w="2162369" h="2349722">
                <a:moveTo>
                  <a:pt x="1017608" y="0"/>
                </a:moveTo>
                <a:cubicBezTo>
                  <a:pt x="1343611" y="0"/>
                  <a:pt x="1636726" y="97316"/>
                  <a:pt x="1842983" y="274051"/>
                </a:cubicBezTo>
                <a:cubicBezTo>
                  <a:pt x="1943865" y="360525"/>
                  <a:pt x="2022280" y="464246"/>
                  <a:pt x="2076004" y="582337"/>
                </a:cubicBezTo>
                <a:cubicBezTo>
                  <a:pt x="2133284" y="708345"/>
                  <a:pt x="2162369" y="850538"/>
                  <a:pt x="2162369" y="1005035"/>
                </a:cubicBezTo>
                <a:cubicBezTo>
                  <a:pt x="2162369" y="1168860"/>
                  <a:pt x="2131110" y="1334903"/>
                  <a:pt x="2069437" y="1498376"/>
                </a:cubicBezTo>
                <a:cubicBezTo>
                  <a:pt x="2009489" y="1657562"/>
                  <a:pt x="1921200" y="1809084"/>
                  <a:pt x="1814146" y="1936654"/>
                </a:cubicBezTo>
                <a:cubicBezTo>
                  <a:pt x="1705264" y="2066444"/>
                  <a:pt x="1581372" y="2168450"/>
                  <a:pt x="1446023" y="2239799"/>
                </a:cubicBezTo>
                <a:cubicBezTo>
                  <a:pt x="1307663" y="2312711"/>
                  <a:pt x="1163523" y="2349722"/>
                  <a:pt x="1017608" y="2349722"/>
                </a:cubicBezTo>
                <a:cubicBezTo>
                  <a:pt x="870655" y="2349722"/>
                  <a:pt x="784834" y="2290675"/>
                  <a:pt x="619809" y="2167794"/>
                </a:cubicBezTo>
                <a:cubicBezTo>
                  <a:pt x="580008" y="2138146"/>
                  <a:pt x="538826" y="2107488"/>
                  <a:pt x="493546" y="2076126"/>
                </a:cubicBezTo>
                <a:cubicBezTo>
                  <a:pt x="147595" y="1836463"/>
                  <a:pt x="0" y="1579204"/>
                  <a:pt x="0" y="1215956"/>
                </a:cubicBezTo>
                <a:cubicBezTo>
                  <a:pt x="0" y="977555"/>
                  <a:pt x="120238" y="802636"/>
                  <a:pt x="303632" y="562975"/>
                </a:cubicBezTo>
                <a:cubicBezTo>
                  <a:pt x="324124" y="536201"/>
                  <a:pt x="344370" y="509426"/>
                  <a:pt x="363924" y="483507"/>
                </a:cubicBezTo>
                <a:cubicBezTo>
                  <a:pt x="470040" y="343029"/>
                  <a:pt x="570281" y="210366"/>
                  <a:pt x="679113" y="122074"/>
                </a:cubicBezTo>
                <a:cubicBezTo>
                  <a:pt x="783155" y="37666"/>
                  <a:pt x="887542" y="0"/>
                  <a:pt x="10176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9A37E5D8-102B-4628-BD32-DF14594E11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28" r="9699" b="-2"/>
          <a:stretch>
            <a:fillRect/>
          </a:stretch>
        </p:blipFill>
        <p:spPr>
          <a:xfrm>
            <a:off x="9237306" y="2600139"/>
            <a:ext cx="2075470" cy="2331477"/>
          </a:xfrm>
          <a:custGeom>
            <a:avLst/>
            <a:gdLst/>
            <a:ahLst/>
            <a:cxnLst/>
            <a:rect l="l" t="t" r="r" b="b"/>
            <a:pathLst>
              <a:path w="2032624" h="2270234">
                <a:moveTo>
                  <a:pt x="1042023" y="1394"/>
                </a:moveTo>
                <a:cubicBezTo>
                  <a:pt x="1116189" y="4748"/>
                  <a:pt x="1192106" y="14167"/>
                  <a:pt x="1268930" y="29755"/>
                </a:cubicBezTo>
                <a:cubicBezTo>
                  <a:pt x="1391535" y="54633"/>
                  <a:pt x="1483561" y="110372"/>
                  <a:pt x="1567353" y="210433"/>
                </a:cubicBezTo>
                <a:cubicBezTo>
                  <a:pt x="1655005" y="315100"/>
                  <a:pt x="1727050" y="460263"/>
                  <a:pt x="1803312" y="613972"/>
                </a:cubicBezTo>
                <a:cubicBezTo>
                  <a:pt x="1817359" y="642327"/>
                  <a:pt x="1831914" y="671628"/>
                  <a:pt x="1846700" y="700973"/>
                </a:cubicBezTo>
                <a:cubicBezTo>
                  <a:pt x="1979027" y="963656"/>
                  <a:pt x="2062774" y="1152776"/>
                  <a:pt x="2022440" y="1379185"/>
                </a:cubicBezTo>
                <a:cubicBezTo>
                  <a:pt x="1960984" y="1724161"/>
                  <a:pt x="1778332" y="1940248"/>
                  <a:pt x="1411680" y="2101685"/>
                </a:cubicBezTo>
                <a:cubicBezTo>
                  <a:pt x="1363691" y="2122808"/>
                  <a:pt x="1319685" y="2144048"/>
                  <a:pt x="1277151" y="2164592"/>
                </a:cubicBezTo>
                <a:cubicBezTo>
                  <a:pt x="1100803" y="2249728"/>
                  <a:pt x="1009916" y="2289389"/>
                  <a:pt x="871393" y="2261281"/>
                </a:cubicBezTo>
                <a:cubicBezTo>
                  <a:pt x="733849" y="2233372"/>
                  <a:pt x="604240" y="2170653"/>
                  <a:pt x="486153" y="2074943"/>
                </a:cubicBezTo>
                <a:cubicBezTo>
                  <a:pt x="370639" y="1981296"/>
                  <a:pt x="271112" y="1860724"/>
                  <a:pt x="190435" y="1716637"/>
                </a:cubicBezTo>
                <a:cubicBezTo>
                  <a:pt x="111106" y="1575007"/>
                  <a:pt x="53516" y="1414221"/>
                  <a:pt x="23940" y="1251577"/>
                </a:cubicBezTo>
                <a:cubicBezTo>
                  <a:pt x="-6539" y="1084530"/>
                  <a:pt x="-7912" y="920860"/>
                  <a:pt x="19805" y="765277"/>
                </a:cubicBezTo>
                <a:cubicBezTo>
                  <a:pt x="45944" y="618551"/>
                  <a:pt x="97417" y="489074"/>
                  <a:pt x="172729" y="380360"/>
                </a:cubicBezTo>
                <a:cubicBezTo>
                  <a:pt x="243351" y="278485"/>
                  <a:pt x="334814" y="194980"/>
                  <a:pt x="444540" y="132150"/>
                </a:cubicBezTo>
                <a:cubicBezTo>
                  <a:pt x="612784" y="35855"/>
                  <a:pt x="819525" y="-8668"/>
                  <a:pt x="1042023" y="13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14" y="116034"/>
            <a:ext cx="10515600" cy="1325563"/>
          </a:xfrm>
        </p:spPr>
        <p:txBody>
          <a:bodyPr>
            <a:normAutofit/>
          </a:bodyPr>
          <a:lstStyle/>
          <a:p>
            <a:r>
              <a:rPr lang="sv-SE" sz="3000" dirty="0">
                <a:latin typeface="Futura Std Book" panose="020B0502020204020303" pitchFamily="34" charset="0"/>
              </a:rPr>
              <a:t>INFO OM LAGET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8" y="1151857"/>
            <a:ext cx="11290422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Futura Std Book" panose="020B0502020204020303" pitchFamily="34" charset="0"/>
              </a:rPr>
              <a:t>Kort om laget 24 spelare, 3 ledare</a:t>
            </a:r>
            <a:r>
              <a:rPr lang="sv-SE" sz="2000" dirty="0">
                <a:latin typeface="Futura Std Book" panose="020B0502020204020303" pitchFamily="34" charset="0"/>
              </a:rPr>
              <a:t>. (-3 +1 inför säsongen) </a:t>
            </a:r>
          </a:p>
          <a:p>
            <a:pPr marL="0" indent="0">
              <a:buNone/>
            </a:pPr>
            <a:r>
              <a:rPr lang="sv-SE" sz="2000" dirty="0">
                <a:latin typeface="Futura Std Book" panose="020B0502020204020303" pitchFamily="34" charset="0"/>
              </a:rPr>
              <a:t>- Stort vikt vid att bibehålla en bra träningsmiljö med en motiverad och engagerad grupp </a:t>
            </a:r>
          </a:p>
          <a:p>
            <a:r>
              <a:rPr lang="sv-SE" dirty="0">
                <a:latin typeface="Futura Std Book" panose="020B0502020204020303" pitchFamily="34" charset="0"/>
              </a:rPr>
              <a:t>Regler på match och träning</a:t>
            </a:r>
          </a:p>
          <a:p>
            <a:pPr marL="0" indent="0">
              <a:buNone/>
            </a:pPr>
            <a:r>
              <a:rPr lang="sv-SE" sz="2000" dirty="0">
                <a:latin typeface="Futura Std Book" panose="020B0502020204020303" pitchFamily="34" charset="0"/>
              </a:rPr>
              <a:t>- 100% i form vid deltagande. Annars behöver vi ha info. </a:t>
            </a:r>
          </a:p>
          <a:p>
            <a:r>
              <a:rPr lang="sv-SE" dirty="0">
                <a:latin typeface="Futura Std Book" panose="020B0502020204020303" pitchFamily="34" charset="0"/>
              </a:rPr>
              <a:t>Förväntningar och förberedelser</a:t>
            </a:r>
          </a:p>
          <a:p>
            <a:pPr>
              <a:buFontTx/>
              <a:buChar char="-"/>
            </a:pPr>
            <a:r>
              <a:rPr lang="sv-SE" sz="2000" dirty="0">
                <a:latin typeface="Futura Std Book" panose="020B0502020204020303" pitchFamily="34" charset="0"/>
              </a:rPr>
              <a:t>Driv på träning, bra uppladdning innan träning och match. Beteende att prata om hemma.  </a:t>
            </a:r>
          </a:p>
          <a:p>
            <a:pPr marL="0" indent="0">
              <a:buNone/>
            </a:pPr>
            <a:endParaRPr lang="sv-SE" sz="20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2000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758" y="293604"/>
            <a:ext cx="1632676" cy="14617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5CE8E59-4B00-4AB5-4D00-354FC71E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6" y="3849473"/>
            <a:ext cx="6320291" cy="28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>
                <a:latin typeface="Futura Std Book" panose="020B0502020204020303" pitchFamily="34" charset="0"/>
              </a:rPr>
              <a:t>INFO OM LAGET (FORTS)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554327" cy="4667250"/>
          </a:xfrm>
        </p:spPr>
        <p:txBody>
          <a:bodyPr>
            <a:normAutofit/>
          </a:bodyPr>
          <a:lstStyle/>
          <a:p>
            <a:r>
              <a:rPr lang="sv-SE" dirty="0">
                <a:latin typeface="Futura Std Book" panose="020B0502020204020303" pitchFamily="34" charset="0"/>
              </a:rPr>
              <a:t>Träningstider mars-april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Onsdag, fredag, söndag konstgräs</a:t>
            </a:r>
          </a:p>
          <a:p>
            <a:pPr marL="0" indent="0">
              <a:lnSpc>
                <a:spcPct val="70000"/>
              </a:lnSpc>
              <a:buNone/>
            </a:pPr>
            <a:endParaRPr lang="sv-SE" sz="22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latin typeface="Futura Std Book" panose="020B0502020204020303" pitchFamily="34" charset="0"/>
              </a:rPr>
              <a:t>Träningstider maj- (naturgräs)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Kommer önska senare start</a:t>
            </a:r>
          </a:p>
          <a:p>
            <a:pPr marL="0" indent="0">
              <a:lnSpc>
                <a:spcPct val="70000"/>
              </a:lnSpc>
              <a:buNone/>
            </a:pPr>
            <a:endParaRPr lang="sv-SE" sz="2200" dirty="0">
              <a:latin typeface="Futura Std Book" panose="020B0502020204020303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sv-SE" dirty="0">
                <a:latin typeface="Futura Std Book" panose="020B0502020204020303" pitchFamily="34" charset="0"/>
              </a:rPr>
              <a:t>Anmälan laget viktigt – läs info i kallelsen. Ibland snabba svar. Svar även till träning då vi använder den för planering. 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362" y="32183"/>
            <a:ext cx="2212688" cy="19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6" y="29430"/>
            <a:ext cx="10515600" cy="1325563"/>
          </a:xfrm>
        </p:spPr>
        <p:txBody>
          <a:bodyPr>
            <a:normAutofit/>
          </a:bodyPr>
          <a:lstStyle/>
          <a:p>
            <a:r>
              <a:rPr lang="sv-SE" sz="3000" dirty="0">
                <a:latin typeface="Futura Std Book" panose="020B0502020204020303" pitchFamily="34" charset="0"/>
              </a:rPr>
              <a:t>VÅREN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56" y="29430"/>
            <a:ext cx="2303844" cy="206271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5E0ED9F-64C6-8C98-06BD-6DBC8EF509BD}"/>
              </a:ext>
            </a:extLst>
          </p:cNvPr>
          <p:cNvSpPr txBox="1"/>
          <p:nvPr/>
        </p:nvSpPr>
        <p:spPr>
          <a:xfrm>
            <a:off x="590006" y="1050193"/>
            <a:ext cx="980527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2 lag anmälda serie med pojkar födda 13/12</a:t>
            </a:r>
          </a:p>
          <a:p>
            <a:endParaRPr lang="sv-SE" sz="26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2 nivåer – tävling 2-6 </a:t>
            </a:r>
          </a:p>
          <a:p>
            <a:pPr marL="342900" indent="-3429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ingen spelare tillhör ett fast lag (matchtid, kommunikation hemma, fair play, träningsnärvaro)</a:t>
            </a:r>
          </a:p>
          <a:p>
            <a:pPr marL="342900" indent="-342900">
              <a:buFontTx/>
              <a:buChar char="-"/>
            </a:pPr>
            <a:endParaRPr lang="sv-SE" sz="22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Ca 12-13 spelare/lag, 24-26 spelare/vecka +5-6 </a:t>
            </a:r>
            <a:r>
              <a:rPr lang="sv-SE" sz="2600" dirty="0" err="1">
                <a:latin typeface="Futura Std Book" panose="020B0502020204020303" pitchFamily="34" charset="0"/>
              </a:rPr>
              <a:t>st</a:t>
            </a:r>
            <a:r>
              <a:rPr lang="sv-SE" sz="2600" dirty="0">
                <a:latin typeface="Futura Std Book" panose="020B0502020204020303" pitchFamily="34" charset="0"/>
              </a:rPr>
              <a:t> med P12/vecka</a:t>
            </a:r>
          </a:p>
          <a:p>
            <a:endParaRPr lang="sv-SE" sz="26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Träningsnärvaro som vanligt viktig, minst 50% i säsong. </a:t>
            </a:r>
          </a:p>
          <a:p>
            <a:endParaRPr lang="sv-SE" sz="26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Träning före match. Annars avstår vi match.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285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A50D-B442-93C9-FD84-1718A87AC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DDE0BD-E04A-7E6A-51F1-CF56E7A8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6" y="29430"/>
            <a:ext cx="10515600" cy="1325563"/>
          </a:xfrm>
        </p:spPr>
        <p:txBody>
          <a:bodyPr>
            <a:normAutofit/>
          </a:bodyPr>
          <a:lstStyle/>
          <a:p>
            <a:r>
              <a:rPr lang="sv-SE" sz="3000" dirty="0">
                <a:latin typeface="Futura Std Book" panose="020B0502020204020303" pitchFamily="34" charset="0"/>
              </a:rPr>
              <a:t>MATCH/TRÄNINGSKLÄDER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E5F5129-B9F6-E857-B9A9-3D469AEA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156" y="29430"/>
            <a:ext cx="2303844" cy="206271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1711AF4-61AB-8F38-048B-A51A625412AB}"/>
              </a:ext>
            </a:extLst>
          </p:cNvPr>
          <p:cNvSpPr txBox="1"/>
          <p:nvPr/>
        </p:nvSpPr>
        <p:spPr>
          <a:xfrm>
            <a:off x="590006" y="1050193"/>
            <a:ext cx="98052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Förslag på lagbeställning om: 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Bortatröja med nummer + efternamn+ sponsortryck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Överdragströja med nummer + sponsortryck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Shorts match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Strumpor match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Total kostnad ca 1600 kr/spelare 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4 sponsorer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Alla spelare betalar 1000 kr i </a:t>
            </a:r>
            <a:r>
              <a:rPr lang="sv-SE" sz="2200" dirty="0" err="1">
                <a:latin typeface="Futura Std Book" panose="020B0502020204020303" pitchFamily="34" charset="0"/>
              </a:rPr>
              <a:t>swish</a:t>
            </a:r>
            <a:r>
              <a:rPr lang="sv-SE" sz="2200" dirty="0">
                <a:latin typeface="Futura Std Book" panose="020B0502020204020303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Ca 10 tkr kvar att finansiera cuper med </a:t>
            </a:r>
          </a:p>
          <a:p>
            <a:endParaRPr lang="sv-SE" sz="2600" dirty="0">
              <a:latin typeface="Futura Std Book" panose="020B05020202040203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Nya vita matchtröjor vit. Kolla storlek igen. Ska räcka 2 år. Föreningens får ej användas på fritiden eller i träning.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Övrigt beställs via Stadium – välj Rynninge IK. Blå för spelare. Svart för ledare. </a:t>
            </a:r>
          </a:p>
          <a:p>
            <a:endParaRPr lang="sv-SE" sz="2600" dirty="0">
              <a:latin typeface="Futura Std Book" panose="020B05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E4F616-5ECC-4F7A-CF63-84B150C5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147" y="1887274"/>
            <a:ext cx="3038255" cy="15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176967"/>
            <a:ext cx="10515600" cy="1325563"/>
          </a:xfrm>
        </p:spPr>
        <p:txBody>
          <a:bodyPr>
            <a:normAutofit/>
          </a:bodyPr>
          <a:lstStyle/>
          <a:p>
            <a:r>
              <a:rPr lang="sv-SE" sz="3000" dirty="0">
                <a:latin typeface="Futura Std Book" panose="020B0502020204020303" pitchFamily="34" charset="0"/>
              </a:rPr>
              <a:t>CUPER</a:t>
            </a:r>
            <a:br>
              <a:rPr lang="sv-SE" sz="3000" dirty="0">
                <a:latin typeface="Futura Std Book" panose="020B0502020204020303" pitchFamily="34" charset="0"/>
              </a:rPr>
            </a:br>
            <a:endParaRPr lang="sv-SE" sz="3000" dirty="0">
              <a:latin typeface="Futura Std Book" panose="020B05020202040203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3" y="1039770"/>
            <a:ext cx="11153078" cy="55690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sz="26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2600" dirty="0">
              <a:latin typeface="Futura Std Book" panose="020B05020202040203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600" dirty="0">
                <a:latin typeface="Futura Std Book" panose="020B0502020204020303" pitchFamily="34" charset="0"/>
              </a:rPr>
              <a:t>Finansiering?</a:t>
            </a:r>
          </a:p>
          <a:p>
            <a:pPr>
              <a:buFontTx/>
              <a:buChar char="-"/>
            </a:pPr>
            <a:r>
              <a:rPr lang="sv-SE" sz="2200" dirty="0">
                <a:latin typeface="Futura Std Book" panose="020B0502020204020303" pitchFamily="34" charset="0"/>
              </a:rPr>
              <a:t>Försäljning, städa Sverige rent osv. Matchcamp?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dirty="0">
                <a:latin typeface="Futura Std Book" panose="020B0502020204020303" pitchFamily="34" charset="0"/>
              </a:rPr>
              <a:t> Hjälp med logistik GIFF och </a:t>
            </a:r>
            <a:r>
              <a:rPr lang="sv-SE" sz="2200" dirty="0" err="1">
                <a:latin typeface="Futura Std Book" panose="020B0502020204020303" pitchFamily="34" charset="0"/>
              </a:rPr>
              <a:t>Skadevi</a:t>
            </a:r>
            <a:r>
              <a:rPr lang="sv-SE" sz="2200" dirty="0">
                <a:latin typeface="Futura Std Book" panose="020B0502020204020303" pitchFamily="34" charset="0"/>
              </a:rPr>
              <a:t>. Olika spelplatser. GIFF ingen mat.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dirty="0">
                <a:latin typeface="Futura Std Book" panose="020B0502020204020303" pitchFamily="34" charset="0"/>
              </a:rPr>
              <a:t> Axelssons? Men då köra tur och retur Örebro-Västerås. </a:t>
            </a: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  <a:p>
            <a:pPr marL="0" indent="0">
              <a:buNone/>
            </a:pPr>
            <a:endParaRPr lang="sv-SE" sz="1400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0"/>
            <a:ext cx="2842240" cy="2544762"/>
          </a:xfrm>
          <a:prstGeom prst="rect">
            <a:avLst/>
          </a:prstGeom>
        </p:spPr>
      </p:pic>
      <p:pic>
        <p:nvPicPr>
          <p:cNvPr id="7" name="Bildobjekt 6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0096658C-7AF7-8D86-FBD7-AF888DB5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1" y="931325"/>
            <a:ext cx="6567826" cy="38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4" y="94753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0000"/>
                </a:solidFill>
                <a:latin typeface="Futura Std Book" panose="020B0502020204020303" pitchFamily="34" charset="0"/>
              </a:rPr>
              <a:t>LAGKASSAN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60"/>
            <a:ext cx="10515600" cy="4351338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buNone/>
            </a:pPr>
            <a:endParaRPr lang="sv-SE" sz="1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sv-SE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-2626"/>
            <a:ext cx="1978702" cy="177160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03CEB98-E819-CFD4-EDB0-79FACAD6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" y="1224257"/>
            <a:ext cx="6662739" cy="551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D5FDA60-3398-8B9B-307F-642698C6C37B}"/>
              </a:ext>
            </a:extLst>
          </p:cNvPr>
          <p:cNvSpPr txBox="1"/>
          <p:nvPr/>
        </p:nvSpPr>
        <p:spPr>
          <a:xfrm>
            <a:off x="6615501" y="1827527"/>
            <a:ext cx="5705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Saldo per 31/12 2023 var 29 957 kr </a:t>
            </a:r>
          </a:p>
          <a:p>
            <a:endParaRPr lang="sv-SE" sz="1000" dirty="0"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Bingolotter är viktigt för kassan.</a:t>
            </a:r>
          </a:p>
          <a:p>
            <a:endParaRPr lang="sv-SE" sz="1000" dirty="0"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Under 2024 har vi gjort av med ca10 tkr hittills. Ej bokfört ännu. Avser cuper. </a:t>
            </a:r>
          </a:p>
          <a:p>
            <a:endParaRPr lang="sv-SE" sz="1000" dirty="0"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Futura Std Book" panose="020B0502020204020303" pitchFamily="34" charset="0"/>
              </a:rPr>
              <a:t>Saldo per idag ca 20 tkr. </a:t>
            </a:r>
          </a:p>
        </p:txBody>
      </p:sp>
    </p:spTree>
    <p:extLst>
      <p:ext uri="{BB962C8B-B14F-4D97-AF65-F5344CB8AC3E}">
        <p14:creationId xmlns:p14="http://schemas.microsoft.com/office/powerpoint/2010/main" val="76728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F3E3B-023B-47DA-9A60-E448CC2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>
                <a:latin typeface="Futura Std Book" panose="020B0502020204020303" pitchFamily="34" charset="0"/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979"/>
            <a:ext cx="10715714" cy="4351338"/>
          </a:xfrm>
        </p:spPr>
        <p:txBody>
          <a:bodyPr>
            <a:normAutofit/>
          </a:bodyPr>
          <a:lstStyle/>
          <a:p>
            <a:pPr lvl="1" indent="-457200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till laget sidan  - återkommer om tid </a:t>
            </a: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Fritidskortet </a:t>
            </a: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Kioskschema hemmamatcher, kallelse i samband med match</a:t>
            </a: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fotboll – följ vårt lag </a:t>
            </a: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v-SE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Sportlotten/bingolotter – föreningen</a:t>
            </a: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v-SE" sz="28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Frågor/övriga punkter?</a:t>
            </a:r>
          </a:p>
          <a:p>
            <a:pPr marL="514350" indent="-285750">
              <a:lnSpc>
                <a:spcPct val="107000"/>
              </a:lnSpc>
            </a:pPr>
            <a:endParaRPr lang="sv-SE" sz="2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endParaRPr lang="sv-SE" sz="2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</a:pPr>
            <a:endParaRPr lang="sv-SE" sz="28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endParaRPr lang="sv-SE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489" y="-2626"/>
            <a:ext cx="1978702" cy="17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>
            <a:extLst>
              <a:ext uri="{FF2B5EF4-FFF2-40B4-BE49-F238E27FC236}">
                <a16:creationId xmlns:a16="http://schemas.microsoft.com/office/drawing/2014/main" id="{69AB23CA-CF96-42B0-847F-37A181DE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1D28EA-459E-77FE-F2E7-A4CEC5E3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504"/>
          <a:stretch/>
        </p:blipFill>
        <p:spPr>
          <a:xfrm>
            <a:off x="6232303" y="3297831"/>
            <a:ext cx="5959692" cy="3560169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</p:spPr>
      </p:pic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2F05AAE2-453E-4EDA-8961-D9B31997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2F1EE-4A79-422A-B28F-6592583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2" y="590584"/>
            <a:ext cx="5861304" cy="4305255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sv-SE" sz="2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/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sv-SE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sv-SE" sz="4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 FRÅN OSS!</a:t>
            </a:r>
          </a:p>
          <a:p>
            <a:pPr marL="514350" indent="-285750"/>
            <a:endParaRPr lang="sv-SE" sz="2000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dirty="0">
              <a:latin typeface="Futura Std Book" panose="020B05020202040203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40813C-6020-4375-88E0-B496240A9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6951"/>
          <a:stretch/>
        </p:blipFill>
        <p:spPr>
          <a:xfrm>
            <a:off x="8898128" y="10"/>
            <a:ext cx="3293877" cy="274320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</p:spPr>
      </p:pic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6A0E0FAE-D6BC-43D5-ACA6-8CDE4847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7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905EE6DE4F34588F3B6D8F37E3D1F" ma:contentTypeVersion="6" ma:contentTypeDescription="Skapa ett nytt dokument." ma:contentTypeScope="" ma:versionID="6c0d3c708e7c63bcb1c4c6fa779a19fc">
  <xsd:schema xmlns:xsd="http://www.w3.org/2001/XMLSchema" xmlns:xs="http://www.w3.org/2001/XMLSchema" xmlns:p="http://schemas.microsoft.com/office/2006/metadata/properties" xmlns:ns3="0ae27bce-4c09-4e94-9ce6-4fc548f0aca5" xmlns:ns4="5438f39e-f5e7-454c-b5f4-8f0c8d408d4c" targetNamespace="http://schemas.microsoft.com/office/2006/metadata/properties" ma:root="true" ma:fieldsID="14141fe204ba604cc51ac47ac138b002" ns3:_="" ns4:_="">
    <xsd:import namespace="0ae27bce-4c09-4e94-9ce6-4fc548f0aca5"/>
    <xsd:import namespace="5438f39e-f5e7-454c-b5f4-8f0c8d408d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27bce-4c09-4e94-9ce6-4fc548f0ac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8f39e-f5e7-454c-b5f4-8f0c8d408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38f39e-f5e7-454c-b5f4-8f0c8d408d4c" xsi:nil="true"/>
  </documentManagement>
</p:properties>
</file>

<file path=customXml/itemProps1.xml><?xml version="1.0" encoding="utf-8"?>
<ds:datastoreItem xmlns:ds="http://schemas.openxmlformats.org/officeDocument/2006/customXml" ds:itemID="{A024CF10-B1B3-489F-AB34-3BC71BE24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27bce-4c09-4e94-9ce6-4fc548f0aca5"/>
    <ds:schemaRef ds:uri="5438f39e-f5e7-454c-b5f4-8f0c8d408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BDFD7F-3FDB-42BD-9878-27E34D4AA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45883-A400-4A21-935E-0E0DA9D5052A}">
  <ds:schemaRefs>
    <ds:schemaRef ds:uri="0ae27bce-4c09-4e94-9ce6-4fc548f0aca5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438f39e-f5e7-454c-b5f4-8f0c8d408d4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8901</TotalTime>
  <Words>400</Words>
  <Application>Microsoft Office PowerPoint</Application>
  <PresentationFormat>Bredbild</PresentationFormat>
  <Paragraphs>88</Paragraphs>
  <Slides>9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Futura Std Book</vt:lpstr>
      <vt:lpstr>Wingdings</vt:lpstr>
      <vt:lpstr>Office-tema</vt:lpstr>
      <vt:lpstr>VÄLKOMMEN TILL FÖRÄLDRAMÖTE FÖR RYNNINGE P13</vt:lpstr>
      <vt:lpstr>INFO OM LAGET </vt:lpstr>
      <vt:lpstr>INFO OM LAGET (FORTS) </vt:lpstr>
      <vt:lpstr>VÅREN</vt:lpstr>
      <vt:lpstr>MATCH/TRÄNINGSKLÄDER</vt:lpstr>
      <vt:lpstr>CUPER </vt:lpstr>
      <vt:lpstr>LAGKASSAN</vt:lpstr>
      <vt:lpstr>ÖVRIGT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PÅ FÖRÄLDRAMÖTE FÖR RYNNINGE P13!</dc:title>
  <dc:creator>Pernilla Jämtvall</dc:creator>
  <cp:lastModifiedBy>Pernilla Jämtvall</cp:lastModifiedBy>
  <cp:revision>21</cp:revision>
  <dcterms:created xsi:type="dcterms:W3CDTF">2022-05-01T10:41:48Z</dcterms:created>
  <dcterms:modified xsi:type="dcterms:W3CDTF">2026-03-03T15:02:02Z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0x01010008C905EE6DE4F34588F3B6D8F37E3D1F</vt:lpwstr>
  </property>
</Properties>
</file>