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3" r:id="rId4"/>
    <p:sldId id="265" r:id="rId5"/>
    <p:sldId id="266" r:id="rId6"/>
    <p:sldId id="256" r:id="rId7"/>
    <p:sldId id="258" r:id="rId8"/>
    <p:sldId id="259" r:id="rId9"/>
    <p:sldId id="260" r:id="rId10"/>
    <p:sldId id="261" r:id="rId11"/>
    <p:sldId id="262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åkan Palm" userId="6e5f7111-4d15-48fa-8b85-5db592afd9f6" providerId="ADAL" clId="{A3FB3FC6-B617-4B6D-9DE7-88113410FC48}"/>
    <pc:docChg chg="custSel modSld">
      <pc:chgData name="Håkan Palm" userId="6e5f7111-4d15-48fa-8b85-5db592afd9f6" providerId="ADAL" clId="{A3FB3FC6-B617-4B6D-9DE7-88113410FC48}" dt="2020-09-30T11:16:03.258" v="0" actId="478"/>
      <pc:docMkLst>
        <pc:docMk/>
      </pc:docMkLst>
      <pc:sldChg chg="delSp mod">
        <pc:chgData name="Håkan Palm" userId="6e5f7111-4d15-48fa-8b85-5db592afd9f6" providerId="ADAL" clId="{A3FB3FC6-B617-4B6D-9DE7-88113410FC48}" dt="2020-09-30T11:16:03.258" v="0" actId="478"/>
        <pc:sldMkLst>
          <pc:docMk/>
          <pc:sldMk cId="4264302950" sldId="262"/>
        </pc:sldMkLst>
        <pc:spChg chg="del">
          <ac:chgData name="Håkan Palm" userId="6e5f7111-4d15-48fa-8b85-5db592afd9f6" providerId="ADAL" clId="{A3FB3FC6-B617-4B6D-9DE7-88113410FC48}" dt="2020-09-30T11:16:03.258" v="0" actId="478"/>
          <ac:spMkLst>
            <pc:docMk/>
            <pc:sldMk cId="4264302950" sldId="262"/>
            <ac:spMk id="2" creationId="{DD6B1FC3-3D12-4465-BF7B-D70C0A66C87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337335-70F9-4F15-B2FC-F150B1901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9A9E86F-91C1-4C3A-BD4A-EE9D9E497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D4E2460-ADD2-4E7C-869A-BB28CADCC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E89B-103E-4600-AA66-CC7026E7036A}" type="datetimeFigureOut">
              <a:rPr lang="sv-SE" smtClean="0"/>
              <a:t>2020-09-30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B98D599-56CC-464B-81BA-D6A4001F8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D1EC52F-2171-42B3-81CD-CBA8A3E4C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6B98B-7F4D-4919-A980-BF814774A8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7233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F7D8BB-C67A-4747-808E-9A2B1EF06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3F7B8D7-A163-4D05-B374-335EBB419E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D41BFCE-4E75-4D59-AD7C-4AE91CE12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E89B-103E-4600-AA66-CC7026E7036A}" type="datetimeFigureOut">
              <a:rPr lang="sv-SE" smtClean="0"/>
              <a:t>2020-09-30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22232A-AA7A-4C9A-9906-F15E1788C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2BD8017-2849-4385-B7E8-01950F944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6B98B-7F4D-4919-A980-BF814774A8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4816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AEC2C6E6-833B-47E7-B70A-3A53C42170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33E1682-DB0D-408D-B72F-A9682EA7E6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D559E0-BF18-478D-8702-8C61B46F0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E89B-103E-4600-AA66-CC7026E7036A}" type="datetimeFigureOut">
              <a:rPr lang="sv-SE" smtClean="0"/>
              <a:t>2020-09-30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4CE87C0-88B6-490C-86FE-D2B290413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76A951-88CA-43EA-8F8C-EFF22409C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6B98B-7F4D-4919-A980-BF814774A8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023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B250EC-3224-4C7C-9850-2D3CFA50D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CD37469-ABBD-4846-A35A-E201222B7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5579C47-3A66-472E-9AE1-AAD6B4163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E89B-103E-4600-AA66-CC7026E7036A}" type="datetimeFigureOut">
              <a:rPr lang="sv-SE" smtClean="0"/>
              <a:t>2020-09-30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951BCFD-C23B-4155-8CD9-EEB662653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B1B01E8-A0A1-44E3-B88A-B9745F0BB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6B98B-7F4D-4919-A980-BF814774A8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740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2DB601-987C-419F-9DA9-4EF18EE4B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905AADE-EE00-457C-8473-565D31DBC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96165A6-E19A-4C86-9473-234BDFB3A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E89B-103E-4600-AA66-CC7026E7036A}" type="datetimeFigureOut">
              <a:rPr lang="sv-SE" smtClean="0"/>
              <a:t>2020-09-30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28DDCB2-D167-4D63-9D76-D7191F95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8B7CCB3-59E5-404E-B8C7-F9B4A0710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6B98B-7F4D-4919-A980-BF814774A8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4147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94C491-B3AD-4481-B85A-50F289035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9A122C7-8795-4F95-BF24-02045A296E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F2248CB-7DF9-454D-B5DF-F24150D222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10E4AF3-B5A5-4E51-BCCB-8BC8EE2B8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E89B-103E-4600-AA66-CC7026E7036A}" type="datetimeFigureOut">
              <a:rPr lang="sv-SE" smtClean="0"/>
              <a:t>2020-09-30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0F54ED2-DF88-4EAA-BC77-159E5164B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C450319-9380-40DB-AC12-32F8D9CD3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6B98B-7F4D-4919-A980-BF814774A8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6449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6AE458-62B0-4C6D-A609-F2E3F82F5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45D4DA7-AE41-4DE4-928E-A080CB9DD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52E0B2F-4971-47DD-AA01-34C05E16B9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B08AF73-2677-4AB2-A5A8-B7CA7B70E5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6509192-8131-44A2-8F1E-28271CB7AD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FF62D19-4BCD-4C9A-9FDC-7E27A7D20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E89B-103E-4600-AA66-CC7026E7036A}" type="datetimeFigureOut">
              <a:rPr lang="sv-SE" smtClean="0"/>
              <a:t>2020-09-30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C6BB6D1A-4923-47FC-8D77-3FBF1CA38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2086EE1-5991-486B-923C-7BE633A34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6B98B-7F4D-4919-A980-BF814774A8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6215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B84E56-12F6-44C5-90E2-B93BA4A4A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A9CC8C8-89AE-41B5-880E-85E995A6A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E89B-103E-4600-AA66-CC7026E7036A}" type="datetimeFigureOut">
              <a:rPr lang="sv-SE" smtClean="0"/>
              <a:t>2020-09-30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CAE1D21-F348-4CE1-869B-F5B76F02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941EE19-7F32-4D4F-8119-DC0A1D37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6B98B-7F4D-4919-A980-BF814774A8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6897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88ECAA6-FCC8-4EAA-B3FC-E709BBC33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E89B-103E-4600-AA66-CC7026E7036A}" type="datetimeFigureOut">
              <a:rPr lang="sv-SE" smtClean="0"/>
              <a:t>2020-09-30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27C7EA6-B06E-4973-B2FA-C75AAFFA4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AFE9ACB-3D5B-441E-BE14-0D552F3D3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6B98B-7F4D-4919-A980-BF814774A8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1087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690624-0836-4596-B6EE-61E9B16BF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6809EDE-3CFB-496D-915C-9272DAEC7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DDEC073-DE2E-4647-BF36-AE95E309BF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9DB5A6F-D405-4224-A7ED-018BF6D43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E89B-103E-4600-AA66-CC7026E7036A}" type="datetimeFigureOut">
              <a:rPr lang="sv-SE" smtClean="0"/>
              <a:t>2020-09-30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0D8E28D-B59D-4AC7-A812-52C02D94A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410F4B0-7E16-493E-9700-14023C2D4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6B98B-7F4D-4919-A980-BF814774A8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8728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0CEF00-0506-4F46-8C79-05054A4BD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42921FD-6C13-4332-97F8-44D8BDED43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E20097C-D524-4305-8947-1AC6DAB131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0D013F6-1F41-4AF0-A0CD-2E882FD78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E89B-103E-4600-AA66-CC7026E7036A}" type="datetimeFigureOut">
              <a:rPr lang="sv-SE" smtClean="0"/>
              <a:t>2020-09-30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6B192E3-BD9A-4CF9-9CF8-CD9591747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8EE205E-FF73-4DF2-A94D-D35EF9533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6B98B-7F4D-4919-A980-BF814774A8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017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4656B51-8002-4D45-9527-F961D4A30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755CFA8-4933-434F-BED2-F2B6365CD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2D7860-2F5F-49C0-80F1-839EA8160A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3E89B-103E-4600-AA66-CC7026E7036A}" type="datetimeFigureOut">
              <a:rPr lang="sv-SE" smtClean="0"/>
              <a:t>2020-09-30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0D210E9-19DB-4C54-BDD2-D3018EBA78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EEEBCAD-4DE6-4EDC-B6B7-B477288848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6B98B-7F4D-4919-A980-BF814774A8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834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A09A108D-169A-4193-AE92-2C3086D26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620" y="594102"/>
            <a:ext cx="2730759" cy="1107064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D23E3289-88B0-4305-A171-D9B11FBDF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" y="1972841"/>
            <a:ext cx="1177290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83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A09A108D-169A-4193-AE92-2C3086D26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925" y="147346"/>
            <a:ext cx="2730759" cy="1107064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2D04ED17-E4F8-4995-AC0B-CADA01D7E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744" y="1358979"/>
            <a:ext cx="7864512" cy="3221409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92CF8320-6CA2-4D9F-9C01-329222A235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6245" y="4646460"/>
            <a:ext cx="7886117" cy="206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55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C530AFC-0707-4F2C-9B40-300631EEF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81" y="1093339"/>
            <a:ext cx="4108048" cy="2784433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919D14B7-87B1-4CB9-BF44-EE9897656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744" y="241606"/>
            <a:ext cx="7755876" cy="643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302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A09A108D-169A-4193-AE92-2C3086D26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620" y="82032"/>
            <a:ext cx="2730759" cy="1107064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D4BF1D0A-43EB-494F-90D4-54E6F57C4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286" y="1189096"/>
            <a:ext cx="6067425" cy="1114425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9D0EBCD9-74C1-498F-BE81-4D6147962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798" y="2452119"/>
            <a:ext cx="1005840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216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A09A108D-169A-4193-AE92-2C3086D26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620" y="82032"/>
            <a:ext cx="2730759" cy="1107064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E4764611-A8B4-4B4E-891E-B54D26C09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360" y="1335026"/>
            <a:ext cx="8935279" cy="523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13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A09A108D-169A-4193-AE92-2C3086D26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620" y="82032"/>
            <a:ext cx="2730759" cy="1107064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4C71028E-E71E-456B-81F4-C13068699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49" y="1785937"/>
            <a:ext cx="994410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555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A09A108D-169A-4193-AE92-2C3086D26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620" y="82032"/>
            <a:ext cx="2730759" cy="1107064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E1ADAC5C-CBD8-4C44-BECF-B360CE31A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391" y="1591549"/>
            <a:ext cx="9629775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889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A09A108D-169A-4193-AE92-2C3086D26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619" y="191432"/>
            <a:ext cx="2730759" cy="1107064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D88EC78A-4734-49F1-8232-DA35F8A5E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7623" y="2122085"/>
            <a:ext cx="6076753" cy="324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86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A09A108D-169A-4193-AE92-2C3086D26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620" y="174653"/>
            <a:ext cx="2730759" cy="1107064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07B6A792-452B-4710-A0D9-ADAC4F43E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655" y="2193150"/>
            <a:ext cx="9532690" cy="323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56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A09A108D-169A-4193-AE92-2C3086D26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619" y="166264"/>
            <a:ext cx="2730759" cy="1107064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18502F00-0251-42A4-8F87-04F101652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482" y="2994245"/>
            <a:ext cx="4637387" cy="1422918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FD89D380-A538-4862-BE7D-B7696B09A6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1126" y="1452825"/>
            <a:ext cx="6182043" cy="45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124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A09A108D-169A-4193-AE92-2C3086D26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620" y="82032"/>
            <a:ext cx="2730759" cy="1107064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1D482425-F583-4E61-9634-F79D3A50E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1628" y="1243583"/>
            <a:ext cx="5408742" cy="2064114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287D5AAB-8661-403B-A2F0-F1F34FCB4F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344" y="3390591"/>
            <a:ext cx="5026770" cy="3407143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BB3D690B-127C-468C-946A-D5EC09CAA7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7535" y="3390591"/>
            <a:ext cx="4877772" cy="339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55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Bredbild</PresentationFormat>
  <Paragraphs>0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Håkan Palm</dc:creator>
  <cp:lastModifiedBy>Håkan Palm</cp:lastModifiedBy>
  <cp:revision>3</cp:revision>
  <dcterms:created xsi:type="dcterms:W3CDTF">2019-08-21T05:57:05Z</dcterms:created>
  <dcterms:modified xsi:type="dcterms:W3CDTF">2020-09-30T11:16:06Z</dcterms:modified>
</cp:coreProperties>
</file>