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8" r:id="rId5"/>
    <p:sldId id="259" r:id="rId6"/>
    <p:sldId id="261" r:id="rId7"/>
    <p:sldId id="279" r:id="rId8"/>
    <p:sldId id="282" r:id="rId9"/>
    <p:sldId id="262" r:id="rId10"/>
    <p:sldId id="263" r:id="rId11"/>
    <p:sldId id="264" r:id="rId12"/>
    <p:sldId id="265" r:id="rId13"/>
    <p:sldId id="277" r:id="rId14"/>
    <p:sldId id="266" r:id="rId15"/>
    <p:sldId id="281" r:id="rId16"/>
    <p:sldId id="268" r:id="rId17"/>
    <p:sldId id="270" r:id="rId18"/>
    <p:sldId id="271" r:id="rId19"/>
    <p:sldId id="272" r:id="rId20"/>
    <p:sldId id="276" r:id="rId21"/>
    <p:sldId id="280" r:id="rId22"/>
    <p:sldId id="273" r:id="rId23"/>
    <p:sldId id="274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Söderholtz" userId="672cbeb5832f96af" providerId="LiveId" clId="{C93F9CB7-04D0-4ED5-A0E3-D0686EAF76F1}"/>
    <pc:docChg chg="undo custSel addSld modSld">
      <pc:chgData name="Magnus Söderholtz" userId="672cbeb5832f96af" providerId="LiveId" clId="{C93F9CB7-04D0-4ED5-A0E3-D0686EAF76F1}" dt="2023-09-04T17:05:47.972" v="566" actId="20577"/>
      <pc:docMkLst>
        <pc:docMk/>
      </pc:docMkLst>
      <pc:sldChg chg="modSp mod">
        <pc:chgData name="Magnus Söderholtz" userId="672cbeb5832f96af" providerId="LiveId" clId="{C93F9CB7-04D0-4ED5-A0E3-D0686EAF76F1}" dt="2023-09-03T08:00:55.516" v="393" actId="20577"/>
        <pc:sldMkLst>
          <pc:docMk/>
          <pc:sldMk cId="247566472" sldId="258"/>
        </pc:sldMkLst>
        <pc:spChg chg="mod">
          <ac:chgData name="Magnus Söderholtz" userId="672cbeb5832f96af" providerId="LiveId" clId="{C93F9CB7-04D0-4ED5-A0E3-D0686EAF76F1}" dt="2023-09-03T08:00:55.516" v="393" actId="20577"/>
          <ac:spMkLst>
            <pc:docMk/>
            <pc:sldMk cId="247566472" sldId="258"/>
            <ac:spMk id="3" creationId="{4BB113B1-16ED-6C03-4C29-E24BFE3DD2D9}"/>
          </ac:spMkLst>
        </pc:spChg>
      </pc:sldChg>
      <pc:sldChg chg="modSp mod">
        <pc:chgData name="Magnus Söderholtz" userId="672cbeb5832f96af" providerId="LiveId" clId="{C93F9CB7-04D0-4ED5-A0E3-D0686EAF76F1}" dt="2023-09-04T17:05:47.972" v="566" actId="20577"/>
        <pc:sldMkLst>
          <pc:docMk/>
          <pc:sldMk cId="4271883027" sldId="275"/>
        </pc:sldMkLst>
        <pc:spChg chg="mod">
          <ac:chgData name="Magnus Söderholtz" userId="672cbeb5832f96af" providerId="LiveId" clId="{C93F9CB7-04D0-4ED5-A0E3-D0686EAF76F1}" dt="2023-09-04T17:05:47.972" v="566" actId="20577"/>
          <ac:spMkLst>
            <pc:docMk/>
            <pc:sldMk cId="4271883027" sldId="275"/>
            <ac:spMk id="3" creationId="{435C55A9-0E60-FA4B-57CD-A9A7F9A6F4D7}"/>
          </ac:spMkLst>
        </pc:spChg>
      </pc:sldChg>
      <pc:sldChg chg="modSp add mod">
        <pc:chgData name="Magnus Söderholtz" userId="672cbeb5832f96af" providerId="LiveId" clId="{C93F9CB7-04D0-4ED5-A0E3-D0686EAF76F1}" dt="2023-09-04T17:03:01.913" v="542" actId="5793"/>
        <pc:sldMkLst>
          <pc:docMk/>
          <pc:sldMk cId="2805278482" sldId="282"/>
        </pc:sldMkLst>
        <pc:spChg chg="mod">
          <ac:chgData name="Magnus Söderholtz" userId="672cbeb5832f96af" providerId="LiveId" clId="{C93F9CB7-04D0-4ED5-A0E3-D0686EAF76F1}" dt="2023-09-04T16:57:17.113" v="408" actId="20577"/>
          <ac:spMkLst>
            <pc:docMk/>
            <pc:sldMk cId="2805278482" sldId="282"/>
            <ac:spMk id="2" creationId="{B083CB33-52B8-7403-5102-57627A7D68D2}"/>
          </ac:spMkLst>
        </pc:spChg>
        <pc:spChg chg="mod">
          <ac:chgData name="Magnus Söderholtz" userId="672cbeb5832f96af" providerId="LiveId" clId="{C93F9CB7-04D0-4ED5-A0E3-D0686EAF76F1}" dt="2023-09-04T17:03:01.913" v="542" actId="5793"/>
          <ac:spMkLst>
            <pc:docMk/>
            <pc:sldMk cId="2805278482" sldId="282"/>
            <ac:spMk id="3" creationId="{2D32D81C-D50F-7EB4-9128-6C6E4E9282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9710B-7CBB-1CBA-A76A-493166C9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173BB-7997-DBE3-EE53-854D67E6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D17CC-25D9-8F5D-0950-E9C67CE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4E5C7-4F8A-FE64-CA9D-E8959C8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4EE68-B982-2169-AF63-A9CBEC0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E846-E6BE-C6C6-0697-BABE3BDF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39C8D4-619F-0B0A-84D7-D30D1974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D45A77-321F-2722-35F1-00494B9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540A2-E844-45D7-181B-1BE9AC6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96C7-8B6A-503E-8639-D16D02F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94746A-DC3A-2DE6-7EA0-3FE5ED0D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C1D4D5-2175-8697-E4C7-A0C354D9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4434D-1BBD-1222-13EC-8B750E4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7420D-74EE-3CF4-DC6B-BE0D601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9CCF34-A08A-2581-9964-EFB8321E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3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F8D185-2B50-F9F0-2406-6F88075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79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CDE39D-E4E9-B6AB-164C-FFBE9F08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E9B0E-F3F0-703B-5165-0B83DF5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777F1A-659C-7F54-CB83-EFED8C5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F884A8-835B-2B09-4FF8-1F70D737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3A5F27-14E7-FBA6-412B-88B876164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7995" y="451644"/>
            <a:ext cx="1085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2B02B-FDEE-E755-284D-C2F278D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07C46-FCF4-B6DE-2BE1-5B9F529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D490F1-8779-E6D5-6C96-EDFBE29A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5BA7C-A691-A387-39EB-F2AAFDC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E26F8-DF48-13F9-B631-C771FBB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5407-BF3D-5531-6244-E88E8F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C33E-66FE-46F6-47A5-61552FBA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A29636-33C6-9A35-DBE3-A062A7F5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E5ECE3-9017-016A-4848-0774687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75C86E-2BDE-C44A-637C-6E484FC6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85143E-EA76-E5B9-1009-6A016DD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A0E60-A9DB-8087-BFF1-007C0B3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EF42F-5227-F083-B37F-5E3752D3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FCFD0-2A72-1CD8-245D-74B387459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D00CD3-2889-389D-0F3B-93D79A0D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58AB9B-9943-4F13-FEEF-73C30F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1A587C-D207-C4B7-EB46-EED2655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96173-D124-EF97-E71A-E46F100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5EFD1D-00F9-7D76-07F5-482E8FB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DA71-148E-D1E3-B400-8D8FC3D7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DB2F03-2443-8F7B-E366-E2E9A67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01A27E-1370-E933-4040-09FBAD7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9F65E9-FC44-EFB3-7F7A-46AA819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FB9D88-E294-7011-B719-629ED7CB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BA51B-E7CE-CEC6-B6BE-4F9A4A7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560BC9-5F6C-45E0-AFBC-7189B350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0EC78-F78C-8BF3-EB6E-5B8DE21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E68A7-E670-2D39-4D1E-D15E0C62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83844-EBF1-1BA4-616C-3AF1129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046B0-D030-FCA9-3264-0C1BAFA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98FD54-26DD-9A87-F838-01D662F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145C51-4052-0225-98A1-E52477B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168F-07DF-482D-3305-382D4A9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1BC9F9-F35C-257D-243E-D677B912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0F3E49-78E3-EC34-6E6D-CD1BAA58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9787E-A0E2-AF02-7604-C063C8B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2830A-40F1-DD37-22E5-25C12AD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51BBB4-12E8-E475-D6DA-D1430B9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C6D153-1D6B-8D4B-B83A-F3EFCC7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A2F78-B75B-64F6-404D-01F8F75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0DC3BA-86F1-101C-71E2-A02F0EBD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AE0-CDDD-415F-8685-6897C79F4464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F471FA-2031-3DD5-A5CA-0ACD6D67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D90B15-A097-DBA0-DAE8-A5BDA4DF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187E5-3CF8-FBB6-E612-42989A9A0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Rönnby IBK P13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012C54-2179-48E4-E13A-055AE495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5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3340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62C68-3AB2-B1C9-D815-860D5DE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arbetsuppgifter för föräldrar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0F799-96C1-F5C6-75AF-4ED0B0BE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Inventering Citygross 31 augusti</a:t>
            </a:r>
          </a:p>
          <a:p>
            <a:endParaRPr lang="sv-SE" dirty="0"/>
          </a:p>
          <a:p>
            <a:r>
              <a:rPr lang="sv-SE" dirty="0"/>
              <a:t>Sargvakter SSL-matcher – 14 oktober &amp; 17 mars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Kioskassistenter</a:t>
            </a:r>
          </a:p>
          <a:p>
            <a:pPr lvl="1"/>
            <a:r>
              <a:rPr lang="sv-SE" dirty="0"/>
              <a:t>Speed-</a:t>
            </a:r>
            <a:r>
              <a:rPr lang="sv-SE" dirty="0" err="1"/>
              <a:t>shooting</a:t>
            </a:r>
            <a:endParaRPr lang="sv-SE" dirty="0"/>
          </a:p>
          <a:p>
            <a:pPr lvl="1"/>
            <a:r>
              <a:rPr lang="sv-SE" dirty="0"/>
              <a:t>Lottförsäljning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E9683B-A51D-BE38-988C-7174EF5A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27" y="3608479"/>
            <a:ext cx="7553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F8B62-46A7-69AC-E483-278E4147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A6BCC-376E-E066-8055-9F12FDC5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Medlemsavgift 400 kr (samma för alla)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Verksamhetssavgift 900 kr (baserat på träningsmängd och seriedeltagande)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Serviceavgift 19 kr (laget.se)</a:t>
            </a:r>
          </a:p>
          <a:p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Totalt 1 319 kr</a:t>
            </a:r>
          </a:p>
          <a:p>
            <a:r>
              <a:rPr lang="sv-S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Fakturering sker mitten på oktober via Laget.se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Syskonrabatt</a:t>
            </a:r>
          </a:p>
          <a:p>
            <a:endParaRPr lang="sv-S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132-E212-E69C-818F-9406990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4D544E-16B0-16EB-B983-DFAC4B3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Lagkassan</a:t>
            </a:r>
          </a:p>
          <a:p>
            <a:r>
              <a:rPr lang="sv-SE" dirty="0"/>
              <a:t>Restaurangchansen</a:t>
            </a:r>
          </a:p>
          <a:p>
            <a:r>
              <a:rPr lang="sv-SE" dirty="0"/>
              <a:t>Bingolottoförsäljning</a:t>
            </a:r>
          </a:p>
          <a:p>
            <a:r>
              <a:rPr lang="sv-SE" dirty="0"/>
              <a:t>Andra försäljningar? </a:t>
            </a:r>
          </a:p>
          <a:p>
            <a:r>
              <a:rPr lang="sv-SE" dirty="0"/>
              <a:t>Fika matcher?</a:t>
            </a:r>
          </a:p>
          <a:p>
            <a:r>
              <a:rPr lang="sv-SE" dirty="0"/>
              <a:t>Andra förslag?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2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003D7-ECC4-BAC7-F91A-E47C00C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Licensiering och försäkring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D37BB-8459-568F-B36F-C68B8A46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spelare blir registrerade och licensierade via systemet IBIS</a:t>
            </a:r>
          </a:p>
          <a:p>
            <a:r>
              <a:rPr lang="sv-SE" dirty="0"/>
              <a:t>Ingår försäkring via Folksam som kan ge ersättning för skador i samband med träning och tävling.</a:t>
            </a:r>
          </a:p>
        </p:txBody>
      </p:sp>
    </p:spTree>
    <p:extLst>
      <p:ext uri="{BB962C8B-B14F-4D97-AF65-F5344CB8AC3E}">
        <p14:creationId xmlns:p14="http://schemas.microsoft.com/office/powerpoint/2010/main" val="389304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 och träningskläder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647A-1497-88AF-EBC5-31E5D71C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range tröja och svarta byxor lånas ut av föreningen , återlämnas i vår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Svarta Matchstrumpor – kan köpas via Assist</a:t>
            </a: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Svart träningströja för träning och bortamatcher vid behov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Overaller för de som önskar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Målvaktsutrustning (från P11/12 och F11/12)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Upp till 12 år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Föreningen står för hjälm, tröja, byxa </a:t>
            </a:r>
            <a:r>
              <a:rPr lang="sv-SE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ev</a:t>
            </a:r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skydd, ej personligt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Från 12 år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Föreningen står för matchtröja och byxa,</a:t>
            </a:r>
          </a:p>
          <a:p>
            <a:pPr lvl="1"/>
            <a:r>
              <a:rPr lang="sv-S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Hjälm och personliga skydd står målvakten själv för (likställs med utespelare som får matchställ)</a:t>
            </a:r>
          </a:p>
          <a:p>
            <a:pPr marL="0" indent="0" algn="l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Assist.se webbshop -klubbkod  =&gt;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 klubbkod RIBK23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0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Klubban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A87DB29-B3EA-C252-F254-88E1EDB5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8" y="1690688"/>
            <a:ext cx="58007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92D2A-4138-4E4A-E00A-FA4F2DB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Fotografering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CB06-DCF0-910A-16B8-05596C17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971"/>
            <a:ext cx="10515600" cy="3068003"/>
          </a:xfrm>
        </p:spPr>
        <p:txBody>
          <a:bodyPr/>
          <a:lstStyle/>
          <a:p>
            <a:r>
              <a:rPr lang="sv-SE" dirty="0"/>
              <a:t>20 eller 21 november</a:t>
            </a:r>
          </a:p>
        </p:txBody>
      </p:sp>
    </p:spTree>
    <p:extLst>
      <p:ext uri="{BB962C8B-B14F-4D97-AF65-F5344CB8AC3E}">
        <p14:creationId xmlns:p14="http://schemas.microsoft.com/office/powerpoint/2010/main" val="71070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9C08179-BD15-1612-1046-B7484574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10" y="610234"/>
            <a:ext cx="6934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E24F9-4E0A-1BBE-FD24-1EF17565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drag på SSL-matcherna i år!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EFDA4F6-2144-87C7-E0C4-24DCFE8B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10" y="2693085"/>
            <a:ext cx="6839760" cy="39000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90CADD-E71C-7452-2F5E-67C8781C30DD}"/>
              </a:ext>
            </a:extLst>
          </p:cNvPr>
          <p:cNvSpPr txBox="1"/>
          <p:nvPr/>
        </p:nvSpPr>
        <p:spPr>
          <a:xfrm>
            <a:off x="1223010" y="1538972"/>
            <a:ext cx="664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Gemsam</a:t>
            </a:r>
            <a:r>
              <a:rPr lang="sv-SE" dirty="0"/>
              <a:t> Inbjudan kommer – </a:t>
            </a:r>
          </a:p>
          <a:p>
            <a:r>
              <a:rPr lang="sv-SE" dirty="0"/>
              <a:t>Fritt fram för alla att komma som publik</a:t>
            </a:r>
          </a:p>
          <a:p>
            <a:r>
              <a:rPr lang="sv-SE" dirty="0"/>
              <a:t>Spelare har elektroniskt medlemskort i Laget.se </a:t>
            </a:r>
            <a:r>
              <a:rPr lang="sv-SE" dirty="0" err="1"/>
              <a:t>appen</a:t>
            </a:r>
            <a:r>
              <a:rPr lang="sv-SE" dirty="0"/>
              <a:t> (föräldrarnas)</a:t>
            </a:r>
          </a:p>
        </p:txBody>
      </p:sp>
    </p:spTree>
    <p:extLst>
      <p:ext uri="{BB962C8B-B14F-4D97-AF65-F5344CB8AC3E}">
        <p14:creationId xmlns:p14="http://schemas.microsoft.com/office/powerpoint/2010/main" val="363450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B1E9-9A66-8C79-B349-1D36373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CF1C0-076D-4A73-C300-201FB03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B2FA33-8B52-67F7-DB33-B8CF965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07" y="206072"/>
            <a:ext cx="8815388" cy="64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9ED9B-3589-8B10-767E-655061E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5C55A9-0E60-FA4B-57CD-A9A7F9A6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Spelartruppen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Träningar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Seriespel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Cuper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Förväntningar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Arrangemang Hemmamatcher, Sargvakter, m.m.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Avgifter och Ekonomi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Kläder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aktiviteter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88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Laget.se Rönnby Lag P10</a:t>
            </a:r>
          </a:p>
          <a:p>
            <a:pPr lvl="1"/>
            <a:r>
              <a:rPr lang="sv-SE" dirty="0"/>
              <a:t>Kalender</a:t>
            </a:r>
          </a:p>
          <a:p>
            <a:pPr lvl="1"/>
            <a:r>
              <a:rPr lang="sv-SE" dirty="0"/>
              <a:t>Kallelser</a:t>
            </a:r>
          </a:p>
          <a:p>
            <a:pPr lvl="1"/>
            <a:r>
              <a:rPr lang="sv-SE" dirty="0"/>
              <a:t>Nyheter</a:t>
            </a:r>
          </a:p>
          <a:p>
            <a:pPr lvl="1"/>
            <a:r>
              <a:rPr lang="sv-SE" dirty="0"/>
              <a:t>Gästbok</a:t>
            </a:r>
          </a:p>
          <a:p>
            <a:r>
              <a:rPr lang="sv-SE" dirty="0"/>
              <a:t>Facebook?</a:t>
            </a:r>
          </a:p>
          <a:p>
            <a:r>
              <a:rPr lang="sv-SE" dirty="0" err="1"/>
              <a:t>Insta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61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Målvaktsutbildning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• Arbete pågår att sätta upp en Målvaktsskola</a:t>
            </a:r>
          </a:p>
          <a:p>
            <a:pPr marL="0" indent="0">
              <a:buNone/>
            </a:pPr>
            <a:r>
              <a:rPr lang="sv-SE" dirty="0"/>
              <a:t>• Återkommer varje år</a:t>
            </a:r>
          </a:p>
          <a:p>
            <a:pPr marL="0" indent="0">
              <a:buNone/>
            </a:pPr>
            <a:r>
              <a:rPr lang="sv-SE" dirty="0"/>
              <a:t>• För flickor och pojkar som vill bli/är målvakter</a:t>
            </a:r>
          </a:p>
          <a:p>
            <a:pPr marL="0" indent="0">
              <a:buNone/>
            </a:pPr>
            <a:r>
              <a:rPr lang="sv-SE" dirty="0"/>
              <a:t>• För ledare som vill bli målvaktstränare</a:t>
            </a:r>
          </a:p>
        </p:txBody>
      </p:sp>
    </p:spTree>
    <p:extLst>
      <p:ext uri="{BB962C8B-B14F-4D97-AF65-F5344CB8AC3E}">
        <p14:creationId xmlns:p14="http://schemas.microsoft.com/office/powerpoint/2010/main" val="396765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2B176-38F6-970A-B93B-C74D6501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12A496-7914-C8E9-D8FD-450EE50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22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39F-060E-C559-688B-096E500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9950-5C0A-3C68-7E7A-FD546FBC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414262-FA0D-75E8-D5C8-860C9303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1440"/>
            <a:ext cx="1205484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31 spelare och 7 ledare</a:t>
            </a:r>
          </a:p>
          <a:p>
            <a:r>
              <a:rPr lang="sv-SE" dirty="0"/>
              <a:t>Taket är 30 spelare</a:t>
            </a:r>
          </a:p>
          <a:p>
            <a:endParaRPr lang="sv-SE" dirty="0"/>
          </a:p>
          <a:p>
            <a:r>
              <a:rPr lang="sv-SE" dirty="0"/>
              <a:t>Ansvarsområden</a:t>
            </a:r>
          </a:p>
          <a:p>
            <a:pPr lvl="1"/>
            <a:r>
              <a:rPr lang="sv-SE" dirty="0"/>
              <a:t>Tobias – Kassör, Restaurangchansen</a:t>
            </a:r>
          </a:p>
          <a:p>
            <a:pPr lvl="1"/>
            <a:r>
              <a:rPr lang="sv-SE" dirty="0"/>
              <a:t>Magnus – Laget.se, kontaktperson, kläder, matcher, hallar</a:t>
            </a:r>
          </a:p>
          <a:p>
            <a:pPr lvl="1"/>
            <a:r>
              <a:rPr lang="sv-SE" dirty="0" err="1"/>
              <a:t>Karro</a:t>
            </a:r>
            <a:r>
              <a:rPr lang="sv-SE" dirty="0"/>
              <a:t>, Sara, Ricard, Fredrik, Hanna – Upplägg och driv av träningar</a:t>
            </a:r>
          </a:p>
          <a:p>
            <a:pPr lvl="1"/>
            <a:r>
              <a:rPr lang="sv-SE" dirty="0"/>
              <a:t>Hanna – Fokus på målvakterna </a:t>
            </a:r>
          </a:p>
          <a:p>
            <a:pPr lvl="1"/>
            <a:r>
              <a:rPr lang="sv-SE" dirty="0"/>
              <a:t>Fredrik – ny ledare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6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Ordinarie träningar från och med 4 oktober:</a:t>
            </a:r>
          </a:p>
          <a:p>
            <a:pPr marL="0" indent="0">
              <a:buNone/>
            </a:pPr>
            <a:r>
              <a:rPr lang="sv-SE" dirty="0"/>
              <a:t>- Onsdagar: 17.00-18:30 i </a:t>
            </a:r>
            <a:r>
              <a:rPr lang="sv-SE" dirty="0" err="1"/>
              <a:t>Önstahallen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Fredagar: 17.00-18.15 i </a:t>
            </a:r>
            <a:r>
              <a:rPr lang="sv-SE" dirty="0" err="1"/>
              <a:t>Önstahallen</a:t>
            </a: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r>
              <a:rPr lang="sv-SE" dirty="0"/>
              <a:t>Fredagsträningar från och med 8 september!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u="sng" dirty="0"/>
              <a:t>Föranmäl närvaro och frånvaro som svar på kallelsen</a:t>
            </a:r>
          </a:p>
          <a:p>
            <a:pPr marL="0" indent="0">
              <a:buNone/>
            </a:pPr>
            <a:r>
              <a:rPr lang="sv-SE" dirty="0"/>
              <a:t>Kom ihåg att </a:t>
            </a:r>
            <a:r>
              <a:rPr lang="sv-SE" b="1" dirty="0"/>
              <a:t>komma i tid</a:t>
            </a:r>
            <a:r>
              <a:rPr lang="sv-SE" dirty="0"/>
              <a:t> och ta med skor, klubba, glasögon och vattenflaska.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Viktigt att man har en kontinuitet på träningarna, vi spelare i kö som vill börja i laget.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158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33B0-2C15-ACC9-8E84-3DEEE0B0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5506D-BC3D-8B35-552A-2116151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Två lag i två olika serier:</a:t>
            </a:r>
          </a:p>
          <a:p>
            <a:r>
              <a:rPr lang="sv-SE" dirty="0"/>
              <a:t>PK6 – Juniormål, inga resultat, 30X20 plan, 4-4</a:t>
            </a:r>
          </a:p>
          <a:p>
            <a:r>
              <a:rPr lang="sv-SE" dirty="0"/>
              <a:t>PK7 – Juniormål, inga resultat, 30X20 plan, 4-4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Uppdelning baserad på nivå och träningsnärvaro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Matcher Lördag eller Söndag från och med oktober</a:t>
            </a:r>
          </a:p>
          <a:p>
            <a:r>
              <a:rPr lang="sv-SE" dirty="0"/>
              <a:t>Hemmamatcher i </a:t>
            </a:r>
            <a:r>
              <a:rPr lang="sv-SE" dirty="0" err="1"/>
              <a:t>Önstahallen</a:t>
            </a:r>
            <a:endParaRPr lang="sv-SE" dirty="0"/>
          </a:p>
          <a:p>
            <a:r>
              <a:rPr lang="sv-SE" dirty="0"/>
              <a:t>Kallelser skickas ut i så god tid som möjligt – Besvara i tid</a:t>
            </a:r>
          </a:p>
          <a:p>
            <a:r>
              <a:rPr lang="sv-SE" dirty="0"/>
              <a:t>Samåkning uppmuntras</a:t>
            </a:r>
          </a:p>
        </p:txBody>
      </p:sp>
    </p:spTree>
    <p:extLst>
      <p:ext uri="{BB962C8B-B14F-4D97-AF65-F5344CB8AC3E}">
        <p14:creationId xmlns:p14="http://schemas.microsoft.com/office/powerpoint/2010/main" val="23065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Scorpions</a:t>
            </a:r>
            <a:r>
              <a:rPr lang="sv-SE" dirty="0"/>
              <a:t> Cup – 4 eller 5 november 2023</a:t>
            </a:r>
          </a:p>
          <a:p>
            <a:pPr lvl="1"/>
            <a:r>
              <a:rPr lang="sv-SE" dirty="0"/>
              <a:t>Två lag anmälda (Blå B 2012/2013)</a:t>
            </a:r>
          </a:p>
          <a:p>
            <a:pPr lvl="1"/>
            <a:r>
              <a:rPr lang="sv-SE" dirty="0"/>
              <a:t>2000 kr/lag + 100/200/270 kr per spelare </a:t>
            </a:r>
            <a:r>
              <a:rPr lang="sv-SE" dirty="0" err="1"/>
              <a:t>spelare</a:t>
            </a:r>
            <a:r>
              <a:rPr lang="sv-SE" dirty="0"/>
              <a:t>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Storvreta Cup – 4-6 januari 2024</a:t>
            </a:r>
          </a:p>
          <a:p>
            <a:pPr lvl="1"/>
            <a:r>
              <a:rPr lang="sv-SE" dirty="0"/>
              <a:t>X lag anmälda (2012-2014 lätt / 2012-2014 svår)</a:t>
            </a:r>
          </a:p>
          <a:p>
            <a:pPr lvl="1"/>
            <a:r>
              <a:rPr lang="sv-SE" dirty="0"/>
              <a:t>2650 kr/lag + 220 kr/spelare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Mälarenergi Cup – 12-14 april 2024</a:t>
            </a:r>
          </a:p>
          <a:p>
            <a:pPr lvl="1"/>
            <a:r>
              <a:rPr lang="sv-SE" dirty="0"/>
              <a:t>X lag anmälda</a:t>
            </a:r>
          </a:p>
          <a:p>
            <a:pPr lvl="1"/>
            <a:r>
              <a:rPr lang="sv-SE" dirty="0"/>
              <a:t>2950 kr/lag + 150 kr/spelare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53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 – 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Vid 20 spelare per cup så blir kostnaden ca 500 kr/spelare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Scorpions</a:t>
            </a:r>
            <a:r>
              <a:rPr lang="sv-SE" dirty="0"/>
              <a:t> Cup </a:t>
            </a:r>
          </a:p>
          <a:p>
            <a:pPr lvl="1"/>
            <a:r>
              <a:rPr lang="sv-SE" dirty="0"/>
              <a:t>~10 000 kr</a:t>
            </a:r>
          </a:p>
          <a:p>
            <a:pPr lvl="1"/>
            <a:endParaRPr lang="sv-SE" dirty="0"/>
          </a:p>
          <a:p>
            <a:r>
              <a:rPr lang="sv-SE" dirty="0"/>
              <a:t>Storvreta Cup </a:t>
            </a:r>
          </a:p>
          <a:p>
            <a:pPr lvl="1"/>
            <a:r>
              <a:rPr lang="sv-SE" dirty="0"/>
              <a:t>~10 000 kr</a:t>
            </a:r>
          </a:p>
          <a:p>
            <a:pPr lvl="1"/>
            <a:endParaRPr lang="sv-SE" dirty="0"/>
          </a:p>
          <a:p>
            <a:r>
              <a:rPr lang="sv-SE" dirty="0"/>
              <a:t>Mälarenergi Cup </a:t>
            </a:r>
          </a:p>
          <a:p>
            <a:pPr lvl="1"/>
            <a:r>
              <a:rPr lang="sv-SE" dirty="0"/>
              <a:t>~9 000 kr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55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74"/>
            <a:ext cx="10515600" cy="52251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b="1" dirty="0"/>
              <a:t>Föräldrar</a:t>
            </a:r>
          </a:p>
          <a:p>
            <a:r>
              <a:rPr lang="sv-SE" dirty="0"/>
              <a:t>Inventering, sargvakt, sekretariat &amp; försäljning under året</a:t>
            </a:r>
          </a:p>
          <a:p>
            <a:r>
              <a:rPr lang="sv-SE" dirty="0"/>
              <a:t>Var bra förebilder och heja och stötta laget på träningar och matcher.</a:t>
            </a:r>
          </a:p>
          <a:p>
            <a:r>
              <a:rPr lang="sv-SE" dirty="0"/>
              <a:t>Hjälpa till att riva sarg om man är närvarande.</a:t>
            </a:r>
          </a:p>
          <a:p>
            <a:r>
              <a:rPr lang="sv-SE" dirty="0"/>
              <a:t>Om ni har några frågor om något som hänt eller andra funderingar, då är det bara att kontakta någon tränare så synkar vi med varandra.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Tränare</a:t>
            </a:r>
          </a:p>
          <a:p>
            <a:r>
              <a:rPr lang="sv-SE" dirty="0"/>
              <a:t>Att bidra till glädje och lust till träning och match</a:t>
            </a:r>
          </a:p>
          <a:p>
            <a:r>
              <a:rPr lang="sv-SE" dirty="0"/>
              <a:t>Att vara inkludera och bygga ett lag</a:t>
            </a:r>
          </a:p>
          <a:p>
            <a:r>
              <a:rPr lang="sv-SE" dirty="0"/>
              <a:t>Att vara engagera och få killarna att vilja lära sig</a:t>
            </a:r>
          </a:p>
          <a:p>
            <a:pPr marL="0" indent="0">
              <a:buNone/>
            </a:pPr>
            <a:br>
              <a:rPr lang="sv-SE" dirty="0"/>
            </a:br>
            <a:r>
              <a:rPr lang="sv-SE" b="1" dirty="0"/>
              <a:t>Barn</a:t>
            </a:r>
          </a:p>
          <a:p>
            <a:r>
              <a:rPr lang="sv-SE" dirty="0"/>
              <a:t>Man hälsar på varandra</a:t>
            </a:r>
          </a:p>
          <a:p>
            <a:r>
              <a:rPr lang="sv-SE" dirty="0"/>
              <a:t>Man är tysta och lyssnar på genomgångarna </a:t>
            </a:r>
          </a:p>
          <a:p>
            <a:r>
              <a:rPr lang="sv-SE" dirty="0"/>
              <a:t>Man frågar om man inte förstår något</a:t>
            </a:r>
          </a:p>
          <a:p>
            <a:r>
              <a:rPr lang="sv-SE" dirty="0"/>
              <a:t>Man peppar varandra</a:t>
            </a:r>
          </a:p>
          <a:p>
            <a:r>
              <a:rPr lang="sv-SE" dirty="0"/>
              <a:t>Man är snälla mot varandra i ord och handling</a:t>
            </a:r>
          </a:p>
        </p:txBody>
      </p:sp>
    </p:spTree>
    <p:extLst>
      <p:ext uri="{BB962C8B-B14F-4D97-AF65-F5344CB8AC3E}">
        <p14:creationId xmlns:p14="http://schemas.microsoft.com/office/powerpoint/2010/main" val="280527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 vuxna i sekretariatet</a:t>
            </a:r>
          </a:p>
          <a:p>
            <a:r>
              <a:rPr lang="sv-SE" dirty="0"/>
              <a:t>Alla matcher ska protokollföras</a:t>
            </a:r>
          </a:p>
          <a:p>
            <a:r>
              <a:rPr lang="sv-SE" dirty="0"/>
              <a:t>Kaffe/fikabröd?</a:t>
            </a:r>
          </a:p>
          <a:p>
            <a:endParaRPr lang="sv-SE" dirty="0"/>
          </a:p>
          <a:p>
            <a:r>
              <a:rPr lang="sv-SE" dirty="0"/>
              <a:t>Uppgifterna tilldelas i rullande schema så fort vi vet fördelning</a:t>
            </a:r>
          </a:p>
        </p:txBody>
      </p:sp>
    </p:spTree>
    <p:extLst>
      <p:ext uri="{BB962C8B-B14F-4D97-AF65-F5344CB8AC3E}">
        <p14:creationId xmlns:p14="http://schemas.microsoft.com/office/powerpoint/2010/main" val="174800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752</Words>
  <Application>Microsoft Office PowerPoint</Application>
  <PresentationFormat>Bredbild</PresentationFormat>
  <Paragraphs>157</Paragraphs>
  <Slides>23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Office-tema</vt:lpstr>
      <vt:lpstr>Föräldramöte Rönnby IBK P13</vt:lpstr>
      <vt:lpstr>Agenda</vt:lpstr>
      <vt:lpstr>Truppen</vt:lpstr>
      <vt:lpstr>Träningar</vt:lpstr>
      <vt:lpstr>Seriespel</vt:lpstr>
      <vt:lpstr>Cuper</vt:lpstr>
      <vt:lpstr>Cuper – avgifter</vt:lpstr>
      <vt:lpstr>Förväntningar</vt:lpstr>
      <vt:lpstr>Arrangemang Hemmamatcher</vt:lpstr>
      <vt:lpstr>Övriga arbetsuppgifter för föräldrar </vt:lpstr>
      <vt:lpstr>Avgifter</vt:lpstr>
      <vt:lpstr>Ekonomi</vt:lpstr>
      <vt:lpstr>Licensiering och försäkring</vt:lpstr>
      <vt:lpstr>Match- och träningskläder</vt:lpstr>
      <vt:lpstr>Klubban</vt:lpstr>
      <vt:lpstr>Fotografering</vt:lpstr>
      <vt:lpstr>PowerPoint-presentation</vt:lpstr>
      <vt:lpstr>Mer drag på SSL-matcherna i år!</vt:lpstr>
      <vt:lpstr>PowerPoint-presentation</vt:lpstr>
      <vt:lpstr>Kommunikationskanaler</vt:lpstr>
      <vt:lpstr>Målvaktsutbildning</vt:lpstr>
      <vt:lpstr>Övriga 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Rönnby IBK P10</dc:title>
  <dc:creator>Henrik Jonsson</dc:creator>
  <cp:lastModifiedBy>Magnus Söderholtz</cp:lastModifiedBy>
  <cp:revision>4</cp:revision>
  <dcterms:created xsi:type="dcterms:W3CDTF">2022-09-04T09:37:20Z</dcterms:created>
  <dcterms:modified xsi:type="dcterms:W3CDTF">2023-09-04T17:05:53Z</dcterms:modified>
</cp:coreProperties>
</file>