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9" r:id="rId11"/>
    <p:sldId id="277" r:id="rId12"/>
    <p:sldId id="266" r:id="rId13"/>
    <p:sldId id="268" r:id="rId14"/>
    <p:sldId id="270" r:id="rId15"/>
    <p:sldId id="271" r:id="rId16"/>
    <p:sldId id="272" r:id="rId17"/>
    <p:sldId id="276" r:id="rId18"/>
    <p:sldId id="273" r:id="rId19"/>
    <p:sldId id="274" r:id="rId2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B9710B-7CBB-1CBA-A76A-493166C996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D5173BB-7997-DBE3-EE53-854D67E6F2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5DD17CC-25D9-8F5D-0950-E9C67CE83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BE4E5C7-4F8A-FE64-CA9D-E8959C896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A64EE68-B982-2169-AF63-A9CBEC0C1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6607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44E846-E6BE-C6C6-0697-BABE3BDFF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D39C8D4-619F-0B0A-84D7-D30D19743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D45A77-321F-2722-35F1-00494B9FC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C540A2-E844-45D7-181B-1BE9AC687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B896C7-8B6A-503E-8639-D16D02F66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9884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794746A-DC3A-2DE6-7EA0-3FE5ED0D16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EC1D4D5-2175-8697-E4C7-A0C354D994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594434D-1BBD-1222-13EC-8B750E42E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A87420D-74EE-3CF4-DC6B-BE0D6010B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59CCF34-A08A-2581-9964-EFB8321E7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1354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F8D185-2B50-F9F0-2406-6F8807595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89795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CDE39D-E4E9-B6AB-164C-FFBE9F08D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9BE9B0E-F3F0-703B-5165-0B83DF57A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2777F1A-659C-7F54-CB83-EFED8C51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7F884A8-835B-2B09-4FF8-1F70D737F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23A5F27-14E7-FBA6-412B-88B8761649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27995" y="451644"/>
            <a:ext cx="108585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62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62B02B-FDEE-E755-284D-C2F278D85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107C46-FCF4-B6DE-2BE1-5B9F52926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FD490F1-8779-E6D5-6C96-EDFBE29A1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F25BA7C-A691-A387-39EB-F2AAFDC2A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EE26F8-DF48-13F9-B631-C771FBBF2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9245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905407-BF3D-5531-6244-E88E8F4C5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B7C33E-66FE-46F6-47A5-61552FBA4C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DA29636-33C6-9A35-DBE3-A062A7F5B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AE5ECE3-9017-016A-4848-07746872A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B75C86E-2BDE-C44A-637C-6E484FC62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785143E-EA76-E5B9-1009-6A016DDDD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3672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0A0E60-A9DB-8087-BFF1-007C0B31C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9DEF42F-5227-F083-B37F-5E3752D33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40FCFD0-2A72-1CD8-245D-74B3874593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FD00CD3-2889-389D-0F3B-93D79A0D23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D58AB9B-9943-4F13-FEEF-73C30F42CB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E1A587C-D207-C4B7-EB46-EED2655AA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8B96173-D124-EF97-E71A-E46F1008B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65EFD1D-00F9-7D76-07F5-482E8FBB3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8077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E2DA71-148E-D1E3-B400-8D8FC3D78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DDB2F03-2443-8F7B-E366-E2E9A6721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A01A27E-1370-E933-4040-09FBAD7C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C9F65E9-FC44-EFB3-7F7A-46AA8199F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743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FFB9D88-E294-7011-B719-629ED7CB3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422BA51B-E7CE-CEC6-B6BE-4F9A4A7A4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4560BC9-5F6C-45E0-AFBC-7189B350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8144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80EC78-F78C-8BF3-EB6E-5B8DE21E2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8E68A7-E670-2D39-4D1E-D15E0C627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5383844-EBF1-1BA4-616C-3AF1129074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67046B0-D030-FCA9-3264-0C1BAFAFA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798FD54-26DD-9A87-F838-01D662FA8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5145C51-4052-0225-98A1-E52477B3D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440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03168F-07DF-482D-3305-382D4A9D8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11BC9F9-F35C-257D-243E-D677B91251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E0F3E49-78E3-EC34-6E6D-CD1BAA589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F29787E-A0E2-AF02-7604-C063C8B64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AAE0-CDDD-415F-8685-6897C79F4464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0F2830A-40F1-DD37-22E5-25C12AD77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351BBB4-12E8-E475-D6DA-D1430B9EA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444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6C6D153-1D6B-8D4B-B83A-F3EFCC7A2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1CA2F78-B75B-64F6-404D-01F8F75DFA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A0DC3BA-86F1-101C-71E2-A02F0EBD68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1AAE0-CDDD-415F-8685-6897C79F4464}" type="datetimeFigureOut">
              <a:rPr lang="sv-SE" smtClean="0"/>
              <a:t>2022-10-03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8F471FA-2031-3DD5-A5CA-0ACD6D67B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D90B15-A097-DBA0-DAE8-A5BDA4DF72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323F8-9EF5-4673-98CD-F3A7BD125D4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13758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E187E5-3CF8-FBB6-E612-42989A9A08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</a:t>
            </a:r>
            <a:br>
              <a:rPr lang="sv-SE" dirty="0"/>
            </a:br>
            <a:r>
              <a:rPr lang="sv-SE" dirty="0"/>
              <a:t>Rönnby IBK P13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3012C54-2179-48E4-E13A-055AE49585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3 oktober 2022</a:t>
            </a:r>
          </a:p>
        </p:txBody>
      </p:sp>
    </p:spTree>
    <p:extLst>
      <p:ext uri="{BB962C8B-B14F-4D97-AF65-F5344CB8AC3E}">
        <p14:creationId xmlns:p14="http://schemas.microsoft.com/office/powerpoint/2010/main" val="1334040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2A0EBDB-27CC-E254-B636-1767C1AA7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2CC505C-6E36-3ECF-6ADB-64BDDB304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1CAAEAF-CA42-E113-D90B-2D0F7C9B1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935" y="101600"/>
            <a:ext cx="9086850" cy="639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14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4003D7-ECC4-BAC7-F91A-E47C00C71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Licensiering och försäkring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00D37BB-8459-568F-B36F-C68B8A46E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Alla spelare blir registrerade och licensierade via systemet IBIS</a:t>
            </a:r>
          </a:p>
          <a:p>
            <a:r>
              <a:rPr lang="sv-SE" dirty="0"/>
              <a:t>Ingår försäkring via Folksam som kan ge ersättning för skador i samband med träning och tävling.</a:t>
            </a:r>
          </a:p>
        </p:txBody>
      </p:sp>
    </p:spTree>
    <p:extLst>
      <p:ext uri="{BB962C8B-B14F-4D97-AF65-F5344CB8AC3E}">
        <p14:creationId xmlns:p14="http://schemas.microsoft.com/office/powerpoint/2010/main" val="3893048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738CE0-78B2-6823-18C9-8A945AABC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Match- och träningskläder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908647A-1497-88AF-EBC5-31E5D71C1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Matchställ med orange tröja och svarta byxor lånas ut av föreningen , återlämnas i vår</a:t>
            </a:r>
          </a:p>
          <a:p>
            <a:pPr algn="l"/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Svarta Matchstrumpor – kan köpas via Assist</a:t>
            </a:r>
          </a:p>
          <a:p>
            <a:pPr algn="l"/>
            <a:r>
              <a:rPr lang="sv-SE" sz="1800" dirty="0">
                <a:solidFill>
                  <a:srgbClr val="000000"/>
                </a:solidFill>
                <a:latin typeface="Calibri" panose="020F0502020204030204" pitchFamily="34" charset="0"/>
              </a:rPr>
              <a:t>Svart träningströja för träning och bortamatcher vid behov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</a:p>
          <a:p>
            <a:pPr algn="l"/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Overaller för de som önskar</a:t>
            </a:r>
          </a:p>
          <a:p>
            <a:pPr algn="l"/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Assist.se webbshop -klubbkod  =&gt; </a:t>
            </a: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Ny klubbkod 2022RIBK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62803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992D2A-4138-4E4A-E00A-FA4F2DBEA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E4CB06-DCF0-910A-16B8-05596C17D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08959"/>
            <a:ext cx="10515600" cy="3068003"/>
          </a:xfrm>
        </p:spPr>
        <p:txBody>
          <a:bodyPr/>
          <a:lstStyle/>
          <a:p>
            <a:r>
              <a:rPr lang="sv-SE" dirty="0"/>
              <a:t>Separat kallelse kommer när datum och tid spikats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83D968F-CB44-B05E-1CDC-EBAA3B3AA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" y="532447"/>
            <a:ext cx="8197508" cy="209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7063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24DFA9-9027-D9C6-89E9-F8BAC2E46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AE2924E-9EE7-99F4-5502-4768995D4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2" y="101600"/>
            <a:ext cx="9001125" cy="6391275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E69E77DF-A5E4-2EC3-5B4C-764CE1732512}"/>
              </a:ext>
            </a:extLst>
          </p:cNvPr>
          <p:cNvSpPr/>
          <p:nvPr/>
        </p:nvSpPr>
        <p:spPr>
          <a:xfrm>
            <a:off x="1422113" y="5956301"/>
            <a:ext cx="6766560" cy="37719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il: höger 10">
            <a:extLst>
              <a:ext uri="{FF2B5EF4-FFF2-40B4-BE49-F238E27FC236}">
                <a16:creationId xmlns:a16="http://schemas.microsoft.com/office/drawing/2014/main" id="{80BB9C3F-3F9B-DFA8-3EDE-7D1CA8D20CC2}"/>
              </a:ext>
            </a:extLst>
          </p:cNvPr>
          <p:cNvSpPr/>
          <p:nvPr/>
        </p:nvSpPr>
        <p:spPr>
          <a:xfrm>
            <a:off x="466725" y="6042026"/>
            <a:ext cx="742950" cy="2057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8917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0E24F9-4E0A-1BBE-FD24-1EF175653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Mer drag på SSL-matcherna i år!</a:t>
            </a:r>
          </a:p>
        </p:txBody>
      </p:sp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0EFDA4F6-2144-87C7-E0C4-24DCFE8BEE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3010" y="2693085"/>
            <a:ext cx="6839760" cy="3900083"/>
          </a:xfr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F90CADD-E71C-7452-2F5E-67C8781C30DD}"/>
              </a:ext>
            </a:extLst>
          </p:cNvPr>
          <p:cNvSpPr txBox="1"/>
          <p:nvPr/>
        </p:nvSpPr>
        <p:spPr>
          <a:xfrm>
            <a:off x="1223010" y="1538972"/>
            <a:ext cx="66408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Gemesam</a:t>
            </a:r>
            <a:r>
              <a:rPr lang="sv-SE" dirty="0"/>
              <a:t> Inbjudan kommer – </a:t>
            </a:r>
          </a:p>
          <a:p>
            <a:r>
              <a:rPr lang="sv-SE" dirty="0"/>
              <a:t>Fritt fram för alla att komma som publik</a:t>
            </a:r>
          </a:p>
          <a:p>
            <a:r>
              <a:rPr lang="sv-SE" dirty="0"/>
              <a:t>Spelare har elektroniskt medlemskort i Laget.se </a:t>
            </a:r>
            <a:r>
              <a:rPr lang="sv-SE" dirty="0" err="1"/>
              <a:t>appen</a:t>
            </a:r>
            <a:r>
              <a:rPr lang="sv-SE" dirty="0"/>
              <a:t> (föräldrarnas)</a:t>
            </a:r>
          </a:p>
        </p:txBody>
      </p:sp>
    </p:spTree>
    <p:extLst>
      <p:ext uri="{BB962C8B-B14F-4D97-AF65-F5344CB8AC3E}">
        <p14:creationId xmlns:p14="http://schemas.microsoft.com/office/powerpoint/2010/main" val="3634506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55B1E9-9A66-8C79-B349-1D3637346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1CF1C0-076D-4A73-C300-201FB03C0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CB2FA33-8B52-67F7-DB33-B8CF9655AD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2607" y="206072"/>
            <a:ext cx="8815388" cy="6445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600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65CD61-6BAF-3EA2-5E08-CBE5E0507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Kommunikationskanaler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BAD3AE9-2182-82F5-0327-AFEE70B0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Laget.se Rönnby Lag P13</a:t>
            </a:r>
          </a:p>
          <a:p>
            <a:pPr lvl="1"/>
            <a:r>
              <a:rPr lang="sv-SE" dirty="0"/>
              <a:t>Kalender</a:t>
            </a:r>
          </a:p>
          <a:p>
            <a:pPr lvl="1"/>
            <a:r>
              <a:rPr lang="sv-SE" dirty="0"/>
              <a:t>Kallelser</a:t>
            </a:r>
          </a:p>
          <a:p>
            <a:pPr lvl="1"/>
            <a:r>
              <a:rPr lang="sv-SE" dirty="0"/>
              <a:t>Nyheter</a:t>
            </a:r>
          </a:p>
          <a:p>
            <a:pPr lvl="1"/>
            <a:r>
              <a:rPr lang="sv-SE" dirty="0"/>
              <a:t>Gästbok</a:t>
            </a:r>
          </a:p>
          <a:p>
            <a:r>
              <a:rPr lang="sv-SE" dirty="0"/>
              <a:t>Facebook - https://www.facebook.com/groups/1151239975475764/</a:t>
            </a:r>
          </a:p>
        </p:txBody>
      </p:sp>
    </p:spTree>
    <p:extLst>
      <p:ext uri="{BB962C8B-B14F-4D97-AF65-F5344CB8AC3E}">
        <p14:creationId xmlns:p14="http://schemas.microsoft.com/office/powerpoint/2010/main" val="1659610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D2B176-38F6-970A-B93B-C74D65010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C12A496-7914-C8E9-D8FD-450EE5085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7229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4ED39F-060E-C559-688B-096E500C5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189950-5C0A-3C68-7E7A-FD546FBC5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9414262-FA0D-75E8-D5C8-860C93036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91440"/>
            <a:ext cx="12054840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34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19ED9B-3589-8B10-767E-655061EF1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5C55A9-0E60-FA4B-57CD-A9A7F9A6F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dirty="0"/>
              <a:t>Träningar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Seriespel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Cuper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Arrangemang Hemmamatcher, Sargvakter, m.m.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Avgifter och Ekonomi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Kläder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Övriga aktiviteter</a:t>
            </a:r>
          </a:p>
          <a:p>
            <a:pPr marL="514350" indent="-514350">
              <a:buFont typeface="+mj-lt"/>
              <a:buAutoNum type="arabicPeriod"/>
            </a:pPr>
            <a:r>
              <a:rPr lang="sv-SE" dirty="0"/>
              <a:t>Övriga frågor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71883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3D919CC-CA09-DA94-B64B-3601DCC31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BB113B1-16ED-6C03-4C29-E24BFE3DD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Ordinarie träningar från och med 3 oktober:</a:t>
            </a:r>
          </a:p>
          <a:p>
            <a:pPr marL="0" indent="0">
              <a:buNone/>
            </a:pPr>
            <a:r>
              <a:rPr lang="sv-SE" dirty="0"/>
              <a:t>- Måndagar: 17.00-18:30 i </a:t>
            </a:r>
            <a:r>
              <a:rPr lang="sv-SE" dirty="0" err="1"/>
              <a:t>Önstahallen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- Fredagar: 17.00-18.00 i Mälarenergi B-hallen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dirty="0"/>
              <a:t>Föranmäl närvaro och frånvaro som svar på kallelsen</a:t>
            </a:r>
          </a:p>
          <a:p>
            <a:pPr marL="0" indent="0">
              <a:buNone/>
            </a:pPr>
            <a:r>
              <a:rPr lang="sv-SE" dirty="0"/>
              <a:t>Kom ihåg att </a:t>
            </a:r>
            <a:r>
              <a:rPr lang="sv-SE" b="1" dirty="0"/>
              <a:t>komma i tid</a:t>
            </a:r>
            <a:r>
              <a:rPr lang="sv-SE" dirty="0"/>
              <a:t> och ta med skor, klubba, glasögon och vattenflaska.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7566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9933B0-2C15-ACC9-8E84-3DEEE0B02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15506D-BC3D-8B35-552A-211615145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/>
              <a:t>Vårt lag deltar i år i två serier</a:t>
            </a:r>
          </a:p>
          <a:p>
            <a:pPr marL="0" indent="0">
              <a:buNone/>
            </a:pPr>
            <a:r>
              <a:rPr lang="sv-SE" dirty="0"/>
              <a:t>PK7 – Juniormål, inga resultat, 30X20 plan, 4-4</a:t>
            </a:r>
          </a:p>
          <a:p>
            <a:pPr marL="0" indent="0">
              <a:buNone/>
            </a:pPr>
            <a:r>
              <a:rPr lang="sv-SE" dirty="0"/>
              <a:t>PK8 – Juniormål, inga resultat, 20X12, tut-byten, 4-4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Uppdelning baserad på nivå och träningsnärvaro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Matcher Lördag eller Söndag från och med oktober</a:t>
            </a:r>
          </a:p>
          <a:p>
            <a:pPr marL="0" indent="0">
              <a:buNone/>
            </a:pPr>
            <a:r>
              <a:rPr lang="sv-SE" dirty="0"/>
              <a:t>Hemmamatcher i </a:t>
            </a:r>
            <a:r>
              <a:rPr lang="sv-SE" dirty="0" err="1"/>
              <a:t>Önstahallen</a:t>
            </a:r>
            <a:endParaRPr lang="sv-SE" dirty="0"/>
          </a:p>
          <a:p>
            <a:pPr marL="0" indent="0">
              <a:buNone/>
            </a:pPr>
            <a:r>
              <a:rPr lang="sv-SE" dirty="0"/>
              <a:t>Kallelser skickas ut i så god tid som möjligt – Besvara i tid</a:t>
            </a:r>
          </a:p>
          <a:p>
            <a:pPr marL="0" indent="0">
              <a:buNone/>
            </a:pPr>
            <a:r>
              <a:rPr lang="sv-SE" dirty="0"/>
              <a:t>Samåkning uppmuntras</a:t>
            </a:r>
          </a:p>
        </p:txBody>
      </p:sp>
    </p:spTree>
    <p:extLst>
      <p:ext uri="{BB962C8B-B14F-4D97-AF65-F5344CB8AC3E}">
        <p14:creationId xmlns:p14="http://schemas.microsoft.com/office/powerpoint/2010/main" val="2306518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83CB33-52B8-7403-5102-57627A7D6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32D81C-D50F-7EB4-9128-6C6E4E928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Mälarenergi Cup – 15-16 april 2023</a:t>
            </a:r>
          </a:p>
          <a:p>
            <a:r>
              <a:rPr lang="sv-SE" dirty="0"/>
              <a:t>Önskemål om ytterligare en cup – vi diskuterar i ledargruppen och återkommer</a:t>
            </a:r>
          </a:p>
        </p:txBody>
      </p:sp>
    </p:spTree>
    <p:extLst>
      <p:ext uri="{BB962C8B-B14F-4D97-AF65-F5344CB8AC3E}">
        <p14:creationId xmlns:p14="http://schemas.microsoft.com/office/powerpoint/2010/main" val="1534531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89D632-64FA-D5BA-82DB-2E566C4DB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Arrangemang Hemmamatcher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303440-7CAB-157D-C47A-D07D6FA98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2 vuxna i sekretariatet på PK7 matcher, 1 vuxen på PK8 matcher. </a:t>
            </a:r>
          </a:p>
          <a:p>
            <a:r>
              <a:rPr lang="sv-SE" dirty="0"/>
              <a:t>Vid PK7 matcher ska protokoll föras</a:t>
            </a:r>
          </a:p>
          <a:p>
            <a:r>
              <a:rPr lang="sv-SE" dirty="0"/>
              <a:t>Kallelse kommer ca en veckan innan till er som sitter i sekretariatet</a:t>
            </a:r>
          </a:p>
        </p:txBody>
      </p:sp>
    </p:spTree>
    <p:extLst>
      <p:ext uri="{BB962C8B-B14F-4D97-AF65-F5344CB8AC3E}">
        <p14:creationId xmlns:p14="http://schemas.microsoft.com/office/powerpoint/2010/main" val="1748009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E62C68-3AB2-B1C9-D815-860D5DE02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arbetsuppgifter för föräldrar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450F799-96C1-F5C6-75AF-4ED0B0BE3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v-SE" dirty="0"/>
              <a:t>Inventering Citygross 31 augusti</a:t>
            </a:r>
          </a:p>
          <a:p>
            <a:endParaRPr lang="sv-SE" dirty="0"/>
          </a:p>
          <a:p>
            <a:r>
              <a:rPr lang="sv-SE" dirty="0"/>
              <a:t>Sargvakter SSL-matcher – uppgifter tilldelas av lagledningen. P-13 7 januari. Eventuell en till match för </a:t>
            </a:r>
            <a:r>
              <a:rPr lang="sv-SE" dirty="0" err="1"/>
              <a:t>inspring+pausmatch</a:t>
            </a:r>
            <a:r>
              <a:rPr lang="sv-SE" dirty="0"/>
              <a:t>.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lvl="1"/>
            <a:r>
              <a:rPr lang="sv-SE" dirty="0"/>
              <a:t>Kioskassistenter</a:t>
            </a:r>
          </a:p>
          <a:p>
            <a:pPr lvl="1"/>
            <a:r>
              <a:rPr lang="sv-SE" dirty="0"/>
              <a:t>Speed-</a:t>
            </a:r>
            <a:r>
              <a:rPr lang="sv-SE" dirty="0" err="1"/>
              <a:t>shooting</a:t>
            </a:r>
            <a:endParaRPr lang="sv-SE" dirty="0"/>
          </a:p>
          <a:p>
            <a:pPr lvl="1"/>
            <a:r>
              <a:rPr lang="sv-SE" dirty="0"/>
              <a:t>Lottförsäljning</a:t>
            </a:r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FE9683B-A51D-BE38-988C-7174EF5A2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787" y="3314700"/>
            <a:ext cx="7553325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109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F8B62-46A7-69AC-E483-278E41478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F2A6BCC-376E-E066-8055-9F12FDC59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2400" dirty="0">
                <a:solidFill>
                  <a:srgbClr val="000000"/>
                </a:solidFill>
                <a:latin typeface="Calibri" panose="020F0502020204030204" pitchFamily="34" charset="0"/>
              </a:rPr>
              <a:t>Medlemsavgift 400 kr (samma för alla)</a:t>
            </a:r>
          </a:p>
          <a:p>
            <a:r>
              <a:rPr lang="sv-SE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Träningsavgift 1000 kr (baserat på </a:t>
            </a:r>
            <a:r>
              <a:rPr lang="sv-SE" sz="24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träningslängd</a:t>
            </a:r>
            <a:r>
              <a:rPr lang="sv-SE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och seriedeltagande)</a:t>
            </a:r>
          </a:p>
          <a:p>
            <a:r>
              <a:rPr lang="sv-SE" sz="2400" dirty="0">
                <a:solidFill>
                  <a:srgbClr val="000000"/>
                </a:solidFill>
                <a:latin typeface="Calibri" panose="020F0502020204030204" pitchFamily="34" charset="0"/>
              </a:rPr>
              <a:t>Serviceavgift 19 kr (laget.se)</a:t>
            </a:r>
          </a:p>
          <a:p>
            <a:r>
              <a:rPr lang="sv-SE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Totalt 1 419 kr</a:t>
            </a:r>
          </a:p>
          <a:p>
            <a:r>
              <a:rPr lang="sv-SE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Fakturering sker omkring 15 oktober via Laget.se</a:t>
            </a:r>
          </a:p>
          <a:p>
            <a:r>
              <a:rPr lang="sv-SE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Syskonrabatt</a:t>
            </a:r>
          </a:p>
          <a:p>
            <a:endParaRPr lang="sv-SE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649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608132-E212-E69C-818F-94069900C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4D544E-16B0-16EB-B983-DFAC4B336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Lagkassan är i skrivande stund liten.</a:t>
            </a:r>
          </a:p>
          <a:p>
            <a:r>
              <a:rPr lang="sv-SE" dirty="0"/>
              <a:t>Restaurangchansen har sålts och Tobias kommer redovisa resultatet senare. </a:t>
            </a:r>
          </a:p>
          <a:p>
            <a:r>
              <a:rPr lang="sv-SE" dirty="0"/>
              <a:t>Bingolottoförsäljningen har dragit igång. Inget krav att sälja men alla bör försöka!</a:t>
            </a:r>
          </a:p>
          <a:p>
            <a:r>
              <a:rPr lang="sv-SE" dirty="0"/>
              <a:t>Ambitionen är att ha ytterligare en försäljning efter jul. Förslag mottages gärna.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929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3548</TotalTime>
  <Words>457</Words>
  <Application>Microsoft Office PowerPoint</Application>
  <PresentationFormat>Bredbild</PresentationFormat>
  <Paragraphs>87</Paragraphs>
  <Slides>19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Office-tema</vt:lpstr>
      <vt:lpstr>Föräldramöte Rönnby IBK P13</vt:lpstr>
      <vt:lpstr>Agenda</vt:lpstr>
      <vt:lpstr>Träningar</vt:lpstr>
      <vt:lpstr>Seriespel</vt:lpstr>
      <vt:lpstr>Cuper</vt:lpstr>
      <vt:lpstr>Arrangemang Hemmamatcher</vt:lpstr>
      <vt:lpstr>Övriga arbetsuppgifter för föräldrar </vt:lpstr>
      <vt:lpstr>Avgifter</vt:lpstr>
      <vt:lpstr>Ekonomi</vt:lpstr>
      <vt:lpstr>PowerPoint-presentation</vt:lpstr>
      <vt:lpstr>Licensiering och försäkring</vt:lpstr>
      <vt:lpstr>Match- och träningskläder</vt:lpstr>
      <vt:lpstr>PowerPoint-presentation</vt:lpstr>
      <vt:lpstr>PowerPoint-presentation</vt:lpstr>
      <vt:lpstr>Mer drag på SSL-matcherna i år!</vt:lpstr>
      <vt:lpstr>PowerPoint-presentation</vt:lpstr>
      <vt:lpstr>Kommunikationskanaler</vt:lpstr>
      <vt:lpstr>Övriga frågor?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Rönnby IBK P10</dc:title>
  <dc:creator>Henrik Jonsson</dc:creator>
  <cp:lastModifiedBy>Magnus Söderholtz</cp:lastModifiedBy>
  <cp:revision>5</cp:revision>
  <dcterms:created xsi:type="dcterms:W3CDTF">2022-09-04T09:37:20Z</dcterms:created>
  <dcterms:modified xsi:type="dcterms:W3CDTF">2022-10-03T17:29:54Z</dcterms:modified>
</cp:coreProperties>
</file>