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2"/>
  </p:notesMasterIdLst>
  <p:sldIdLst>
    <p:sldId id="256" r:id="rId2"/>
    <p:sldId id="258" r:id="rId3"/>
    <p:sldId id="259" r:id="rId4"/>
    <p:sldId id="260" r:id="rId5"/>
    <p:sldId id="280" r:id="rId6"/>
    <p:sldId id="263" r:id="rId7"/>
    <p:sldId id="281" r:id="rId8"/>
    <p:sldId id="267" r:id="rId9"/>
    <p:sldId id="264" r:id="rId10"/>
    <p:sldId id="266" r:id="rId11"/>
    <p:sldId id="279" r:id="rId12"/>
    <p:sldId id="269" r:id="rId13"/>
    <p:sldId id="270" r:id="rId14"/>
    <p:sldId id="272" r:id="rId15"/>
    <p:sldId id="271" r:id="rId16"/>
    <p:sldId id="273" r:id="rId17"/>
    <p:sldId id="274" r:id="rId18"/>
    <p:sldId id="275" r:id="rId19"/>
    <p:sldId id="277" r:id="rId20"/>
    <p:sldId id="278" r:id="rId2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4" roundtripDataSignature="AMtx7mhMShJnAEJR8f/YLh/MJnG3AN5pI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0" d="100"/>
          <a:sy n="120" d="100"/>
        </p:scale>
        <p:origin x="19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34"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3" name="Google Shape;8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7" name="Google Shape;197;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5" name="Google Shape;215;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6" name="Google Shape;206;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4" name="Google Shape;224;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0" name="Google Shape;230;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1" name="Google Shape;241;p1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p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8" name="Google Shape;258;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p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5" name="Google Shape;265;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6" name="Google Shape;9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5" name="Google Shape;10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SE" dirty="0"/>
              <a:t>Måndagar: Superviktigt att försöka hålla samlingstiden då vi är först in i hallen och behöver hjälpas åt att bygga sarg.</a:t>
            </a:r>
            <a:endParaRPr dirty="0"/>
          </a:p>
        </p:txBody>
      </p:sp>
      <p:sp>
        <p:nvSpPr>
          <p:cNvPr id="114" name="Google Shape;11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40" name="Google Shape;140;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4" name="Google Shape;174;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6" name="Google Shape;166;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8" name="Google Shape;188;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Rubrikbild" type="title">
  <p:cSld name="TITLE">
    <p:spTree>
      <p:nvGrpSpPr>
        <p:cNvPr id="1" name="Shape 11"/>
        <p:cNvGrpSpPr/>
        <p:nvPr/>
      </p:nvGrpSpPr>
      <p:grpSpPr>
        <a:xfrm>
          <a:off x="0" y="0"/>
          <a:ext cx="0" cy="0"/>
          <a:chOff x="0" y="0"/>
          <a:chExt cx="0" cy="0"/>
        </a:xfrm>
      </p:grpSpPr>
      <p:sp>
        <p:nvSpPr>
          <p:cNvPr id="12" name="Google Shape;12;p24"/>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Rubrik och lodrät text" type="vertTx">
  <p:cSld name="VERTICAL_TEXT">
    <p:spTree>
      <p:nvGrpSpPr>
        <p:cNvPr id="1" name="Shape 69"/>
        <p:cNvGrpSpPr/>
        <p:nvPr/>
      </p:nvGrpSpPr>
      <p:grpSpPr>
        <a:xfrm>
          <a:off x="0" y="0"/>
          <a:ext cx="0" cy="0"/>
          <a:chOff x="0" y="0"/>
          <a:chExt cx="0" cy="0"/>
        </a:xfrm>
      </p:grpSpPr>
      <p:sp>
        <p:nvSpPr>
          <p:cNvPr id="70" name="Google Shape;70;p3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1" name="Google Shape;71;p3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2" name="Google Shape;72;p3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3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3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Lodrät rubrik och text" type="vertTitleAndTx">
  <p:cSld name="VERTICAL_TITLE_AND_VERTICAL_TEXT">
    <p:spTree>
      <p:nvGrpSpPr>
        <p:cNvPr id="1" name="Shape 75"/>
        <p:cNvGrpSpPr/>
        <p:nvPr/>
      </p:nvGrpSpPr>
      <p:grpSpPr>
        <a:xfrm>
          <a:off x="0" y="0"/>
          <a:ext cx="0" cy="0"/>
          <a:chOff x="0" y="0"/>
          <a:chExt cx="0" cy="0"/>
        </a:xfrm>
      </p:grpSpPr>
      <p:sp>
        <p:nvSpPr>
          <p:cNvPr id="76" name="Google Shape;76;p3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7" name="Google Shape;77;p3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8" name="Google Shape;7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vå delar" type="twoObj">
  <p:cSld name="TWO_OBJECTS">
    <p:spTree>
      <p:nvGrpSpPr>
        <p:cNvPr id="1" name="Shape 17"/>
        <p:cNvGrpSpPr/>
        <p:nvPr/>
      </p:nvGrpSpPr>
      <p:grpSpPr>
        <a:xfrm>
          <a:off x="0" y="0"/>
          <a:ext cx="0" cy="0"/>
          <a:chOff x="0" y="0"/>
          <a:chExt cx="0" cy="0"/>
        </a:xfrm>
      </p:grpSpPr>
      <p:sp>
        <p:nvSpPr>
          <p:cNvPr id="18" name="Google Shape;18;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2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2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 name="Google Shape;21;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Rubrik och innehåll" type="obj">
  <p:cSld name="OBJECT">
    <p:spTree>
      <p:nvGrpSpPr>
        <p:cNvPr id="1" name="Shape 24"/>
        <p:cNvGrpSpPr/>
        <p:nvPr/>
      </p:nvGrpSpPr>
      <p:grpSpPr>
        <a:xfrm>
          <a:off x="0" y="0"/>
          <a:ext cx="0" cy="0"/>
          <a:chOff x="0" y="0"/>
          <a:chExt cx="0" cy="0"/>
        </a:xfrm>
      </p:grpSpPr>
      <p:sp>
        <p:nvSpPr>
          <p:cNvPr id="25" name="Google Shape;25;p26"/>
          <p:cNvSpPr txBox="1">
            <a:spLocks noGrp="1"/>
          </p:cNvSpPr>
          <p:nvPr>
            <p:ph type="title"/>
          </p:nvPr>
        </p:nvSpPr>
        <p:spPr>
          <a:xfrm>
            <a:off x="838200" y="365125"/>
            <a:ext cx="978979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2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7" name="Google Shape;27;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30" name="Google Shape;30;p26"/>
          <p:cNvPicPr preferRelativeResize="0"/>
          <p:nvPr/>
        </p:nvPicPr>
        <p:blipFill rotWithShape="1">
          <a:blip r:embed="rId2">
            <a:alphaModFix/>
          </a:blip>
          <a:srcRect/>
          <a:stretch/>
        </p:blipFill>
        <p:spPr>
          <a:xfrm>
            <a:off x="10627995" y="451644"/>
            <a:ext cx="1085850" cy="962025"/>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ild med bildtext" type="picTx">
  <p:cSld name="PICTURE_WITH_CAPTION_TEXT">
    <p:spTree>
      <p:nvGrpSpPr>
        <p:cNvPr id="1" name="Shape 31"/>
        <p:cNvGrpSpPr/>
        <p:nvPr/>
      </p:nvGrpSpPr>
      <p:grpSpPr>
        <a:xfrm>
          <a:off x="0" y="0"/>
          <a:ext cx="0" cy="0"/>
          <a:chOff x="0" y="0"/>
          <a:chExt cx="0" cy="0"/>
        </a:xfrm>
      </p:grpSpPr>
      <p:sp>
        <p:nvSpPr>
          <p:cNvPr id="32" name="Google Shape;32;p2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27"/>
          <p:cNvSpPr>
            <a:spLocks noGrp="1"/>
          </p:cNvSpPr>
          <p:nvPr>
            <p:ph type="pic" idx="2"/>
          </p:nvPr>
        </p:nvSpPr>
        <p:spPr>
          <a:xfrm>
            <a:off x="5183188" y="987425"/>
            <a:ext cx="6172200" cy="4873625"/>
          </a:xfrm>
          <a:prstGeom prst="rect">
            <a:avLst/>
          </a:prstGeom>
          <a:noFill/>
          <a:ln>
            <a:noFill/>
          </a:ln>
        </p:spPr>
        <p:txBody>
          <a:bodyPr/>
          <a:lstStyle/>
          <a:p>
            <a:endParaRPr lang="sv-SE"/>
          </a:p>
        </p:txBody>
      </p:sp>
      <p:sp>
        <p:nvSpPr>
          <p:cNvPr id="34" name="Google Shape;34;p27"/>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35" name="Google Shape;35;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Avsnittsrubrik" type="secHead">
  <p:cSld name="SECTION_HEADER">
    <p:spTree>
      <p:nvGrpSpPr>
        <p:cNvPr id="1" name="Shape 38"/>
        <p:cNvGrpSpPr/>
        <p:nvPr/>
      </p:nvGrpSpPr>
      <p:grpSpPr>
        <a:xfrm>
          <a:off x="0" y="0"/>
          <a:ext cx="0" cy="0"/>
          <a:chOff x="0" y="0"/>
          <a:chExt cx="0" cy="0"/>
        </a:xfrm>
      </p:grpSpPr>
      <p:sp>
        <p:nvSpPr>
          <p:cNvPr id="39" name="Google Shape;39;p28"/>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28"/>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41" name="Google Shape;41;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Jämförelse" type="twoTxTwoObj">
  <p:cSld name="TWO_OBJECTS_WITH_TEXT">
    <p:spTree>
      <p:nvGrpSpPr>
        <p:cNvPr id="1" name="Shape 44"/>
        <p:cNvGrpSpPr/>
        <p:nvPr/>
      </p:nvGrpSpPr>
      <p:grpSpPr>
        <a:xfrm>
          <a:off x="0" y="0"/>
          <a:ext cx="0" cy="0"/>
          <a:chOff x="0" y="0"/>
          <a:chExt cx="0" cy="0"/>
        </a:xfrm>
      </p:grpSpPr>
      <p:sp>
        <p:nvSpPr>
          <p:cNvPr id="45" name="Google Shape;45;p2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2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2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2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2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dast rubrik" type="titleOnly">
  <p:cSld name="TITLE_ONLY">
    <p:spTree>
      <p:nvGrpSpPr>
        <p:cNvPr id="1" name="Shape 53"/>
        <p:cNvGrpSpPr/>
        <p:nvPr/>
      </p:nvGrpSpPr>
      <p:grpSpPr>
        <a:xfrm>
          <a:off x="0" y="0"/>
          <a:ext cx="0" cy="0"/>
          <a:chOff x="0" y="0"/>
          <a:chExt cx="0" cy="0"/>
        </a:xfrm>
      </p:grpSpPr>
      <p:sp>
        <p:nvSpPr>
          <p:cNvPr id="54" name="Google Shape;54;p3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om" type="blank">
  <p:cSld name="BLANK">
    <p:spTree>
      <p:nvGrpSpPr>
        <p:cNvPr id="1" name="Shape 58"/>
        <p:cNvGrpSpPr/>
        <p:nvPr/>
      </p:nvGrpSpPr>
      <p:grpSpPr>
        <a:xfrm>
          <a:off x="0" y="0"/>
          <a:ext cx="0" cy="0"/>
          <a:chOff x="0" y="0"/>
          <a:chExt cx="0" cy="0"/>
        </a:xfrm>
      </p:grpSpPr>
      <p:sp>
        <p:nvSpPr>
          <p:cNvPr id="59" name="Google Shape;59;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ext med bildtext" type="objTx">
  <p:cSld name="OBJECT_WITH_CAPTION_TEXT">
    <p:spTree>
      <p:nvGrpSpPr>
        <p:cNvPr id="1" name="Shape 62"/>
        <p:cNvGrpSpPr/>
        <p:nvPr/>
      </p:nvGrpSpPr>
      <p:grpSpPr>
        <a:xfrm>
          <a:off x="0" y="0"/>
          <a:ext cx="0" cy="0"/>
          <a:chOff x="0" y="0"/>
          <a:chExt cx="0" cy="0"/>
        </a:xfrm>
      </p:grpSpPr>
      <p:sp>
        <p:nvSpPr>
          <p:cNvPr id="63" name="Google Shape;63;p3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4" name="Google Shape;64;p3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5" name="Google Shape;65;p3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6" name="Google Shape;66;p3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6" name="Google Shape;86;p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6000"/>
              <a:buFont typeface="Calibri"/>
              <a:buNone/>
            </a:pPr>
            <a:r>
              <a:rPr lang="en-US" dirty="0" err="1">
                <a:solidFill>
                  <a:schemeClr val="tx1">
                    <a:lumMod val="95000"/>
                    <a:lumOff val="5000"/>
                  </a:schemeClr>
                </a:solidFill>
              </a:rPr>
              <a:t>Föräldramöte</a:t>
            </a:r>
            <a:br>
              <a:rPr lang="en-US" dirty="0">
                <a:solidFill>
                  <a:schemeClr val="tx1">
                    <a:lumMod val="95000"/>
                    <a:lumOff val="5000"/>
                  </a:schemeClr>
                </a:solidFill>
              </a:rPr>
            </a:br>
            <a:r>
              <a:rPr lang="en-US" dirty="0" err="1">
                <a:solidFill>
                  <a:schemeClr val="tx1">
                    <a:lumMod val="95000"/>
                    <a:lumOff val="5000"/>
                  </a:schemeClr>
                </a:solidFill>
              </a:rPr>
              <a:t>Rönnby</a:t>
            </a:r>
            <a:r>
              <a:rPr lang="en-US" dirty="0">
                <a:solidFill>
                  <a:schemeClr val="tx1">
                    <a:lumMod val="95000"/>
                    <a:lumOff val="5000"/>
                  </a:schemeClr>
                </a:solidFill>
              </a:rPr>
              <a:t> IBK F15/F16</a:t>
            </a:r>
            <a:endParaRPr dirty="0">
              <a:solidFill>
                <a:schemeClr val="tx1">
                  <a:lumMod val="95000"/>
                  <a:lumOff val="5000"/>
                </a:schemeClr>
              </a:solidFill>
            </a:endParaRPr>
          </a:p>
        </p:txBody>
      </p:sp>
      <p:sp>
        <p:nvSpPr>
          <p:cNvPr id="87" name="Google Shape;87;p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dirty="0">
                <a:solidFill>
                  <a:schemeClr val="tx1">
                    <a:lumMod val="95000"/>
                    <a:lumOff val="5000"/>
                  </a:schemeClr>
                </a:solidFill>
              </a:rPr>
              <a:t>24 </a:t>
            </a:r>
            <a:r>
              <a:rPr lang="en-US" dirty="0" err="1">
                <a:solidFill>
                  <a:schemeClr val="tx1">
                    <a:lumMod val="95000"/>
                    <a:lumOff val="5000"/>
                  </a:schemeClr>
                </a:solidFill>
              </a:rPr>
              <a:t>september</a:t>
            </a:r>
            <a:r>
              <a:rPr lang="en-US" dirty="0">
                <a:solidFill>
                  <a:schemeClr val="tx1">
                    <a:lumMod val="95000"/>
                    <a:lumOff val="5000"/>
                  </a:schemeClr>
                </a:solidFill>
              </a:rPr>
              <a:t> 2025</a:t>
            </a:r>
            <a:endParaRPr dirty="0">
              <a:solidFill>
                <a:schemeClr val="tx1">
                  <a:lumMod val="95000"/>
                  <a:lumOff val="5000"/>
                </a:schemeClr>
              </a:solidFill>
            </a:endParaRPr>
          </a:p>
        </p:txBody>
      </p:sp>
      <p:pic>
        <p:nvPicPr>
          <p:cNvPr id="2" name="Picture 1">
            <a:extLst>
              <a:ext uri="{FF2B5EF4-FFF2-40B4-BE49-F238E27FC236}">
                <a16:creationId xmlns:a16="http://schemas.microsoft.com/office/drawing/2014/main" id="{35776E41-2B2A-5324-7C74-067BDE2172B8}"/>
              </a:ext>
            </a:extLst>
          </p:cNvPr>
          <p:cNvPicPr>
            <a:picLocks noChangeAspect="1"/>
          </p:cNvPicPr>
          <p:nvPr/>
        </p:nvPicPr>
        <p:blipFill>
          <a:blip r:embed="rId3"/>
          <a:stretch>
            <a:fillRect/>
          </a:stretch>
        </p:blipFill>
        <p:spPr>
          <a:xfrm>
            <a:off x="5024437" y="4186237"/>
            <a:ext cx="2143125" cy="214312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67"/>
        <p:cNvGrpSpPr/>
        <p:nvPr/>
      </p:nvGrpSpPr>
      <p:grpSpPr>
        <a:xfrm>
          <a:off x="0" y="0"/>
          <a:ext cx="0" cy="0"/>
          <a:chOff x="0" y="0"/>
          <a:chExt cx="0" cy="0"/>
        </a:xfrm>
      </p:grpSpPr>
      <p:sp>
        <p:nvSpPr>
          <p:cNvPr id="168" name="Google Shape;168;p10"/>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69" name="Google Shape;169;p10"/>
          <p:cNvSpPr txBox="1">
            <a:spLocks noGrp="1"/>
          </p:cNvSpPr>
          <p:nvPr>
            <p:ph type="title"/>
          </p:nvPr>
        </p:nvSpPr>
        <p:spPr>
          <a:xfrm>
            <a:off x="103156" y="0"/>
            <a:ext cx="4840010" cy="1807305"/>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dirty="0" err="1"/>
              <a:t>Förväntningar</a:t>
            </a:r>
            <a:endParaRPr dirty="0"/>
          </a:p>
        </p:txBody>
      </p:sp>
      <p:sp>
        <p:nvSpPr>
          <p:cNvPr id="171" name="Google Shape;171;p10"/>
          <p:cNvSpPr txBox="1">
            <a:spLocks noGrp="1"/>
          </p:cNvSpPr>
          <p:nvPr>
            <p:ph type="body" idx="1"/>
          </p:nvPr>
        </p:nvSpPr>
        <p:spPr>
          <a:xfrm>
            <a:off x="201383" y="1209219"/>
            <a:ext cx="5514108" cy="5255491"/>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1400"/>
              <a:buNone/>
            </a:pPr>
            <a:r>
              <a:rPr lang="en-US" sz="1400" b="1" dirty="0" err="1"/>
              <a:t>Föräldrar</a:t>
            </a:r>
            <a:endParaRPr dirty="0"/>
          </a:p>
          <a:p>
            <a:pPr marL="228600" lvl="0" indent="-228600" algn="l" rtl="0">
              <a:lnSpc>
                <a:spcPct val="90000"/>
              </a:lnSpc>
              <a:spcBef>
                <a:spcPts val="1000"/>
              </a:spcBef>
              <a:spcAft>
                <a:spcPts val="0"/>
              </a:spcAft>
              <a:buClr>
                <a:schemeClr val="dk1"/>
              </a:buClr>
              <a:buSzPts val="1400"/>
              <a:buChar char="•"/>
            </a:pPr>
            <a:r>
              <a:rPr lang="en-US" sz="1400" dirty="0" err="1"/>
              <a:t>Inventering</a:t>
            </a:r>
            <a:r>
              <a:rPr lang="en-US" sz="1400" dirty="0"/>
              <a:t>, </a:t>
            </a:r>
            <a:r>
              <a:rPr lang="en-US" sz="1400" dirty="0" err="1"/>
              <a:t>sargvakt</a:t>
            </a:r>
            <a:r>
              <a:rPr lang="en-US" sz="1400" dirty="0"/>
              <a:t>, </a:t>
            </a:r>
            <a:r>
              <a:rPr lang="en-US" sz="1400" dirty="0" err="1"/>
              <a:t>sekretariat</a:t>
            </a:r>
            <a:r>
              <a:rPr lang="en-US" sz="1400" dirty="0"/>
              <a:t> &amp; </a:t>
            </a:r>
            <a:r>
              <a:rPr lang="en-US" sz="1400" dirty="0" err="1"/>
              <a:t>försäljning</a:t>
            </a:r>
            <a:r>
              <a:rPr lang="en-US" sz="1400" dirty="0"/>
              <a:t> under </a:t>
            </a:r>
            <a:r>
              <a:rPr lang="en-US" sz="1400" dirty="0" err="1"/>
              <a:t>året</a:t>
            </a:r>
            <a:endParaRPr dirty="0"/>
          </a:p>
          <a:p>
            <a:pPr marL="228600" lvl="0" indent="-228600" algn="l" rtl="0">
              <a:lnSpc>
                <a:spcPct val="90000"/>
              </a:lnSpc>
              <a:spcBef>
                <a:spcPts val="1000"/>
              </a:spcBef>
              <a:spcAft>
                <a:spcPts val="0"/>
              </a:spcAft>
              <a:buClr>
                <a:schemeClr val="dk1"/>
              </a:buClr>
              <a:buSzPts val="1400"/>
              <a:buChar char="•"/>
            </a:pPr>
            <a:r>
              <a:rPr lang="en-US" sz="1400" dirty="0"/>
              <a:t>Var bra </a:t>
            </a:r>
            <a:r>
              <a:rPr lang="en-US" sz="1400" dirty="0" err="1"/>
              <a:t>förebilder</a:t>
            </a:r>
            <a:r>
              <a:rPr lang="en-US" sz="1400" dirty="0"/>
              <a:t> </a:t>
            </a:r>
            <a:r>
              <a:rPr lang="en-US" sz="1400" dirty="0" err="1"/>
              <a:t>och</a:t>
            </a:r>
            <a:r>
              <a:rPr lang="en-US" sz="1400" dirty="0"/>
              <a:t> </a:t>
            </a:r>
            <a:r>
              <a:rPr lang="en-US" sz="1400" dirty="0" err="1"/>
              <a:t>heja</a:t>
            </a:r>
            <a:r>
              <a:rPr lang="en-US" sz="1400" dirty="0"/>
              <a:t> </a:t>
            </a:r>
            <a:r>
              <a:rPr lang="en-US" sz="1400" dirty="0" err="1"/>
              <a:t>och</a:t>
            </a:r>
            <a:r>
              <a:rPr lang="en-US" sz="1400" dirty="0"/>
              <a:t> </a:t>
            </a:r>
            <a:r>
              <a:rPr lang="en-US" sz="1400" dirty="0" err="1"/>
              <a:t>stötta</a:t>
            </a:r>
            <a:r>
              <a:rPr lang="en-US" sz="1400" dirty="0"/>
              <a:t> </a:t>
            </a:r>
            <a:r>
              <a:rPr lang="en-US" sz="1400" dirty="0" err="1"/>
              <a:t>laget</a:t>
            </a:r>
            <a:r>
              <a:rPr lang="en-US" sz="1400" dirty="0"/>
              <a:t> </a:t>
            </a:r>
            <a:r>
              <a:rPr lang="en-US" sz="1400" dirty="0" err="1"/>
              <a:t>på</a:t>
            </a:r>
            <a:r>
              <a:rPr lang="en-US" sz="1400" dirty="0"/>
              <a:t> </a:t>
            </a:r>
            <a:r>
              <a:rPr lang="en-US" sz="1400" dirty="0" err="1"/>
              <a:t>träningar</a:t>
            </a:r>
            <a:r>
              <a:rPr lang="en-US" sz="1400" dirty="0"/>
              <a:t> </a:t>
            </a:r>
            <a:r>
              <a:rPr lang="en-US" sz="1400" dirty="0" err="1"/>
              <a:t>och</a:t>
            </a:r>
            <a:r>
              <a:rPr lang="en-US" sz="1400" dirty="0"/>
              <a:t> matcher.</a:t>
            </a:r>
            <a:endParaRPr dirty="0"/>
          </a:p>
          <a:p>
            <a:pPr marL="228600" lvl="0" indent="-228600" algn="l" rtl="0">
              <a:lnSpc>
                <a:spcPct val="90000"/>
              </a:lnSpc>
              <a:spcBef>
                <a:spcPts val="1000"/>
              </a:spcBef>
              <a:spcAft>
                <a:spcPts val="0"/>
              </a:spcAft>
              <a:buClr>
                <a:schemeClr val="dk1"/>
              </a:buClr>
              <a:buSzPts val="1400"/>
              <a:buChar char="•"/>
            </a:pPr>
            <a:r>
              <a:rPr lang="en-US" sz="1400" dirty="0" err="1"/>
              <a:t>Hjälpa</a:t>
            </a:r>
            <a:r>
              <a:rPr lang="en-US" sz="1400" dirty="0"/>
              <a:t> till </a:t>
            </a:r>
            <a:r>
              <a:rPr lang="en-US" sz="1400" dirty="0" err="1"/>
              <a:t>att</a:t>
            </a:r>
            <a:r>
              <a:rPr lang="en-US" sz="1400" dirty="0"/>
              <a:t> </a:t>
            </a:r>
            <a:r>
              <a:rPr lang="en-US" sz="1400" dirty="0" err="1"/>
              <a:t>bygga</a:t>
            </a:r>
            <a:r>
              <a:rPr lang="en-US" sz="1400" dirty="0"/>
              <a:t> </a:t>
            </a:r>
            <a:r>
              <a:rPr lang="en-US" sz="1400" dirty="0" err="1"/>
              <a:t>och</a:t>
            </a:r>
            <a:r>
              <a:rPr lang="en-US" sz="1400" dirty="0"/>
              <a:t> </a:t>
            </a:r>
            <a:r>
              <a:rPr lang="en-US" sz="1400" dirty="0" err="1"/>
              <a:t>riva</a:t>
            </a:r>
            <a:r>
              <a:rPr lang="en-US" sz="1400" dirty="0"/>
              <a:t> </a:t>
            </a:r>
            <a:r>
              <a:rPr lang="en-US" sz="1400" dirty="0" err="1"/>
              <a:t>sarg</a:t>
            </a:r>
            <a:r>
              <a:rPr lang="en-US" sz="1400" dirty="0"/>
              <a:t> om man </a:t>
            </a:r>
            <a:r>
              <a:rPr lang="en-US" sz="1400" dirty="0" err="1"/>
              <a:t>är</a:t>
            </a:r>
            <a:r>
              <a:rPr lang="en-US" sz="1400" dirty="0"/>
              <a:t> </a:t>
            </a:r>
            <a:r>
              <a:rPr lang="en-US" sz="1400" dirty="0" err="1"/>
              <a:t>närvarande</a:t>
            </a:r>
            <a:r>
              <a:rPr lang="en-US" sz="1400" dirty="0"/>
              <a:t>.</a:t>
            </a:r>
            <a:endParaRPr dirty="0"/>
          </a:p>
          <a:p>
            <a:pPr marL="228600" lvl="0" indent="-228600" algn="l" rtl="0">
              <a:lnSpc>
                <a:spcPct val="90000"/>
              </a:lnSpc>
              <a:spcBef>
                <a:spcPts val="1000"/>
              </a:spcBef>
              <a:spcAft>
                <a:spcPts val="0"/>
              </a:spcAft>
              <a:buClr>
                <a:schemeClr val="dk1"/>
              </a:buClr>
              <a:buSzPts val="1400"/>
              <a:buChar char="•"/>
            </a:pPr>
            <a:r>
              <a:rPr lang="en-US" sz="1400" dirty="0"/>
              <a:t>Om </a:t>
            </a:r>
            <a:r>
              <a:rPr lang="en-US" sz="1400" dirty="0" err="1"/>
              <a:t>ni</a:t>
            </a:r>
            <a:r>
              <a:rPr lang="en-US" sz="1400" dirty="0"/>
              <a:t> </a:t>
            </a:r>
            <a:r>
              <a:rPr lang="en-US" sz="1400" dirty="0" err="1"/>
              <a:t>har</a:t>
            </a:r>
            <a:r>
              <a:rPr lang="en-US" sz="1400" dirty="0"/>
              <a:t> </a:t>
            </a:r>
            <a:r>
              <a:rPr lang="en-US" sz="1400" dirty="0" err="1"/>
              <a:t>några</a:t>
            </a:r>
            <a:r>
              <a:rPr lang="en-US" sz="1400" dirty="0"/>
              <a:t> </a:t>
            </a:r>
            <a:r>
              <a:rPr lang="en-US" sz="1400" dirty="0" err="1"/>
              <a:t>frågor</a:t>
            </a:r>
            <a:r>
              <a:rPr lang="en-US" sz="1400" dirty="0"/>
              <a:t> om </a:t>
            </a:r>
            <a:r>
              <a:rPr lang="en-US" sz="1400" dirty="0" err="1"/>
              <a:t>något</a:t>
            </a:r>
            <a:r>
              <a:rPr lang="en-US" sz="1400" dirty="0"/>
              <a:t> </a:t>
            </a:r>
            <a:r>
              <a:rPr lang="en-US" sz="1400" dirty="0" err="1"/>
              <a:t>som</a:t>
            </a:r>
            <a:r>
              <a:rPr lang="en-US" sz="1400" dirty="0"/>
              <a:t> </a:t>
            </a:r>
            <a:r>
              <a:rPr lang="en-US" sz="1400" dirty="0" err="1"/>
              <a:t>hänt</a:t>
            </a:r>
            <a:r>
              <a:rPr lang="en-US" sz="1400" dirty="0"/>
              <a:t> </a:t>
            </a:r>
            <a:r>
              <a:rPr lang="en-US" sz="1400" dirty="0" err="1"/>
              <a:t>eller</a:t>
            </a:r>
            <a:r>
              <a:rPr lang="en-US" sz="1400" dirty="0"/>
              <a:t> </a:t>
            </a:r>
            <a:r>
              <a:rPr lang="en-US" sz="1400" dirty="0" err="1"/>
              <a:t>andra</a:t>
            </a:r>
            <a:r>
              <a:rPr lang="en-US" sz="1400" dirty="0"/>
              <a:t> </a:t>
            </a:r>
            <a:r>
              <a:rPr lang="en-US" sz="1400" dirty="0" err="1"/>
              <a:t>funderingar</a:t>
            </a:r>
            <a:r>
              <a:rPr lang="en-US" sz="1400" dirty="0"/>
              <a:t>, </a:t>
            </a:r>
            <a:r>
              <a:rPr lang="en-US" sz="1400" dirty="0" err="1"/>
              <a:t>då</a:t>
            </a:r>
            <a:r>
              <a:rPr lang="en-US" sz="1400" dirty="0"/>
              <a:t> </a:t>
            </a:r>
            <a:r>
              <a:rPr lang="en-US" sz="1400" dirty="0" err="1"/>
              <a:t>är</a:t>
            </a:r>
            <a:r>
              <a:rPr lang="en-US" sz="1400" dirty="0"/>
              <a:t> det bara </a:t>
            </a:r>
            <a:r>
              <a:rPr lang="en-US" sz="1400" dirty="0" err="1"/>
              <a:t>att</a:t>
            </a:r>
            <a:r>
              <a:rPr lang="en-US" sz="1400" dirty="0"/>
              <a:t> </a:t>
            </a:r>
            <a:r>
              <a:rPr lang="en-US" sz="1400" dirty="0" err="1"/>
              <a:t>kontakta</a:t>
            </a:r>
            <a:r>
              <a:rPr lang="en-US" sz="1400" dirty="0"/>
              <a:t> </a:t>
            </a:r>
            <a:r>
              <a:rPr lang="en-US" sz="1400" dirty="0" err="1"/>
              <a:t>någon</a:t>
            </a:r>
            <a:r>
              <a:rPr lang="en-US" sz="1400" dirty="0"/>
              <a:t> </a:t>
            </a:r>
            <a:r>
              <a:rPr lang="en-US" sz="1400" dirty="0" err="1"/>
              <a:t>tränare</a:t>
            </a:r>
            <a:r>
              <a:rPr lang="en-US" sz="1400" dirty="0"/>
              <a:t> </a:t>
            </a:r>
            <a:r>
              <a:rPr lang="en-US" sz="1400" dirty="0" err="1"/>
              <a:t>så</a:t>
            </a:r>
            <a:r>
              <a:rPr lang="en-US" sz="1400" dirty="0"/>
              <a:t> </a:t>
            </a:r>
            <a:r>
              <a:rPr lang="en-US" sz="1400" dirty="0" err="1"/>
              <a:t>synkar</a:t>
            </a:r>
            <a:r>
              <a:rPr lang="en-US" sz="1400" dirty="0"/>
              <a:t> vi med </a:t>
            </a:r>
            <a:r>
              <a:rPr lang="en-US" sz="1400" dirty="0" err="1"/>
              <a:t>varandra</a:t>
            </a:r>
            <a:r>
              <a:rPr lang="en-US" sz="1400" dirty="0"/>
              <a:t>.</a:t>
            </a:r>
            <a:endParaRPr sz="1400" dirty="0"/>
          </a:p>
          <a:p>
            <a:pPr marL="0" lvl="0" indent="0" algn="l" rtl="0">
              <a:lnSpc>
                <a:spcPct val="90000"/>
              </a:lnSpc>
              <a:spcBef>
                <a:spcPts val="1000"/>
              </a:spcBef>
              <a:spcAft>
                <a:spcPts val="0"/>
              </a:spcAft>
              <a:buClr>
                <a:schemeClr val="dk1"/>
              </a:buClr>
              <a:buSzPts val="1400"/>
              <a:buNone/>
            </a:pPr>
            <a:r>
              <a:rPr lang="en-US" sz="1400" b="1" dirty="0" err="1"/>
              <a:t>Tränare</a:t>
            </a:r>
            <a:endParaRPr dirty="0"/>
          </a:p>
          <a:p>
            <a:pPr marL="228600" lvl="0" indent="-228600" algn="l" rtl="0">
              <a:lnSpc>
                <a:spcPct val="90000"/>
              </a:lnSpc>
              <a:spcBef>
                <a:spcPts val="1000"/>
              </a:spcBef>
              <a:spcAft>
                <a:spcPts val="0"/>
              </a:spcAft>
              <a:buClr>
                <a:schemeClr val="dk1"/>
              </a:buClr>
              <a:buSzPts val="1400"/>
              <a:buChar char="•"/>
            </a:pPr>
            <a:r>
              <a:rPr lang="en-US" sz="1400" dirty="0" err="1"/>
              <a:t>Att</a:t>
            </a:r>
            <a:r>
              <a:rPr lang="en-US" sz="1400" dirty="0"/>
              <a:t> </a:t>
            </a:r>
            <a:r>
              <a:rPr lang="en-US" sz="1400" dirty="0" err="1"/>
              <a:t>bidra</a:t>
            </a:r>
            <a:r>
              <a:rPr lang="en-US" sz="1400" dirty="0"/>
              <a:t> till </a:t>
            </a:r>
            <a:r>
              <a:rPr lang="en-US" sz="1400" dirty="0" err="1"/>
              <a:t>glädje</a:t>
            </a:r>
            <a:r>
              <a:rPr lang="en-US" sz="1400" dirty="0"/>
              <a:t> </a:t>
            </a:r>
            <a:r>
              <a:rPr lang="en-US" sz="1400" dirty="0" err="1"/>
              <a:t>och</a:t>
            </a:r>
            <a:r>
              <a:rPr lang="en-US" sz="1400" dirty="0"/>
              <a:t> lust till </a:t>
            </a:r>
            <a:r>
              <a:rPr lang="en-US" sz="1400" dirty="0" err="1"/>
              <a:t>träning</a:t>
            </a:r>
            <a:r>
              <a:rPr lang="en-US" sz="1400" dirty="0"/>
              <a:t> </a:t>
            </a:r>
            <a:r>
              <a:rPr lang="en-US" sz="1400" dirty="0" err="1"/>
              <a:t>och</a:t>
            </a:r>
            <a:r>
              <a:rPr lang="en-US" sz="1400" dirty="0"/>
              <a:t> match</a:t>
            </a:r>
            <a:endParaRPr dirty="0"/>
          </a:p>
          <a:p>
            <a:pPr marL="228600" lvl="0" indent="-228600" algn="l" rtl="0">
              <a:lnSpc>
                <a:spcPct val="90000"/>
              </a:lnSpc>
              <a:spcBef>
                <a:spcPts val="1000"/>
              </a:spcBef>
              <a:spcAft>
                <a:spcPts val="0"/>
              </a:spcAft>
              <a:buClr>
                <a:schemeClr val="dk1"/>
              </a:buClr>
              <a:buSzPts val="1400"/>
              <a:buChar char="•"/>
            </a:pPr>
            <a:r>
              <a:rPr lang="en-US" sz="1400" dirty="0" err="1"/>
              <a:t>Att</a:t>
            </a:r>
            <a:r>
              <a:rPr lang="en-US" sz="1400" dirty="0"/>
              <a:t> </a:t>
            </a:r>
            <a:r>
              <a:rPr lang="en-US" sz="1400" dirty="0" err="1"/>
              <a:t>vara</a:t>
            </a:r>
            <a:r>
              <a:rPr lang="en-US" sz="1400" dirty="0"/>
              <a:t> </a:t>
            </a:r>
            <a:r>
              <a:rPr lang="en-US" sz="1400" dirty="0" err="1"/>
              <a:t>inkludera</a:t>
            </a:r>
            <a:r>
              <a:rPr lang="en-US" sz="1400" dirty="0"/>
              <a:t> </a:t>
            </a:r>
            <a:r>
              <a:rPr lang="en-US" sz="1400" dirty="0" err="1"/>
              <a:t>och</a:t>
            </a:r>
            <a:r>
              <a:rPr lang="en-US" sz="1400" dirty="0"/>
              <a:t> </a:t>
            </a:r>
            <a:r>
              <a:rPr lang="en-US" sz="1400" dirty="0" err="1"/>
              <a:t>bygga</a:t>
            </a:r>
            <a:r>
              <a:rPr lang="en-US" sz="1400" dirty="0"/>
              <a:t> </a:t>
            </a:r>
            <a:r>
              <a:rPr lang="en-US" sz="1400" dirty="0" err="1"/>
              <a:t>ett</a:t>
            </a:r>
            <a:r>
              <a:rPr lang="en-US" sz="1400" dirty="0"/>
              <a:t> lag</a:t>
            </a:r>
            <a:endParaRPr dirty="0"/>
          </a:p>
          <a:p>
            <a:pPr marL="228600" lvl="0" indent="-228600" algn="l" rtl="0">
              <a:lnSpc>
                <a:spcPct val="90000"/>
              </a:lnSpc>
              <a:spcBef>
                <a:spcPts val="1000"/>
              </a:spcBef>
              <a:spcAft>
                <a:spcPts val="0"/>
              </a:spcAft>
              <a:buClr>
                <a:schemeClr val="dk1"/>
              </a:buClr>
              <a:buSzPts val="1400"/>
              <a:buChar char="•"/>
            </a:pPr>
            <a:r>
              <a:rPr lang="en-US" sz="1400" dirty="0" err="1"/>
              <a:t>Att</a:t>
            </a:r>
            <a:r>
              <a:rPr lang="en-US" sz="1400" dirty="0"/>
              <a:t> </a:t>
            </a:r>
            <a:r>
              <a:rPr lang="en-US" sz="1400" dirty="0" err="1"/>
              <a:t>vara</a:t>
            </a:r>
            <a:r>
              <a:rPr lang="en-US" sz="1400" dirty="0"/>
              <a:t> </a:t>
            </a:r>
            <a:r>
              <a:rPr lang="en-US" sz="1400" dirty="0" err="1"/>
              <a:t>engagerad</a:t>
            </a:r>
            <a:r>
              <a:rPr lang="en-US" sz="1400" dirty="0"/>
              <a:t> </a:t>
            </a:r>
            <a:r>
              <a:rPr lang="en-US" sz="1400" dirty="0" err="1"/>
              <a:t>och</a:t>
            </a:r>
            <a:r>
              <a:rPr lang="en-US" sz="1400" dirty="0"/>
              <a:t> </a:t>
            </a:r>
            <a:r>
              <a:rPr lang="en-US" sz="1400" dirty="0" err="1"/>
              <a:t>få</a:t>
            </a:r>
            <a:r>
              <a:rPr lang="en-US" sz="1400" dirty="0"/>
              <a:t> </a:t>
            </a:r>
            <a:r>
              <a:rPr lang="en-US" sz="1400" dirty="0" err="1"/>
              <a:t>tjejerna</a:t>
            </a:r>
            <a:r>
              <a:rPr lang="en-US" sz="1400" dirty="0"/>
              <a:t> </a:t>
            </a:r>
            <a:r>
              <a:rPr lang="en-US" sz="1400" dirty="0" err="1"/>
              <a:t>att</a:t>
            </a:r>
            <a:r>
              <a:rPr lang="en-US" sz="1400" dirty="0"/>
              <a:t> </a:t>
            </a:r>
            <a:r>
              <a:rPr lang="en-US" sz="1400" dirty="0" err="1"/>
              <a:t>vilja</a:t>
            </a:r>
            <a:r>
              <a:rPr lang="en-US" sz="1400" dirty="0"/>
              <a:t> </a:t>
            </a:r>
            <a:r>
              <a:rPr lang="en-US" sz="1400" dirty="0" err="1"/>
              <a:t>lära</a:t>
            </a:r>
            <a:r>
              <a:rPr lang="en-US" sz="1400" dirty="0"/>
              <a:t> sig</a:t>
            </a:r>
            <a:endParaRPr lang="en-US" dirty="0"/>
          </a:p>
          <a:p>
            <a:pPr marL="0" lvl="0" indent="0" algn="l" rtl="0">
              <a:lnSpc>
                <a:spcPct val="90000"/>
              </a:lnSpc>
              <a:spcBef>
                <a:spcPts val="1000"/>
              </a:spcBef>
              <a:spcAft>
                <a:spcPts val="0"/>
              </a:spcAft>
              <a:buClr>
                <a:schemeClr val="dk1"/>
              </a:buClr>
              <a:buSzPts val="1400"/>
              <a:buNone/>
            </a:pPr>
            <a:br>
              <a:rPr lang="en-US" sz="1400" dirty="0"/>
            </a:br>
            <a:r>
              <a:rPr lang="en-US" sz="1400" b="1" dirty="0"/>
              <a:t>Barn</a:t>
            </a:r>
            <a:endParaRPr dirty="0"/>
          </a:p>
          <a:p>
            <a:pPr marL="228600" lvl="0" indent="-228600" algn="l" rtl="0">
              <a:lnSpc>
                <a:spcPct val="90000"/>
              </a:lnSpc>
              <a:spcBef>
                <a:spcPts val="1000"/>
              </a:spcBef>
              <a:spcAft>
                <a:spcPts val="0"/>
              </a:spcAft>
              <a:buClr>
                <a:schemeClr val="dk1"/>
              </a:buClr>
              <a:buSzPts val="1400"/>
              <a:buChar char="•"/>
            </a:pPr>
            <a:r>
              <a:rPr lang="en-US" sz="1400" dirty="0"/>
              <a:t>Man </a:t>
            </a:r>
            <a:r>
              <a:rPr lang="en-US" sz="1400" dirty="0" err="1"/>
              <a:t>hälsar</a:t>
            </a:r>
            <a:r>
              <a:rPr lang="en-US" sz="1400" dirty="0"/>
              <a:t> </a:t>
            </a:r>
            <a:r>
              <a:rPr lang="en-US" sz="1400" dirty="0" err="1"/>
              <a:t>på</a:t>
            </a:r>
            <a:r>
              <a:rPr lang="en-US" sz="1400" dirty="0"/>
              <a:t> </a:t>
            </a:r>
            <a:r>
              <a:rPr lang="en-US" sz="1400" dirty="0" err="1"/>
              <a:t>varandra</a:t>
            </a:r>
            <a:endParaRPr dirty="0"/>
          </a:p>
          <a:p>
            <a:pPr marL="228600" lvl="0" indent="-228600" algn="l" rtl="0">
              <a:lnSpc>
                <a:spcPct val="90000"/>
              </a:lnSpc>
              <a:spcBef>
                <a:spcPts val="1000"/>
              </a:spcBef>
              <a:spcAft>
                <a:spcPts val="0"/>
              </a:spcAft>
              <a:buClr>
                <a:schemeClr val="dk1"/>
              </a:buClr>
              <a:buSzPts val="1400"/>
              <a:buChar char="•"/>
            </a:pPr>
            <a:r>
              <a:rPr lang="en-US" sz="1400" dirty="0"/>
              <a:t>Man </a:t>
            </a:r>
            <a:r>
              <a:rPr lang="en-US" sz="1400" dirty="0" err="1"/>
              <a:t>är</a:t>
            </a:r>
            <a:r>
              <a:rPr lang="en-US" sz="1400" dirty="0"/>
              <a:t> </a:t>
            </a:r>
            <a:r>
              <a:rPr lang="en-US" sz="1400" dirty="0" err="1"/>
              <a:t>tysta</a:t>
            </a:r>
            <a:r>
              <a:rPr lang="en-US" sz="1400" dirty="0"/>
              <a:t> </a:t>
            </a:r>
            <a:r>
              <a:rPr lang="en-US" sz="1400" dirty="0" err="1"/>
              <a:t>och</a:t>
            </a:r>
            <a:r>
              <a:rPr lang="en-US" sz="1400" dirty="0"/>
              <a:t> </a:t>
            </a:r>
            <a:r>
              <a:rPr lang="en-US" sz="1400" dirty="0" err="1"/>
              <a:t>lyssnar</a:t>
            </a:r>
            <a:r>
              <a:rPr lang="en-US" sz="1400" dirty="0"/>
              <a:t> </a:t>
            </a:r>
            <a:r>
              <a:rPr lang="en-US" sz="1400" dirty="0" err="1"/>
              <a:t>på</a:t>
            </a:r>
            <a:r>
              <a:rPr lang="en-US" sz="1400" dirty="0"/>
              <a:t> </a:t>
            </a:r>
            <a:r>
              <a:rPr lang="en-US" sz="1400" dirty="0" err="1"/>
              <a:t>genomgångarna</a:t>
            </a:r>
            <a:r>
              <a:rPr lang="en-US" sz="1400" dirty="0"/>
              <a:t> </a:t>
            </a:r>
            <a:endParaRPr dirty="0"/>
          </a:p>
          <a:p>
            <a:pPr marL="228600" lvl="0" indent="-228600" algn="l" rtl="0">
              <a:lnSpc>
                <a:spcPct val="90000"/>
              </a:lnSpc>
              <a:spcBef>
                <a:spcPts val="1000"/>
              </a:spcBef>
              <a:spcAft>
                <a:spcPts val="0"/>
              </a:spcAft>
              <a:buClr>
                <a:schemeClr val="dk1"/>
              </a:buClr>
              <a:buSzPts val="1400"/>
              <a:buChar char="•"/>
            </a:pPr>
            <a:r>
              <a:rPr lang="en-US" sz="1400" dirty="0"/>
              <a:t>Man </a:t>
            </a:r>
            <a:r>
              <a:rPr lang="en-US" sz="1400" dirty="0" err="1"/>
              <a:t>frågar</a:t>
            </a:r>
            <a:r>
              <a:rPr lang="en-US" sz="1400" dirty="0"/>
              <a:t> om man </a:t>
            </a:r>
            <a:r>
              <a:rPr lang="en-US" sz="1400" dirty="0" err="1"/>
              <a:t>inte</a:t>
            </a:r>
            <a:r>
              <a:rPr lang="en-US" sz="1400" dirty="0"/>
              <a:t> </a:t>
            </a:r>
            <a:r>
              <a:rPr lang="en-US" sz="1400" dirty="0" err="1"/>
              <a:t>förstår</a:t>
            </a:r>
            <a:r>
              <a:rPr lang="en-US" sz="1400" dirty="0"/>
              <a:t> </a:t>
            </a:r>
            <a:r>
              <a:rPr lang="en-US" sz="1400" dirty="0" err="1"/>
              <a:t>något</a:t>
            </a:r>
            <a:endParaRPr dirty="0"/>
          </a:p>
          <a:p>
            <a:pPr marL="228600" lvl="0" indent="-228600" algn="l" rtl="0">
              <a:lnSpc>
                <a:spcPct val="90000"/>
              </a:lnSpc>
              <a:spcBef>
                <a:spcPts val="1000"/>
              </a:spcBef>
              <a:spcAft>
                <a:spcPts val="0"/>
              </a:spcAft>
              <a:buClr>
                <a:schemeClr val="dk1"/>
              </a:buClr>
              <a:buSzPts val="1400"/>
              <a:buChar char="•"/>
            </a:pPr>
            <a:r>
              <a:rPr lang="en-US" sz="1400" dirty="0"/>
              <a:t>Man </a:t>
            </a:r>
            <a:r>
              <a:rPr lang="en-US" sz="1400" dirty="0" err="1"/>
              <a:t>peppar</a:t>
            </a:r>
            <a:r>
              <a:rPr lang="en-US" sz="1400" dirty="0"/>
              <a:t> </a:t>
            </a:r>
            <a:r>
              <a:rPr lang="en-US" sz="1400" dirty="0" err="1"/>
              <a:t>varandra</a:t>
            </a:r>
            <a:endParaRPr dirty="0"/>
          </a:p>
          <a:p>
            <a:pPr marL="228600" lvl="0" indent="-228600" algn="l" rtl="0">
              <a:lnSpc>
                <a:spcPct val="90000"/>
              </a:lnSpc>
              <a:spcBef>
                <a:spcPts val="1000"/>
              </a:spcBef>
              <a:spcAft>
                <a:spcPts val="0"/>
              </a:spcAft>
              <a:buClr>
                <a:schemeClr val="dk1"/>
              </a:buClr>
              <a:buSzPts val="1400"/>
              <a:buChar char="•"/>
            </a:pPr>
            <a:r>
              <a:rPr lang="en-US" sz="1400" dirty="0"/>
              <a:t>Man </a:t>
            </a:r>
            <a:r>
              <a:rPr lang="en-US" sz="1400" dirty="0" err="1"/>
              <a:t>är</a:t>
            </a:r>
            <a:r>
              <a:rPr lang="en-US" sz="1400" dirty="0"/>
              <a:t> </a:t>
            </a:r>
            <a:r>
              <a:rPr lang="en-US" sz="1400" dirty="0" err="1"/>
              <a:t>snälla</a:t>
            </a:r>
            <a:r>
              <a:rPr lang="en-US" sz="1400" dirty="0"/>
              <a:t> mot </a:t>
            </a:r>
            <a:r>
              <a:rPr lang="en-US" sz="1400" dirty="0" err="1"/>
              <a:t>varandra</a:t>
            </a:r>
            <a:r>
              <a:rPr lang="en-US" sz="1400" dirty="0"/>
              <a:t> i </a:t>
            </a:r>
            <a:r>
              <a:rPr lang="en-US" sz="1400" dirty="0" err="1"/>
              <a:t>ord</a:t>
            </a:r>
            <a:r>
              <a:rPr lang="en-US" sz="1400" dirty="0"/>
              <a:t> </a:t>
            </a:r>
            <a:r>
              <a:rPr lang="en-US" sz="1400" dirty="0" err="1"/>
              <a:t>och</a:t>
            </a:r>
            <a:r>
              <a:rPr lang="en-US" sz="1400" dirty="0"/>
              <a:t> handling</a:t>
            </a:r>
            <a:endParaRPr dirty="0"/>
          </a:p>
        </p:txBody>
      </p:sp>
      <p:sp>
        <p:nvSpPr>
          <p:cNvPr id="2" name="Google Shape;152;p8">
            <a:extLst>
              <a:ext uri="{FF2B5EF4-FFF2-40B4-BE49-F238E27FC236}">
                <a16:creationId xmlns:a16="http://schemas.microsoft.com/office/drawing/2014/main" id="{3786506C-BE5C-08FF-4EBC-C759C8A365D5}"/>
              </a:ext>
            </a:extLst>
          </p:cNvPr>
          <p:cNvSpPr/>
          <p:nvPr/>
        </p:nvSpPr>
        <p:spPr>
          <a:xfrm>
            <a:off x="201383" y="1190931"/>
            <a:ext cx="3474720" cy="18288"/>
          </a:xfrm>
          <a:custGeom>
            <a:avLst/>
            <a:gdLst/>
            <a:ahLst/>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CAE2E-21AE-3884-2532-A07AE5B133A1}"/>
              </a:ext>
            </a:extLst>
          </p:cNvPr>
          <p:cNvSpPr>
            <a:spLocks noGrp="1"/>
          </p:cNvSpPr>
          <p:nvPr>
            <p:ph type="title"/>
          </p:nvPr>
        </p:nvSpPr>
        <p:spPr/>
        <p:txBody>
          <a:bodyPr>
            <a:normAutofit/>
          </a:bodyPr>
          <a:lstStyle/>
          <a:p>
            <a:r>
              <a:rPr lang="sv-SE" sz="2500" dirty="0" err="1"/>
              <a:t>Teambuilding</a:t>
            </a:r>
            <a:r>
              <a:rPr lang="sv-SE" sz="2500" dirty="0"/>
              <a:t> med tjejerna</a:t>
            </a:r>
          </a:p>
        </p:txBody>
      </p:sp>
      <p:sp>
        <p:nvSpPr>
          <p:cNvPr id="3" name="Text Placeholder 2">
            <a:extLst>
              <a:ext uri="{FF2B5EF4-FFF2-40B4-BE49-F238E27FC236}">
                <a16:creationId xmlns:a16="http://schemas.microsoft.com/office/drawing/2014/main" id="{8E9293A3-9BC9-637B-1EE7-3CBFA1CCB1A4}"/>
              </a:ext>
            </a:extLst>
          </p:cNvPr>
          <p:cNvSpPr>
            <a:spLocks noGrp="1"/>
          </p:cNvSpPr>
          <p:nvPr>
            <p:ph type="body" idx="1"/>
          </p:nvPr>
        </p:nvSpPr>
        <p:spPr/>
        <p:txBody>
          <a:bodyPr>
            <a:normAutofit/>
          </a:bodyPr>
          <a:lstStyle/>
          <a:p>
            <a:pPr marL="114300" indent="0">
              <a:buNone/>
            </a:pPr>
            <a:r>
              <a:rPr lang="sv-SE" sz="1600" dirty="0"/>
              <a:t>Vi vill gå igenom Rönnbys värdegrund tillsammans och sitta ner med tjejerna för att höra deras åsikter och tankar.</a:t>
            </a:r>
          </a:p>
          <a:p>
            <a:pPr>
              <a:buFontTx/>
              <a:buChar char="-"/>
            </a:pPr>
            <a:r>
              <a:rPr lang="sv-SE" sz="1600" dirty="0"/>
              <a:t>Varför spelar dom innebandy?</a:t>
            </a:r>
          </a:p>
          <a:p>
            <a:pPr>
              <a:buFontTx/>
              <a:buChar char="-"/>
            </a:pPr>
            <a:r>
              <a:rPr lang="sv-SE" sz="1600" dirty="0"/>
              <a:t>Vad förväntar dom sig av oss/träningarna/matcherna</a:t>
            </a:r>
          </a:p>
          <a:p>
            <a:pPr>
              <a:buFontTx/>
              <a:buChar char="-"/>
            </a:pPr>
            <a:r>
              <a:rPr lang="sv-SE" sz="1600" dirty="0"/>
              <a:t>Vad vi tränare förväntar oss av dom? </a:t>
            </a:r>
          </a:p>
          <a:p>
            <a:pPr>
              <a:buFontTx/>
              <a:buChar char="-"/>
            </a:pPr>
            <a:r>
              <a:rPr lang="sv-SE" sz="1600" dirty="0"/>
              <a:t>Vilka önskemål har dom för säsongen/träningarna.</a:t>
            </a:r>
          </a:p>
        </p:txBody>
      </p:sp>
      <p:sp>
        <p:nvSpPr>
          <p:cNvPr id="4" name="Google Shape;152;p8">
            <a:extLst>
              <a:ext uri="{FF2B5EF4-FFF2-40B4-BE49-F238E27FC236}">
                <a16:creationId xmlns:a16="http://schemas.microsoft.com/office/drawing/2014/main" id="{AFC48F53-A883-976F-6436-6D0AC06DD22C}"/>
              </a:ext>
            </a:extLst>
          </p:cNvPr>
          <p:cNvSpPr/>
          <p:nvPr/>
        </p:nvSpPr>
        <p:spPr>
          <a:xfrm>
            <a:off x="915383" y="1298968"/>
            <a:ext cx="3474720" cy="18288"/>
          </a:xfrm>
          <a:custGeom>
            <a:avLst/>
            <a:gdLst/>
            <a:ahLst/>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2445682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89"/>
        <p:cNvGrpSpPr/>
        <p:nvPr/>
      </p:nvGrpSpPr>
      <p:grpSpPr>
        <a:xfrm>
          <a:off x="0" y="0"/>
          <a:ext cx="0" cy="0"/>
          <a:chOff x="0" y="0"/>
          <a:chExt cx="0" cy="0"/>
        </a:xfrm>
      </p:grpSpPr>
      <p:sp>
        <p:nvSpPr>
          <p:cNvPr id="190" name="Google Shape;190;p13"/>
          <p:cNvSpPr/>
          <p:nvPr/>
        </p:nvSpPr>
        <p:spPr>
          <a:xfrm>
            <a:off x="3048"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91" name="Google Shape;191;p13"/>
          <p:cNvSpPr/>
          <p:nvPr/>
        </p:nvSpPr>
        <p:spPr>
          <a:xfrm>
            <a:off x="1" y="0"/>
            <a:ext cx="4167271" cy="6858000"/>
          </a:xfrm>
          <a:custGeom>
            <a:avLst/>
            <a:gdLst/>
            <a:ahLst/>
            <a:cxnLst/>
            <a:rect l="l" t="t" r="r" b="b"/>
            <a:pathLst>
              <a:path w="4167271" h="6858000" extrusionOk="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92" name="Google Shape;192;p13"/>
          <p:cNvSpPr txBox="1">
            <a:spLocks noGrp="1"/>
          </p:cNvSpPr>
          <p:nvPr>
            <p:ph type="title"/>
          </p:nvPr>
        </p:nvSpPr>
        <p:spPr>
          <a:xfrm>
            <a:off x="686834" y="1153572"/>
            <a:ext cx="3200400" cy="44611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3700"/>
              <a:buFont typeface="Calibri"/>
              <a:buNone/>
            </a:pPr>
            <a:r>
              <a:rPr lang="en-US" sz="3700" dirty="0" err="1">
                <a:solidFill>
                  <a:srgbClr val="FFFFFF"/>
                </a:solidFill>
              </a:rPr>
              <a:t>Övriga</a:t>
            </a:r>
            <a:r>
              <a:rPr lang="en-US" sz="3700" dirty="0">
                <a:solidFill>
                  <a:srgbClr val="FFFFFF"/>
                </a:solidFill>
              </a:rPr>
              <a:t> </a:t>
            </a:r>
            <a:r>
              <a:rPr lang="en-US" sz="3700" dirty="0" err="1">
                <a:solidFill>
                  <a:srgbClr val="FFFFFF"/>
                </a:solidFill>
              </a:rPr>
              <a:t>arbetsuppgifter</a:t>
            </a:r>
            <a:r>
              <a:rPr lang="en-US" sz="3700" dirty="0">
                <a:solidFill>
                  <a:srgbClr val="FFFFFF"/>
                </a:solidFill>
              </a:rPr>
              <a:t> för </a:t>
            </a:r>
            <a:r>
              <a:rPr lang="en-US" sz="3700" dirty="0" err="1">
                <a:solidFill>
                  <a:srgbClr val="FFFFFF"/>
                </a:solidFill>
              </a:rPr>
              <a:t>föräldrar</a:t>
            </a:r>
            <a:r>
              <a:rPr lang="en-US" sz="3700" dirty="0">
                <a:solidFill>
                  <a:srgbClr val="FFFFFF"/>
                </a:solidFill>
              </a:rPr>
              <a:t>	</a:t>
            </a:r>
            <a:endParaRPr dirty="0"/>
          </a:p>
        </p:txBody>
      </p:sp>
      <p:sp>
        <p:nvSpPr>
          <p:cNvPr id="193" name="Google Shape;193;p13"/>
          <p:cNvSpPr/>
          <p:nvPr/>
        </p:nvSpPr>
        <p:spPr>
          <a:xfrm rot="10800000" flipH="1">
            <a:off x="7550402" y="2455479"/>
            <a:ext cx="4083433" cy="4083433"/>
          </a:xfrm>
          <a:prstGeom prst="arc">
            <a:avLst>
              <a:gd name="adj1" fmla="val 16200000"/>
              <a:gd name="adj2" fmla="val 0"/>
            </a:avLst>
          </a:prstGeom>
          <a:noFill/>
          <a:ln w="127000" cap="rnd" cmpd="sng">
            <a:solidFill>
              <a:schemeClr val="accent4"/>
            </a:solidFill>
            <a:prstDash val="dash"/>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94" name="Google Shape;194;p13"/>
          <p:cNvSpPr txBox="1">
            <a:spLocks noGrp="1"/>
          </p:cNvSpPr>
          <p:nvPr>
            <p:ph type="body" idx="1"/>
          </p:nvPr>
        </p:nvSpPr>
        <p:spPr>
          <a:xfrm>
            <a:off x="4456545" y="1153572"/>
            <a:ext cx="6906491" cy="5585619"/>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500"/>
              <a:buNone/>
            </a:pPr>
            <a:r>
              <a:rPr lang="en-US" sz="1500" b="1" dirty="0" err="1"/>
              <a:t>Inventering</a:t>
            </a:r>
            <a:r>
              <a:rPr lang="en-US" sz="1500" b="1" dirty="0"/>
              <a:t> </a:t>
            </a:r>
            <a:r>
              <a:rPr lang="en-US" sz="1500" b="1" dirty="0" err="1"/>
              <a:t>Citygross</a:t>
            </a:r>
            <a:r>
              <a:rPr lang="en-US" sz="1500" b="1" dirty="0"/>
              <a:t>  - </a:t>
            </a:r>
            <a:r>
              <a:rPr lang="en-US" sz="1500" b="1" dirty="0" err="1"/>
              <a:t>ej</a:t>
            </a:r>
            <a:r>
              <a:rPr lang="en-US" sz="1500" b="1" dirty="0"/>
              <a:t> </a:t>
            </a:r>
            <a:r>
              <a:rPr lang="en-US" sz="1500" b="1" dirty="0" err="1"/>
              <a:t>längre</a:t>
            </a:r>
            <a:r>
              <a:rPr lang="en-US" sz="1500" b="1" dirty="0"/>
              <a:t> </a:t>
            </a:r>
            <a:r>
              <a:rPr lang="en-US" sz="1500" b="1" dirty="0" err="1"/>
              <a:t>aktuellt</a:t>
            </a:r>
            <a:endParaRPr sz="1500" dirty="0"/>
          </a:p>
          <a:p>
            <a:pPr marL="0" lvl="0" indent="0" algn="l" rtl="0">
              <a:lnSpc>
                <a:spcPct val="90000"/>
              </a:lnSpc>
              <a:spcBef>
                <a:spcPts val="1000"/>
              </a:spcBef>
              <a:spcAft>
                <a:spcPts val="0"/>
              </a:spcAft>
              <a:buClr>
                <a:schemeClr val="dk1"/>
              </a:buClr>
              <a:buSzPts val="1500"/>
              <a:buNone/>
            </a:pPr>
            <a:r>
              <a:rPr lang="en-US" sz="1500" b="1" dirty="0" err="1"/>
              <a:t>Sargvakter</a:t>
            </a:r>
            <a:r>
              <a:rPr lang="en-US" sz="1500" b="1" dirty="0"/>
              <a:t> SSL-matcher 28 December </a:t>
            </a:r>
            <a:r>
              <a:rPr lang="en-US" sz="1500" b="1" dirty="0" err="1"/>
              <a:t>matchstart</a:t>
            </a:r>
            <a:r>
              <a:rPr lang="en-US" sz="1500" b="1" dirty="0"/>
              <a:t> 14:45</a:t>
            </a:r>
            <a:endParaRPr dirty="0"/>
          </a:p>
          <a:p>
            <a:pPr marL="0" lvl="0" indent="0" algn="l" rtl="0">
              <a:lnSpc>
                <a:spcPct val="90000"/>
              </a:lnSpc>
              <a:spcBef>
                <a:spcPts val="1000"/>
              </a:spcBef>
              <a:spcAft>
                <a:spcPts val="0"/>
              </a:spcAft>
              <a:buClr>
                <a:schemeClr val="dk1"/>
              </a:buClr>
              <a:buSzPts val="1500"/>
              <a:buNone/>
            </a:pPr>
            <a:r>
              <a:rPr lang="en-US" sz="1500" dirty="0" err="1"/>
              <a:t>Arbetsuppgifter</a:t>
            </a:r>
            <a:r>
              <a:rPr lang="en-US" sz="1500" dirty="0"/>
              <a:t>:</a:t>
            </a:r>
          </a:p>
          <a:p>
            <a:pPr marL="228600" lvl="0" indent="-228600" algn="l" rtl="0">
              <a:lnSpc>
                <a:spcPct val="90000"/>
              </a:lnSpc>
              <a:spcBef>
                <a:spcPts val="1000"/>
              </a:spcBef>
              <a:spcAft>
                <a:spcPts val="0"/>
              </a:spcAft>
              <a:buClr>
                <a:schemeClr val="dk1"/>
              </a:buClr>
              <a:buSzPts val="1500"/>
              <a:buFont typeface="Noto Sans Symbols"/>
              <a:buChar char="▪"/>
            </a:pPr>
            <a:r>
              <a:rPr lang="en-US" sz="1500" dirty="0" err="1"/>
              <a:t>Sargvakter</a:t>
            </a:r>
            <a:r>
              <a:rPr lang="en-US" sz="1500" dirty="0"/>
              <a:t> under match (om under 12 </a:t>
            </a:r>
            <a:r>
              <a:rPr lang="en-US" sz="1500" dirty="0" err="1"/>
              <a:t>år</a:t>
            </a:r>
            <a:r>
              <a:rPr lang="en-US" sz="1500" dirty="0"/>
              <a:t>, </a:t>
            </a:r>
            <a:r>
              <a:rPr lang="en-US" sz="1500" dirty="0" err="1"/>
              <a:t>krävs</a:t>
            </a:r>
            <a:r>
              <a:rPr lang="en-US" sz="1500" dirty="0"/>
              <a:t> 1 </a:t>
            </a:r>
            <a:r>
              <a:rPr lang="en-US" sz="1500" dirty="0" err="1"/>
              <a:t>vuxen</a:t>
            </a:r>
            <a:r>
              <a:rPr lang="en-US" sz="1500" dirty="0"/>
              <a:t> i </a:t>
            </a:r>
            <a:r>
              <a:rPr lang="en-US" sz="1500" dirty="0" err="1"/>
              <a:t>varje</a:t>
            </a:r>
            <a:r>
              <a:rPr lang="en-US" sz="1500" dirty="0"/>
              <a:t> </a:t>
            </a:r>
            <a:r>
              <a:rPr lang="en-US" sz="1500" dirty="0" err="1"/>
              <a:t>hörn</a:t>
            </a:r>
            <a:r>
              <a:rPr lang="en-US" sz="1500" dirty="0"/>
              <a:t>)</a:t>
            </a:r>
            <a:endParaRPr dirty="0"/>
          </a:p>
          <a:p>
            <a:pPr marL="228600" lvl="0" indent="-228600" algn="l" rtl="0">
              <a:lnSpc>
                <a:spcPct val="90000"/>
              </a:lnSpc>
              <a:spcBef>
                <a:spcPts val="1000"/>
              </a:spcBef>
              <a:spcAft>
                <a:spcPts val="0"/>
              </a:spcAft>
              <a:buClr>
                <a:schemeClr val="dk1"/>
              </a:buClr>
              <a:buSzPts val="1500"/>
              <a:buFont typeface="Noto Sans Symbols"/>
              <a:buChar char="▪"/>
            </a:pPr>
            <a:r>
              <a:rPr lang="en-US" sz="1500" dirty="0" err="1"/>
              <a:t>Bemanna</a:t>
            </a:r>
            <a:r>
              <a:rPr lang="en-US" sz="1500" dirty="0"/>
              <a:t> </a:t>
            </a:r>
            <a:r>
              <a:rPr lang="en-US" sz="1500" dirty="0" err="1"/>
              <a:t>kiosken</a:t>
            </a:r>
            <a:r>
              <a:rPr lang="en-US" sz="1500" dirty="0"/>
              <a:t> med 4 </a:t>
            </a:r>
            <a:r>
              <a:rPr lang="en-US" sz="1500" dirty="0" err="1"/>
              <a:t>vuxna</a:t>
            </a:r>
            <a:r>
              <a:rPr lang="en-US" sz="1500" dirty="0"/>
              <a:t> (</a:t>
            </a:r>
            <a:r>
              <a:rPr lang="en-US" sz="1500" dirty="0" err="1"/>
              <a:t>tillsammans</a:t>
            </a:r>
            <a:r>
              <a:rPr lang="en-US" sz="1500" dirty="0"/>
              <a:t> med </a:t>
            </a:r>
            <a:r>
              <a:rPr lang="en-US" sz="1500" dirty="0" err="1"/>
              <a:t>kioskteam</a:t>
            </a:r>
            <a:r>
              <a:rPr lang="en-US" sz="1500" dirty="0"/>
              <a:t>)</a:t>
            </a:r>
            <a:endParaRPr dirty="0"/>
          </a:p>
          <a:p>
            <a:pPr marL="228600" lvl="0" indent="-228600" algn="l" rtl="0">
              <a:lnSpc>
                <a:spcPct val="90000"/>
              </a:lnSpc>
              <a:spcBef>
                <a:spcPts val="1000"/>
              </a:spcBef>
              <a:spcAft>
                <a:spcPts val="0"/>
              </a:spcAft>
              <a:buClr>
                <a:schemeClr val="dk1"/>
              </a:buClr>
              <a:buSzPts val="1500"/>
              <a:buFont typeface="Noto Sans Symbols"/>
              <a:buChar char="▪"/>
            </a:pPr>
            <a:r>
              <a:rPr lang="en-US" sz="1500" dirty="0" err="1"/>
              <a:t>Viktigt</a:t>
            </a:r>
            <a:r>
              <a:rPr lang="en-US" sz="1500" dirty="0"/>
              <a:t> </a:t>
            </a:r>
            <a:r>
              <a:rPr lang="en-US" sz="1500" dirty="0" err="1"/>
              <a:t>att</a:t>
            </a:r>
            <a:r>
              <a:rPr lang="en-US" sz="1500" dirty="0"/>
              <a:t> de </a:t>
            </a:r>
            <a:r>
              <a:rPr lang="en-US" sz="1500" dirty="0" err="1"/>
              <a:t>samlas</a:t>
            </a:r>
            <a:r>
              <a:rPr lang="en-US" sz="1500" dirty="0"/>
              <a:t> i </a:t>
            </a:r>
            <a:r>
              <a:rPr lang="en-US" sz="1500" dirty="0" err="1"/>
              <a:t>kiosken</a:t>
            </a:r>
            <a:r>
              <a:rPr lang="en-US" sz="1500" dirty="0"/>
              <a:t> 2 </a:t>
            </a:r>
            <a:r>
              <a:rPr lang="en-US" sz="1500" dirty="0" err="1"/>
              <a:t>tim</a:t>
            </a:r>
            <a:r>
              <a:rPr lang="en-US" sz="1500" dirty="0"/>
              <a:t> </a:t>
            </a:r>
            <a:r>
              <a:rPr lang="en-US" sz="1500" dirty="0" err="1"/>
              <a:t>före</a:t>
            </a:r>
            <a:r>
              <a:rPr lang="en-US" sz="1500" dirty="0"/>
              <a:t> </a:t>
            </a:r>
            <a:r>
              <a:rPr lang="en-US" sz="1500" dirty="0" err="1"/>
              <a:t>matchstart</a:t>
            </a:r>
            <a:endParaRPr dirty="0"/>
          </a:p>
          <a:p>
            <a:pPr marL="228600" lvl="0" indent="-228600" algn="l" rtl="0">
              <a:lnSpc>
                <a:spcPct val="90000"/>
              </a:lnSpc>
              <a:spcBef>
                <a:spcPts val="1000"/>
              </a:spcBef>
              <a:spcAft>
                <a:spcPts val="0"/>
              </a:spcAft>
              <a:buClr>
                <a:schemeClr val="dk1"/>
              </a:buClr>
              <a:buSzPts val="1500"/>
              <a:buFont typeface="Noto Sans Symbols"/>
              <a:buChar char="▪"/>
            </a:pPr>
            <a:r>
              <a:rPr lang="en-US" sz="1500" dirty="0" err="1"/>
              <a:t>Grovstäda</a:t>
            </a:r>
            <a:r>
              <a:rPr lang="en-US" sz="1500" dirty="0"/>
              <a:t> </a:t>
            </a:r>
            <a:r>
              <a:rPr lang="en-US" sz="1500" dirty="0" err="1"/>
              <a:t>läktaren</a:t>
            </a:r>
            <a:endParaRPr dirty="0"/>
          </a:p>
          <a:p>
            <a:pPr marL="228600" lvl="0" indent="-228600" algn="l" rtl="0">
              <a:lnSpc>
                <a:spcPct val="90000"/>
              </a:lnSpc>
              <a:spcBef>
                <a:spcPts val="1000"/>
              </a:spcBef>
              <a:spcAft>
                <a:spcPts val="0"/>
              </a:spcAft>
              <a:buClr>
                <a:schemeClr val="dk1"/>
              </a:buClr>
              <a:buSzPts val="1500"/>
              <a:buFont typeface="Noto Sans Symbols"/>
              <a:buChar char="▪"/>
            </a:pPr>
            <a:r>
              <a:rPr lang="en-US" sz="1500" dirty="0"/>
              <a:t>Riva </a:t>
            </a:r>
            <a:r>
              <a:rPr lang="en-US" sz="1500" dirty="0" err="1"/>
              <a:t>matchsargen</a:t>
            </a:r>
            <a:r>
              <a:rPr lang="en-US" sz="1500" dirty="0"/>
              <a:t> </a:t>
            </a:r>
            <a:r>
              <a:rPr lang="en-US" sz="1500" dirty="0" err="1"/>
              <a:t>och</a:t>
            </a:r>
            <a:r>
              <a:rPr lang="en-US" sz="1500" dirty="0"/>
              <a:t> </a:t>
            </a:r>
            <a:r>
              <a:rPr lang="en-US" sz="1500" dirty="0" err="1"/>
              <a:t>bygga</a:t>
            </a:r>
            <a:r>
              <a:rPr lang="en-US" sz="1500" dirty="0"/>
              <a:t> </a:t>
            </a:r>
            <a:r>
              <a:rPr lang="en-US" sz="1500" dirty="0" err="1"/>
              <a:t>träningssargen</a:t>
            </a:r>
            <a:endParaRPr dirty="0"/>
          </a:p>
          <a:p>
            <a:pPr marL="228600" lvl="0" indent="-228600" algn="l" rtl="0">
              <a:lnSpc>
                <a:spcPct val="90000"/>
              </a:lnSpc>
              <a:spcBef>
                <a:spcPts val="1000"/>
              </a:spcBef>
              <a:spcAft>
                <a:spcPts val="0"/>
              </a:spcAft>
              <a:buClr>
                <a:schemeClr val="dk1"/>
              </a:buClr>
              <a:buSzPts val="1500"/>
              <a:buFont typeface="Noto Sans Symbols"/>
              <a:buChar char="▪"/>
            </a:pPr>
            <a:r>
              <a:rPr lang="en-US" sz="1500" dirty="0"/>
              <a:t>Kan </a:t>
            </a:r>
            <a:r>
              <a:rPr lang="en-US" sz="1500" dirty="0" err="1"/>
              <a:t>bli</a:t>
            </a:r>
            <a:r>
              <a:rPr lang="en-US" sz="1500" dirty="0"/>
              <a:t> </a:t>
            </a:r>
            <a:r>
              <a:rPr lang="en-US" sz="1500" dirty="0" err="1"/>
              <a:t>fler</a:t>
            </a:r>
            <a:r>
              <a:rPr lang="en-US" sz="1500" dirty="0"/>
              <a:t> </a:t>
            </a:r>
            <a:r>
              <a:rPr lang="en-US" sz="1500" dirty="0" err="1"/>
              <a:t>uppgifter</a:t>
            </a:r>
            <a:r>
              <a:rPr lang="en-US" sz="1500" dirty="0"/>
              <a:t> i </a:t>
            </a:r>
            <a:r>
              <a:rPr lang="en-US" sz="1500" dirty="0" err="1"/>
              <a:t>samband</a:t>
            </a:r>
            <a:r>
              <a:rPr lang="en-US" sz="1500" dirty="0"/>
              <a:t> med </a:t>
            </a:r>
            <a:r>
              <a:rPr lang="en-US" sz="1500" dirty="0" err="1"/>
              <a:t>att</a:t>
            </a:r>
            <a:r>
              <a:rPr lang="en-US" sz="1500" dirty="0"/>
              <a:t> </a:t>
            </a:r>
            <a:r>
              <a:rPr lang="en-US" sz="1500" dirty="0" err="1"/>
              <a:t>matcheventet</a:t>
            </a:r>
            <a:r>
              <a:rPr lang="en-US" sz="1500" dirty="0"/>
              <a:t> </a:t>
            </a:r>
            <a:r>
              <a:rPr lang="en-US" sz="1500" dirty="0" err="1"/>
              <a:t>utökas</a:t>
            </a:r>
            <a:endParaRPr lang="en-US" sz="1500" dirty="0"/>
          </a:p>
          <a:p>
            <a:pPr marL="228600" indent="-228600">
              <a:buSzPts val="1500"/>
              <a:buFont typeface="Noto Sans Symbols"/>
              <a:buChar char="▪"/>
            </a:pPr>
            <a:r>
              <a:rPr lang="sv-SE" sz="1500" dirty="0"/>
              <a:t>Sälja lotter och andra tävlingar</a:t>
            </a:r>
          </a:p>
          <a:p>
            <a:pPr marL="0" indent="0">
              <a:buSzPts val="1500"/>
              <a:buNone/>
            </a:pPr>
            <a:r>
              <a:rPr lang="sv-SE" sz="1500" b="1" dirty="0"/>
              <a:t>Sälja Restaurangchansen  - vinst till Rönnby 450kr (allt utöver behåller vi till </a:t>
            </a:r>
            <a:r>
              <a:rPr lang="sv-SE" sz="1500" b="1" dirty="0" err="1"/>
              <a:t>lagkassen</a:t>
            </a:r>
            <a:r>
              <a:rPr lang="sv-SE" sz="1500" b="1" dirty="0"/>
              <a:t>)</a:t>
            </a:r>
            <a:endParaRPr lang="sv-SE" sz="1500" dirty="0"/>
          </a:p>
          <a:p>
            <a:pPr marL="0" indent="0">
              <a:buSzPts val="1500"/>
              <a:buNone/>
            </a:pPr>
            <a:r>
              <a:rPr lang="sv-SE" sz="1500" dirty="0"/>
              <a:t>Då vi tappat Inventeringsuppdraget så kan det tillkomma ytterligare en aktivitet framöver.</a:t>
            </a:r>
          </a:p>
          <a:p>
            <a:pPr marL="0" lvl="0" indent="0" algn="l" rtl="0">
              <a:lnSpc>
                <a:spcPct val="90000"/>
              </a:lnSpc>
              <a:spcBef>
                <a:spcPts val="1000"/>
              </a:spcBef>
              <a:spcAft>
                <a:spcPts val="0"/>
              </a:spcAft>
              <a:buClr>
                <a:schemeClr val="dk1"/>
              </a:buClr>
              <a:buSzPts val="1500"/>
              <a:buNone/>
            </a:pPr>
            <a:endParaRPr dirty="0"/>
          </a:p>
          <a:p>
            <a:pPr marL="228600" lvl="0" indent="-133350" algn="l" rtl="0">
              <a:lnSpc>
                <a:spcPct val="90000"/>
              </a:lnSpc>
              <a:spcBef>
                <a:spcPts val="1000"/>
              </a:spcBef>
              <a:spcAft>
                <a:spcPts val="0"/>
              </a:spcAft>
              <a:buClr>
                <a:schemeClr val="dk1"/>
              </a:buClr>
              <a:buSzPts val="1500"/>
              <a:buNone/>
            </a:pPr>
            <a:endParaRPr sz="1500" dirty="0"/>
          </a:p>
          <a:p>
            <a:pPr marL="0" lvl="0" indent="0" algn="l" rtl="0">
              <a:lnSpc>
                <a:spcPct val="90000"/>
              </a:lnSpc>
              <a:spcBef>
                <a:spcPts val="1000"/>
              </a:spcBef>
              <a:spcAft>
                <a:spcPts val="0"/>
              </a:spcAft>
              <a:buClr>
                <a:schemeClr val="dk1"/>
              </a:buClr>
              <a:buSzPts val="1500"/>
              <a:buNone/>
            </a:pPr>
            <a:endParaRPr sz="1500" dirty="0"/>
          </a:p>
          <a:p>
            <a:pPr marL="228600" lvl="0" indent="-133350" algn="l" rtl="0">
              <a:lnSpc>
                <a:spcPct val="90000"/>
              </a:lnSpc>
              <a:spcBef>
                <a:spcPts val="1000"/>
              </a:spcBef>
              <a:spcAft>
                <a:spcPts val="0"/>
              </a:spcAft>
              <a:buClr>
                <a:schemeClr val="dk1"/>
              </a:buClr>
              <a:buSzPts val="1500"/>
              <a:buNone/>
            </a:pPr>
            <a:endParaRPr sz="1500" dirty="0"/>
          </a:p>
          <a:p>
            <a:pPr marL="228600" lvl="0" indent="-133350" algn="l" rtl="0">
              <a:lnSpc>
                <a:spcPct val="90000"/>
              </a:lnSpc>
              <a:spcBef>
                <a:spcPts val="1000"/>
              </a:spcBef>
              <a:spcAft>
                <a:spcPts val="0"/>
              </a:spcAft>
              <a:buClr>
                <a:schemeClr val="dk1"/>
              </a:buClr>
              <a:buSzPts val="1500"/>
              <a:buNone/>
            </a:pPr>
            <a:endParaRPr sz="1500" dirty="0"/>
          </a:p>
          <a:p>
            <a:pPr marL="0" lvl="0" indent="0" algn="l" rtl="0">
              <a:lnSpc>
                <a:spcPct val="90000"/>
              </a:lnSpc>
              <a:spcBef>
                <a:spcPts val="1000"/>
              </a:spcBef>
              <a:spcAft>
                <a:spcPts val="0"/>
              </a:spcAft>
              <a:buClr>
                <a:schemeClr val="dk1"/>
              </a:buClr>
              <a:buSzPts val="1500"/>
              <a:buNone/>
            </a:pPr>
            <a:endParaRPr sz="1500" dirty="0"/>
          </a:p>
          <a:p>
            <a:pPr marL="228600" lvl="0" indent="-133350" algn="l" rtl="0">
              <a:lnSpc>
                <a:spcPct val="90000"/>
              </a:lnSpc>
              <a:spcBef>
                <a:spcPts val="1000"/>
              </a:spcBef>
              <a:spcAft>
                <a:spcPts val="0"/>
              </a:spcAft>
              <a:buClr>
                <a:schemeClr val="dk1"/>
              </a:buClr>
              <a:buSzPts val="1500"/>
              <a:buNone/>
            </a:pPr>
            <a:endParaRPr sz="15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8"/>
        <p:cNvGrpSpPr/>
        <p:nvPr/>
      </p:nvGrpSpPr>
      <p:grpSpPr>
        <a:xfrm>
          <a:off x="0" y="0"/>
          <a:ext cx="0" cy="0"/>
          <a:chOff x="0" y="0"/>
          <a:chExt cx="0" cy="0"/>
        </a:xfrm>
      </p:grpSpPr>
      <p:sp>
        <p:nvSpPr>
          <p:cNvPr id="199" name="Google Shape;199;p14"/>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00" name="Google Shape;200;p14"/>
          <p:cNvSpPr txBox="1">
            <a:spLocks noGrp="1"/>
          </p:cNvSpPr>
          <p:nvPr>
            <p:ph type="title"/>
          </p:nvPr>
        </p:nvSpPr>
        <p:spPr>
          <a:xfrm>
            <a:off x="572493" y="238539"/>
            <a:ext cx="11018520" cy="1434415"/>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5400"/>
              <a:buFont typeface="Calibri"/>
              <a:buNone/>
            </a:pPr>
            <a:r>
              <a:rPr lang="en-US" sz="5400" dirty="0" err="1"/>
              <a:t>Avgifter</a:t>
            </a:r>
            <a:r>
              <a:rPr lang="en-US" sz="5400" dirty="0"/>
              <a:t> </a:t>
            </a:r>
            <a:endParaRPr dirty="0"/>
          </a:p>
        </p:txBody>
      </p:sp>
      <p:sp>
        <p:nvSpPr>
          <p:cNvPr id="201" name="Google Shape;201;p14"/>
          <p:cNvSpPr/>
          <p:nvPr/>
        </p:nvSpPr>
        <p:spPr>
          <a:xfrm>
            <a:off x="572493" y="1681544"/>
            <a:ext cx="10972800" cy="18288"/>
          </a:xfrm>
          <a:custGeom>
            <a:avLst/>
            <a:gdLst/>
            <a:ahLst/>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4901"/>
            </a:schemeClr>
          </a:solidFill>
          <a:ln w="44450" cap="rnd" cmpd="sng">
            <a:solidFill>
              <a:schemeClr val="accent2">
                <a:alpha val="74901"/>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02" name="Google Shape;202;p14"/>
          <p:cNvSpPr txBox="1">
            <a:spLocks noGrp="1"/>
          </p:cNvSpPr>
          <p:nvPr>
            <p:ph type="body" idx="1"/>
          </p:nvPr>
        </p:nvSpPr>
        <p:spPr>
          <a:xfrm>
            <a:off x="670816" y="2002490"/>
            <a:ext cx="7775094" cy="4119172"/>
          </a:xfrm>
          <a:prstGeom prst="rect">
            <a:avLst/>
          </a:prstGeom>
          <a:noFill/>
          <a:ln>
            <a:noFill/>
          </a:ln>
        </p:spPr>
        <p:txBody>
          <a:bodyPr spcFirstLastPara="1" wrap="square" lIns="91425" tIns="45700" rIns="91425" bIns="45700" anchor="t" anchorCtr="0">
            <a:normAutofit lnSpcReduction="10000"/>
          </a:bodyPr>
          <a:lstStyle/>
          <a:p>
            <a:pPr marL="228600" lvl="0" indent="-88900" algn="l" rtl="0">
              <a:lnSpc>
                <a:spcPct val="90000"/>
              </a:lnSpc>
              <a:spcBef>
                <a:spcPts val="0"/>
              </a:spcBef>
              <a:spcAft>
                <a:spcPts val="0"/>
              </a:spcAft>
              <a:buClr>
                <a:schemeClr val="dk1"/>
              </a:buClr>
              <a:buSzPts val="2200"/>
              <a:buNone/>
            </a:pPr>
            <a:endParaRPr sz="2200" b="0" i="0" u="none" strike="noStrike" dirty="0">
              <a:latin typeface="Calibri"/>
              <a:ea typeface="Calibri"/>
              <a:cs typeface="Calibri"/>
              <a:sym typeface="Calibri"/>
            </a:endParaRPr>
          </a:p>
          <a:p>
            <a:pPr marL="228600" lvl="0" indent="-228600" algn="l" rtl="0">
              <a:lnSpc>
                <a:spcPct val="90000"/>
              </a:lnSpc>
              <a:spcBef>
                <a:spcPts val="1000"/>
              </a:spcBef>
              <a:spcAft>
                <a:spcPts val="0"/>
              </a:spcAft>
              <a:buClr>
                <a:schemeClr val="dk1"/>
              </a:buClr>
              <a:buSzPts val="2200"/>
              <a:buChar char="•"/>
            </a:pPr>
            <a:r>
              <a:rPr lang="en-US" sz="2200" dirty="0" err="1">
                <a:latin typeface="Calibri"/>
                <a:ea typeface="Calibri"/>
                <a:cs typeface="Calibri"/>
                <a:sym typeface="Calibri"/>
              </a:rPr>
              <a:t>Medlemsavgift</a:t>
            </a:r>
            <a:r>
              <a:rPr lang="en-US" sz="2200" dirty="0">
                <a:latin typeface="Calibri"/>
                <a:ea typeface="Calibri"/>
                <a:cs typeface="Calibri"/>
                <a:sym typeface="Calibri"/>
              </a:rPr>
              <a:t> 400 </a:t>
            </a:r>
            <a:r>
              <a:rPr lang="en-US" sz="2200" dirty="0" err="1">
                <a:latin typeface="Calibri"/>
                <a:ea typeface="Calibri"/>
                <a:cs typeface="Calibri"/>
                <a:sym typeface="Calibri"/>
              </a:rPr>
              <a:t>kr</a:t>
            </a:r>
            <a:r>
              <a:rPr lang="en-US" sz="2200" dirty="0">
                <a:latin typeface="Calibri"/>
                <a:ea typeface="Calibri"/>
                <a:cs typeface="Calibri"/>
                <a:sym typeface="Calibri"/>
              </a:rPr>
              <a:t> (</a:t>
            </a:r>
            <a:r>
              <a:rPr lang="en-US" sz="2200" dirty="0" err="1">
                <a:latin typeface="Calibri"/>
                <a:ea typeface="Calibri"/>
                <a:cs typeface="Calibri"/>
                <a:sym typeface="Calibri"/>
              </a:rPr>
              <a:t>samma</a:t>
            </a:r>
            <a:r>
              <a:rPr lang="en-US" sz="2200" dirty="0">
                <a:latin typeface="Calibri"/>
                <a:ea typeface="Calibri"/>
                <a:cs typeface="Calibri"/>
                <a:sym typeface="Calibri"/>
              </a:rPr>
              <a:t> för </a:t>
            </a:r>
            <a:r>
              <a:rPr lang="en-US" sz="2200" dirty="0" err="1">
                <a:latin typeface="Calibri"/>
                <a:ea typeface="Calibri"/>
                <a:cs typeface="Calibri"/>
                <a:sym typeface="Calibri"/>
              </a:rPr>
              <a:t>alla</a:t>
            </a:r>
            <a:r>
              <a:rPr lang="en-US" sz="2200" dirty="0">
                <a:latin typeface="Calibri"/>
                <a:ea typeface="Calibri"/>
                <a:cs typeface="Calibri"/>
                <a:sym typeface="Calibri"/>
              </a:rPr>
              <a:t>)</a:t>
            </a:r>
            <a:endParaRPr dirty="0"/>
          </a:p>
          <a:p>
            <a:pPr marL="228600" lvl="0" indent="-228600" algn="l" rtl="0">
              <a:lnSpc>
                <a:spcPct val="90000"/>
              </a:lnSpc>
              <a:spcBef>
                <a:spcPts val="1000"/>
              </a:spcBef>
              <a:spcAft>
                <a:spcPts val="0"/>
              </a:spcAft>
              <a:buClr>
                <a:schemeClr val="dk1"/>
              </a:buClr>
              <a:buSzPts val="2200"/>
              <a:buChar char="•"/>
            </a:pPr>
            <a:r>
              <a:rPr lang="en-US" sz="2200" b="0" i="0" u="none" strike="noStrike" dirty="0" err="1">
                <a:latin typeface="Calibri"/>
                <a:ea typeface="Calibri"/>
                <a:cs typeface="Calibri"/>
                <a:sym typeface="Calibri"/>
              </a:rPr>
              <a:t>Verksamhetssavgift</a:t>
            </a:r>
            <a:r>
              <a:rPr lang="en-US" sz="2200" b="0" i="0" u="none" strike="noStrike" dirty="0">
                <a:latin typeface="Calibri"/>
                <a:ea typeface="Calibri"/>
                <a:cs typeface="Calibri"/>
                <a:sym typeface="Calibri"/>
              </a:rPr>
              <a:t> </a:t>
            </a:r>
            <a:r>
              <a:rPr lang="en-US" sz="2200" dirty="0"/>
              <a:t>900</a:t>
            </a:r>
            <a:r>
              <a:rPr lang="en-US" sz="2200" b="0" i="0" u="none" strike="noStrike" dirty="0">
                <a:latin typeface="Calibri"/>
                <a:ea typeface="Calibri"/>
                <a:cs typeface="Calibri"/>
                <a:sym typeface="Calibri"/>
              </a:rPr>
              <a:t> </a:t>
            </a:r>
            <a:r>
              <a:rPr lang="en-US" sz="2200" b="0" i="0" u="none" strike="noStrike" dirty="0" err="1">
                <a:latin typeface="Calibri"/>
                <a:ea typeface="Calibri"/>
                <a:cs typeface="Calibri"/>
                <a:sym typeface="Calibri"/>
              </a:rPr>
              <a:t>kr</a:t>
            </a:r>
            <a:r>
              <a:rPr lang="en-US" sz="2200" b="0" i="0" u="none" strike="noStrike" dirty="0">
                <a:latin typeface="Calibri"/>
                <a:ea typeface="Calibri"/>
                <a:cs typeface="Calibri"/>
                <a:sym typeface="Calibri"/>
              </a:rPr>
              <a:t> (</a:t>
            </a:r>
            <a:r>
              <a:rPr lang="en-US" sz="2200" b="0" i="0" u="none" strike="noStrike" dirty="0" err="1">
                <a:latin typeface="Calibri"/>
                <a:ea typeface="Calibri"/>
                <a:cs typeface="Calibri"/>
                <a:sym typeface="Calibri"/>
              </a:rPr>
              <a:t>baserat</a:t>
            </a:r>
            <a:r>
              <a:rPr lang="en-US" sz="2200" b="0" i="0" u="none" strike="noStrike" dirty="0">
                <a:latin typeface="Calibri"/>
                <a:ea typeface="Calibri"/>
                <a:cs typeface="Calibri"/>
                <a:sym typeface="Calibri"/>
              </a:rPr>
              <a:t> </a:t>
            </a:r>
            <a:r>
              <a:rPr lang="en-US" sz="2200" b="0" i="0" u="none" strike="noStrike" dirty="0" err="1">
                <a:latin typeface="Calibri"/>
                <a:ea typeface="Calibri"/>
                <a:cs typeface="Calibri"/>
                <a:sym typeface="Calibri"/>
              </a:rPr>
              <a:t>på</a:t>
            </a:r>
            <a:r>
              <a:rPr lang="en-US" sz="2200" b="0" i="0" u="none" strike="noStrike" dirty="0">
                <a:latin typeface="Calibri"/>
                <a:ea typeface="Calibri"/>
                <a:cs typeface="Calibri"/>
                <a:sym typeface="Calibri"/>
              </a:rPr>
              <a:t> </a:t>
            </a:r>
            <a:r>
              <a:rPr lang="en-US" sz="2200" b="0" i="0" u="none" strike="noStrike" dirty="0" err="1">
                <a:latin typeface="Calibri"/>
                <a:ea typeface="Calibri"/>
                <a:cs typeface="Calibri"/>
                <a:sym typeface="Calibri"/>
              </a:rPr>
              <a:t>träningsmängd</a:t>
            </a:r>
            <a:r>
              <a:rPr lang="en-US" sz="2200" b="0" i="0" u="none" strike="noStrike" dirty="0">
                <a:latin typeface="Calibri"/>
                <a:ea typeface="Calibri"/>
                <a:cs typeface="Calibri"/>
                <a:sym typeface="Calibri"/>
              </a:rPr>
              <a:t> </a:t>
            </a:r>
            <a:r>
              <a:rPr lang="en-US" sz="2200" b="0" i="0" u="none" strike="noStrike" dirty="0" err="1">
                <a:latin typeface="Calibri"/>
                <a:ea typeface="Calibri"/>
                <a:cs typeface="Calibri"/>
                <a:sym typeface="Calibri"/>
              </a:rPr>
              <a:t>och</a:t>
            </a:r>
            <a:r>
              <a:rPr lang="en-US" sz="2200" b="0" i="0" u="none" strike="noStrike" dirty="0">
                <a:latin typeface="Calibri"/>
                <a:ea typeface="Calibri"/>
                <a:cs typeface="Calibri"/>
                <a:sym typeface="Calibri"/>
              </a:rPr>
              <a:t> </a:t>
            </a:r>
            <a:r>
              <a:rPr lang="en-US" sz="2200" b="0" i="0" u="none" strike="noStrike" dirty="0" err="1">
                <a:latin typeface="Calibri"/>
                <a:ea typeface="Calibri"/>
                <a:cs typeface="Calibri"/>
                <a:sym typeface="Calibri"/>
              </a:rPr>
              <a:t>seriedeltagande</a:t>
            </a:r>
            <a:r>
              <a:rPr lang="en-US" sz="2200" b="0" i="0" u="none" strike="noStrike" dirty="0">
                <a:latin typeface="Calibri"/>
                <a:ea typeface="Calibri"/>
                <a:cs typeface="Calibri"/>
                <a:sym typeface="Calibri"/>
              </a:rPr>
              <a:t>, </a:t>
            </a:r>
            <a:r>
              <a:rPr lang="en-US" sz="2200" b="0" i="0" u="none" strike="noStrike" dirty="0" err="1">
                <a:latin typeface="Calibri"/>
                <a:ea typeface="Calibri"/>
                <a:cs typeface="Calibri"/>
                <a:sym typeface="Calibri"/>
              </a:rPr>
              <a:t>börjar</a:t>
            </a:r>
            <a:r>
              <a:rPr lang="en-US" sz="2200" b="0" i="0" u="none" strike="noStrike" dirty="0">
                <a:latin typeface="Calibri"/>
                <a:ea typeface="Calibri"/>
                <a:cs typeface="Calibri"/>
                <a:sym typeface="Calibri"/>
              </a:rPr>
              <a:t> man </a:t>
            </a:r>
            <a:r>
              <a:rPr lang="en-US" sz="2200" b="0" i="0" u="none" strike="noStrike" dirty="0" err="1">
                <a:latin typeface="Calibri"/>
                <a:ea typeface="Calibri"/>
                <a:cs typeface="Calibri"/>
                <a:sym typeface="Calibri"/>
              </a:rPr>
              <a:t>efter</a:t>
            </a:r>
            <a:r>
              <a:rPr lang="en-US" sz="2200" b="0" i="0" u="none" strike="noStrike" dirty="0">
                <a:latin typeface="Calibri"/>
                <a:ea typeface="Calibri"/>
                <a:cs typeface="Calibri"/>
                <a:sym typeface="Calibri"/>
              </a:rPr>
              <a:t> 1 </a:t>
            </a:r>
            <a:r>
              <a:rPr lang="en-US" sz="2200" b="0" i="0" u="none" strike="noStrike" dirty="0" err="1">
                <a:latin typeface="Calibri"/>
                <a:ea typeface="Calibri"/>
                <a:cs typeface="Calibri"/>
                <a:sym typeface="Calibri"/>
              </a:rPr>
              <a:t>januari</a:t>
            </a:r>
            <a:r>
              <a:rPr lang="en-US" sz="2200" b="0" i="0" u="none" strike="noStrike" dirty="0">
                <a:latin typeface="Calibri"/>
                <a:ea typeface="Calibri"/>
                <a:cs typeface="Calibri"/>
                <a:sym typeface="Calibri"/>
              </a:rPr>
              <a:t> 2026 </a:t>
            </a:r>
            <a:r>
              <a:rPr lang="en-US" sz="2200" b="0" i="0" u="none" strike="noStrike" dirty="0" err="1">
                <a:latin typeface="Calibri"/>
                <a:ea typeface="Calibri"/>
                <a:cs typeface="Calibri"/>
                <a:sym typeface="Calibri"/>
              </a:rPr>
              <a:t>så</a:t>
            </a:r>
            <a:r>
              <a:rPr lang="en-US" sz="2200" b="0" i="0" u="none" strike="noStrike" dirty="0">
                <a:latin typeface="Calibri"/>
                <a:ea typeface="Calibri"/>
                <a:cs typeface="Calibri"/>
                <a:sym typeface="Calibri"/>
              </a:rPr>
              <a:t> </a:t>
            </a:r>
            <a:r>
              <a:rPr lang="en-US" sz="2200" b="0" i="0" u="none" strike="noStrike" dirty="0" err="1">
                <a:latin typeface="Calibri"/>
                <a:ea typeface="Calibri"/>
                <a:cs typeface="Calibri"/>
                <a:sym typeface="Calibri"/>
              </a:rPr>
              <a:t>betalar</a:t>
            </a:r>
            <a:r>
              <a:rPr lang="en-US" sz="2200" b="0" i="0" u="none" strike="noStrike" dirty="0">
                <a:latin typeface="Calibri"/>
                <a:ea typeface="Calibri"/>
                <a:cs typeface="Calibri"/>
                <a:sym typeface="Calibri"/>
              </a:rPr>
              <a:t> man bara halva </a:t>
            </a:r>
            <a:r>
              <a:rPr lang="en-US" sz="2200" b="0" i="0" u="none" strike="noStrike" dirty="0" err="1">
                <a:latin typeface="Calibri"/>
                <a:ea typeface="Calibri"/>
                <a:cs typeface="Calibri"/>
                <a:sym typeface="Calibri"/>
              </a:rPr>
              <a:t>denna</a:t>
            </a:r>
            <a:r>
              <a:rPr lang="en-US" sz="2200" b="0" i="0" u="none" strike="noStrike" dirty="0">
                <a:latin typeface="Calibri"/>
                <a:ea typeface="Calibri"/>
                <a:cs typeface="Calibri"/>
                <a:sym typeface="Calibri"/>
              </a:rPr>
              <a:t> </a:t>
            </a:r>
            <a:r>
              <a:rPr lang="en-US" sz="2200" b="0" i="0" u="none" strike="noStrike" dirty="0" err="1">
                <a:latin typeface="Calibri"/>
                <a:ea typeface="Calibri"/>
                <a:cs typeface="Calibri"/>
                <a:sym typeface="Calibri"/>
              </a:rPr>
              <a:t>avgift</a:t>
            </a:r>
            <a:r>
              <a:rPr lang="en-US" sz="2200" b="0" i="0" u="none" strike="noStrike" dirty="0">
                <a:latin typeface="Calibri"/>
                <a:ea typeface="Calibri"/>
                <a:cs typeface="Calibri"/>
                <a:sym typeface="Calibri"/>
              </a:rPr>
              <a:t>)</a:t>
            </a:r>
            <a:endParaRPr dirty="0"/>
          </a:p>
          <a:p>
            <a:pPr marL="228600" lvl="0" indent="-228600" algn="l" rtl="0">
              <a:lnSpc>
                <a:spcPct val="90000"/>
              </a:lnSpc>
              <a:spcBef>
                <a:spcPts val="1000"/>
              </a:spcBef>
              <a:spcAft>
                <a:spcPts val="0"/>
              </a:spcAft>
              <a:buClr>
                <a:schemeClr val="dk1"/>
              </a:buClr>
              <a:buSzPts val="2200"/>
              <a:buChar char="•"/>
            </a:pPr>
            <a:r>
              <a:rPr lang="en-US" sz="2200" dirty="0" err="1">
                <a:latin typeface="Calibri"/>
                <a:ea typeface="Calibri"/>
                <a:cs typeface="Calibri"/>
                <a:sym typeface="Calibri"/>
              </a:rPr>
              <a:t>Serviceavgift</a:t>
            </a:r>
            <a:r>
              <a:rPr lang="en-US" sz="2200" dirty="0">
                <a:latin typeface="Calibri"/>
                <a:ea typeface="Calibri"/>
                <a:cs typeface="Calibri"/>
                <a:sym typeface="Calibri"/>
              </a:rPr>
              <a:t> 19 </a:t>
            </a:r>
            <a:r>
              <a:rPr lang="en-US" sz="2200" dirty="0" err="1">
                <a:latin typeface="Calibri"/>
                <a:ea typeface="Calibri"/>
                <a:cs typeface="Calibri"/>
                <a:sym typeface="Calibri"/>
              </a:rPr>
              <a:t>kr</a:t>
            </a:r>
            <a:r>
              <a:rPr lang="en-US" sz="2200" dirty="0">
                <a:latin typeface="Calibri"/>
                <a:ea typeface="Calibri"/>
                <a:cs typeface="Calibri"/>
                <a:sym typeface="Calibri"/>
              </a:rPr>
              <a:t> (laget.se)</a:t>
            </a:r>
            <a:endParaRPr dirty="0"/>
          </a:p>
          <a:p>
            <a:pPr marL="228600" lvl="0" indent="-228600" algn="l" rtl="0">
              <a:lnSpc>
                <a:spcPct val="90000"/>
              </a:lnSpc>
              <a:spcBef>
                <a:spcPts val="1000"/>
              </a:spcBef>
              <a:spcAft>
                <a:spcPts val="0"/>
              </a:spcAft>
              <a:buClr>
                <a:schemeClr val="dk1"/>
              </a:buClr>
              <a:buSzPts val="2200"/>
              <a:buChar char="•"/>
            </a:pPr>
            <a:r>
              <a:rPr lang="en-US" sz="2200" b="1" dirty="0" err="1">
                <a:latin typeface="Calibri"/>
                <a:ea typeface="Calibri"/>
                <a:cs typeface="Calibri"/>
                <a:sym typeface="Calibri"/>
              </a:rPr>
              <a:t>Totalt</a:t>
            </a:r>
            <a:r>
              <a:rPr lang="en-US" sz="2200" b="1" dirty="0">
                <a:latin typeface="Calibri"/>
                <a:ea typeface="Calibri"/>
                <a:cs typeface="Calibri"/>
                <a:sym typeface="Calibri"/>
              </a:rPr>
              <a:t> 1300 </a:t>
            </a:r>
            <a:r>
              <a:rPr lang="en-US" sz="2200" b="1" dirty="0" err="1">
                <a:latin typeface="Calibri"/>
                <a:ea typeface="Calibri"/>
                <a:cs typeface="Calibri"/>
                <a:sym typeface="Calibri"/>
              </a:rPr>
              <a:t>kr</a:t>
            </a:r>
            <a:endParaRPr dirty="0"/>
          </a:p>
          <a:p>
            <a:pPr marL="228600" lvl="0" indent="-228600" algn="l" rtl="0">
              <a:lnSpc>
                <a:spcPct val="90000"/>
              </a:lnSpc>
              <a:spcBef>
                <a:spcPts val="1000"/>
              </a:spcBef>
              <a:spcAft>
                <a:spcPts val="0"/>
              </a:spcAft>
              <a:buClr>
                <a:schemeClr val="dk1"/>
              </a:buClr>
              <a:buSzPts val="2200"/>
              <a:buChar char="•"/>
            </a:pPr>
            <a:r>
              <a:rPr lang="en-US" sz="2200" b="1" i="0" u="none" strike="noStrike" dirty="0" err="1">
                <a:latin typeface="Calibri"/>
                <a:ea typeface="Calibri"/>
                <a:cs typeface="Calibri"/>
                <a:sym typeface="Calibri"/>
              </a:rPr>
              <a:t>Fakturering</a:t>
            </a:r>
            <a:r>
              <a:rPr lang="en-US" sz="2200" b="1" i="0" u="none" strike="noStrike" dirty="0">
                <a:latin typeface="Calibri"/>
                <a:ea typeface="Calibri"/>
                <a:cs typeface="Calibri"/>
                <a:sym typeface="Calibri"/>
              </a:rPr>
              <a:t> </a:t>
            </a:r>
            <a:r>
              <a:rPr lang="en-US" sz="2200" b="1" i="0" u="none" strike="noStrike" dirty="0" err="1">
                <a:latin typeface="Calibri"/>
                <a:ea typeface="Calibri"/>
                <a:cs typeface="Calibri"/>
                <a:sym typeface="Calibri"/>
              </a:rPr>
              <a:t>sker</a:t>
            </a:r>
            <a:r>
              <a:rPr lang="en-US" sz="2200" b="1" i="0" u="none" strike="noStrike" dirty="0">
                <a:latin typeface="Calibri"/>
                <a:ea typeface="Calibri"/>
                <a:cs typeface="Calibri"/>
                <a:sym typeface="Calibri"/>
              </a:rPr>
              <a:t> mitten </a:t>
            </a:r>
            <a:r>
              <a:rPr lang="en-US" sz="2200" b="1" i="0" u="none" strike="noStrike" dirty="0" err="1">
                <a:latin typeface="Calibri"/>
                <a:ea typeface="Calibri"/>
                <a:cs typeface="Calibri"/>
                <a:sym typeface="Calibri"/>
              </a:rPr>
              <a:t>på</a:t>
            </a:r>
            <a:r>
              <a:rPr lang="en-US" sz="2200" b="1" i="0" u="none" strike="noStrike" dirty="0">
                <a:latin typeface="Calibri"/>
                <a:ea typeface="Calibri"/>
                <a:cs typeface="Calibri"/>
                <a:sym typeface="Calibri"/>
              </a:rPr>
              <a:t> </a:t>
            </a:r>
            <a:r>
              <a:rPr lang="en-US" sz="2200" b="1" i="0" u="none" strike="noStrike" dirty="0" err="1">
                <a:latin typeface="Calibri"/>
                <a:ea typeface="Calibri"/>
                <a:cs typeface="Calibri"/>
                <a:sym typeface="Calibri"/>
              </a:rPr>
              <a:t>oktober</a:t>
            </a:r>
            <a:r>
              <a:rPr lang="en-US" sz="2200" b="1" i="0" u="none" strike="noStrike" dirty="0">
                <a:latin typeface="Calibri"/>
                <a:ea typeface="Calibri"/>
                <a:cs typeface="Calibri"/>
                <a:sym typeface="Calibri"/>
              </a:rPr>
              <a:t> via Laget.se</a:t>
            </a:r>
            <a:endParaRPr dirty="0"/>
          </a:p>
          <a:p>
            <a:pPr marL="228600" lvl="0" indent="-228600" algn="l" rtl="0">
              <a:lnSpc>
                <a:spcPct val="90000"/>
              </a:lnSpc>
              <a:spcBef>
                <a:spcPts val="1000"/>
              </a:spcBef>
              <a:spcAft>
                <a:spcPts val="0"/>
              </a:spcAft>
              <a:buClr>
                <a:schemeClr val="dk1"/>
              </a:buClr>
              <a:buSzPts val="2200"/>
              <a:buChar char="•"/>
            </a:pPr>
            <a:r>
              <a:rPr lang="en-US" sz="2200" dirty="0" err="1"/>
              <a:t>Fritidskortet</a:t>
            </a:r>
            <a:r>
              <a:rPr lang="en-US" sz="2200" dirty="0"/>
              <a:t> </a:t>
            </a:r>
            <a:r>
              <a:rPr lang="en-US" sz="2200" dirty="0" err="1"/>
              <a:t>finns</a:t>
            </a:r>
            <a:r>
              <a:rPr lang="en-US" sz="2200" dirty="0"/>
              <a:t> </a:t>
            </a:r>
            <a:r>
              <a:rPr lang="en-US" sz="2200" dirty="0" err="1"/>
              <a:t>att</a:t>
            </a:r>
            <a:r>
              <a:rPr lang="en-US" sz="2200" dirty="0"/>
              <a:t> </a:t>
            </a:r>
            <a:r>
              <a:rPr lang="en-US" sz="2200" dirty="0" err="1"/>
              <a:t>utnyttja</a:t>
            </a:r>
            <a:r>
              <a:rPr lang="en-US" sz="2200" dirty="0"/>
              <a:t> för </a:t>
            </a:r>
            <a:r>
              <a:rPr lang="en-US" sz="2200" dirty="0" err="1"/>
              <a:t>detta</a:t>
            </a:r>
            <a:r>
              <a:rPr lang="en-US" sz="2200" dirty="0"/>
              <a:t> </a:t>
            </a:r>
            <a:r>
              <a:rPr lang="en-US" sz="2200" dirty="0" err="1"/>
              <a:t>och</a:t>
            </a:r>
            <a:r>
              <a:rPr lang="en-US" sz="2200" dirty="0"/>
              <a:t> man </a:t>
            </a:r>
            <a:r>
              <a:rPr lang="en-US" sz="2200" dirty="0" err="1"/>
              <a:t>ansöker</a:t>
            </a:r>
            <a:r>
              <a:rPr lang="en-US" sz="2200" dirty="0"/>
              <a:t> </a:t>
            </a:r>
            <a:r>
              <a:rPr lang="en-US" sz="2200" dirty="0" err="1"/>
              <a:t>på</a:t>
            </a:r>
            <a:r>
              <a:rPr lang="en-US" sz="2200" dirty="0"/>
              <a:t> fritidskortet.se (500kr per </a:t>
            </a:r>
            <a:r>
              <a:rPr lang="en-US" sz="2200" dirty="0" err="1"/>
              <a:t>år</a:t>
            </a:r>
            <a:r>
              <a:rPr lang="en-US" sz="2200" dirty="0"/>
              <a:t>/barn, </a:t>
            </a:r>
            <a:r>
              <a:rPr lang="en-US" sz="2200" dirty="0" err="1"/>
              <a:t>upp</a:t>
            </a:r>
            <a:r>
              <a:rPr lang="en-US" sz="2200" dirty="0"/>
              <a:t> till 2000kr om man </a:t>
            </a:r>
            <a:r>
              <a:rPr lang="en-US" sz="2200" dirty="0" err="1"/>
              <a:t>får</a:t>
            </a:r>
            <a:r>
              <a:rPr lang="en-US" sz="2200" dirty="0"/>
              <a:t> </a:t>
            </a:r>
            <a:r>
              <a:rPr lang="en-US" sz="2200" dirty="0" err="1"/>
              <a:t>bostadsbidrag</a:t>
            </a:r>
            <a:r>
              <a:rPr lang="en-US" sz="2200" dirty="0"/>
              <a:t>)</a:t>
            </a:r>
            <a:endParaRPr dirty="0"/>
          </a:p>
          <a:p>
            <a:pPr marL="228600" lvl="0" indent="-88900" algn="l" rtl="0">
              <a:lnSpc>
                <a:spcPct val="90000"/>
              </a:lnSpc>
              <a:spcBef>
                <a:spcPts val="1000"/>
              </a:spcBef>
              <a:spcAft>
                <a:spcPts val="0"/>
              </a:spcAft>
              <a:buClr>
                <a:schemeClr val="dk1"/>
              </a:buClr>
              <a:buSzPts val="2200"/>
              <a:buNone/>
            </a:pPr>
            <a:endParaRPr sz="2200" dirty="0">
              <a:latin typeface="Calibri"/>
              <a:ea typeface="Calibri"/>
              <a:cs typeface="Calibri"/>
              <a:sym typeface="Calibri"/>
            </a:endParaRPr>
          </a:p>
          <a:p>
            <a:pPr marL="0" lvl="0" indent="0" algn="l" rtl="0">
              <a:lnSpc>
                <a:spcPct val="90000"/>
              </a:lnSpc>
              <a:spcBef>
                <a:spcPts val="1000"/>
              </a:spcBef>
              <a:spcAft>
                <a:spcPts val="0"/>
              </a:spcAft>
              <a:buClr>
                <a:schemeClr val="dk1"/>
              </a:buClr>
              <a:buSzPts val="2200"/>
              <a:buNone/>
            </a:pPr>
            <a:endParaRPr sz="2200" b="0" i="0" u="none" strike="noStrike" dirty="0">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16"/>
        <p:cNvGrpSpPr/>
        <p:nvPr/>
      </p:nvGrpSpPr>
      <p:grpSpPr>
        <a:xfrm>
          <a:off x="0" y="0"/>
          <a:ext cx="0" cy="0"/>
          <a:chOff x="0" y="0"/>
          <a:chExt cx="0" cy="0"/>
        </a:xfrm>
      </p:grpSpPr>
      <p:sp>
        <p:nvSpPr>
          <p:cNvPr id="217" name="Google Shape;217;p16"/>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18" name="Google Shape;218;p16"/>
          <p:cNvSpPr txBox="1">
            <a:spLocks noGrp="1"/>
          </p:cNvSpPr>
          <p:nvPr>
            <p:ph type="title"/>
          </p:nvPr>
        </p:nvSpPr>
        <p:spPr>
          <a:xfrm>
            <a:off x="640080" y="325369"/>
            <a:ext cx="4368602" cy="1956841"/>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5400"/>
              <a:buFont typeface="Calibri"/>
              <a:buNone/>
            </a:pPr>
            <a:r>
              <a:rPr lang="en-US" sz="5400"/>
              <a:t>Licensiering och försäkring</a:t>
            </a:r>
            <a:endParaRPr/>
          </a:p>
        </p:txBody>
      </p:sp>
      <p:sp>
        <p:nvSpPr>
          <p:cNvPr id="219" name="Google Shape;219;p16"/>
          <p:cNvSpPr/>
          <p:nvPr/>
        </p:nvSpPr>
        <p:spPr>
          <a:xfrm>
            <a:off x="640080" y="2586994"/>
            <a:ext cx="3474720" cy="18288"/>
          </a:xfrm>
          <a:custGeom>
            <a:avLst/>
            <a:gdLst/>
            <a:ahLst/>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20" name="Google Shape;220;p16"/>
          <p:cNvSpPr txBox="1">
            <a:spLocks noGrp="1"/>
          </p:cNvSpPr>
          <p:nvPr>
            <p:ph type="body" idx="1"/>
          </p:nvPr>
        </p:nvSpPr>
        <p:spPr>
          <a:xfrm>
            <a:off x="640080" y="2872899"/>
            <a:ext cx="8050696" cy="332066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200"/>
              <a:buChar char="•"/>
            </a:pPr>
            <a:r>
              <a:rPr lang="en-US" sz="2200" dirty="0" err="1"/>
              <a:t>Alla</a:t>
            </a:r>
            <a:r>
              <a:rPr lang="en-US" sz="2200" dirty="0"/>
              <a:t> </a:t>
            </a:r>
            <a:r>
              <a:rPr lang="en-US" sz="2200" dirty="0" err="1"/>
              <a:t>spelare</a:t>
            </a:r>
            <a:r>
              <a:rPr lang="en-US" sz="2200" dirty="0"/>
              <a:t> </a:t>
            </a:r>
            <a:r>
              <a:rPr lang="en-US" sz="2200" dirty="0" err="1"/>
              <a:t>är</a:t>
            </a:r>
            <a:r>
              <a:rPr lang="en-US" sz="2200" dirty="0"/>
              <a:t> </a:t>
            </a:r>
            <a:r>
              <a:rPr lang="en-US" sz="2200" dirty="0" err="1"/>
              <a:t>registrerade</a:t>
            </a:r>
            <a:r>
              <a:rPr lang="en-US" sz="2200" dirty="0"/>
              <a:t> </a:t>
            </a:r>
            <a:r>
              <a:rPr lang="en-US" sz="2200" dirty="0" err="1"/>
              <a:t>och</a:t>
            </a:r>
            <a:r>
              <a:rPr lang="en-US" sz="2200" dirty="0"/>
              <a:t> </a:t>
            </a:r>
            <a:r>
              <a:rPr lang="en-US" sz="2200" dirty="0" err="1"/>
              <a:t>licensierade</a:t>
            </a:r>
            <a:r>
              <a:rPr lang="en-US" sz="2200" dirty="0"/>
              <a:t> via </a:t>
            </a:r>
            <a:r>
              <a:rPr lang="en-US" sz="2200" dirty="0" err="1"/>
              <a:t>systemet</a:t>
            </a:r>
            <a:r>
              <a:rPr lang="en-US" sz="2200" dirty="0"/>
              <a:t> IBIS</a:t>
            </a:r>
            <a:endParaRPr dirty="0"/>
          </a:p>
          <a:p>
            <a:pPr marL="228600" lvl="0" indent="-228600" algn="l" rtl="0">
              <a:lnSpc>
                <a:spcPct val="90000"/>
              </a:lnSpc>
              <a:spcBef>
                <a:spcPts val="1000"/>
              </a:spcBef>
              <a:spcAft>
                <a:spcPts val="0"/>
              </a:spcAft>
              <a:buClr>
                <a:schemeClr val="dk1"/>
              </a:buClr>
              <a:buSzPts val="2200"/>
              <a:buChar char="•"/>
            </a:pPr>
            <a:r>
              <a:rPr lang="en-US" sz="2200" dirty="0" err="1"/>
              <a:t>Ingår</a:t>
            </a:r>
            <a:r>
              <a:rPr lang="en-US" sz="2200" dirty="0"/>
              <a:t> </a:t>
            </a:r>
            <a:r>
              <a:rPr lang="en-US" sz="2200" dirty="0" err="1"/>
              <a:t>försäkring</a:t>
            </a:r>
            <a:r>
              <a:rPr lang="en-US" sz="2200" dirty="0"/>
              <a:t> via </a:t>
            </a:r>
            <a:r>
              <a:rPr lang="en-US" sz="2200" dirty="0" err="1"/>
              <a:t>Folksam</a:t>
            </a:r>
            <a:r>
              <a:rPr lang="en-US" sz="2200" dirty="0"/>
              <a:t> </a:t>
            </a:r>
            <a:r>
              <a:rPr lang="en-US" sz="2200" dirty="0" err="1"/>
              <a:t>som</a:t>
            </a:r>
            <a:r>
              <a:rPr lang="en-US" sz="2200" dirty="0"/>
              <a:t> </a:t>
            </a:r>
            <a:r>
              <a:rPr lang="en-US" sz="2200" dirty="0" err="1"/>
              <a:t>kan</a:t>
            </a:r>
            <a:r>
              <a:rPr lang="en-US" sz="2200" dirty="0"/>
              <a:t> </a:t>
            </a:r>
            <a:r>
              <a:rPr lang="en-US" sz="2200" dirty="0" err="1"/>
              <a:t>ge</a:t>
            </a:r>
            <a:r>
              <a:rPr lang="en-US" sz="2200" dirty="0"/>
              <a:t> </a:t>
            </a:r>
            <a:r>
              <a:rPr lang="en-US" sz="2200" dirty="0" err="1"/>
              <a:t>ersättning</a:t>
            </a:r>
            <a:r>
              <a:rPr lang="en-US" sz="2200" dirty="0"/>
              <a:t> för </a:t>
            </a:r>
            <a:r>
              <a:rPr lang="en-US" sz="2200" dirty="0" err="1"/>
              <a:t>skador</a:t>
            </a:r>
            <a:r>
              <a:rPr lang="en-US" sz="2200" dirty="0"/>
              <a:t> i </a:t>
            </a:r>
            <a:r>
              <a:rPr lang="en-US" sz="2200" dirty="0" err="1"/>
              <a:t>samband</a:t>
            </a:r>
            <a:r>
              <a:rPr lang="en-US" sz="2200" dirty="0"/>
              <a:t> med </a:t>
            </a:r>
            <a:r>
              <a:rPr lang="en-US" sz="2200" dirty="0" err="1"/>
              <a:t>träning</a:t>
            </a:r>
            <a:r>
              <a:rPr lang="en-US" sz="2200" dirty="0"/>
              <a:t> </a:t>
            </a:r>
            <a:r>
              <a:rPr lang="en-US" sz="2200" dirty="0" err="1"/>
              <a:t>och</a:t>
            </a:r>
            <a:r>
              <a:rPr lang="en-US" sz="2200" dirty="0"/>
              <a:t> </a:t>
            </a:r>
            <a:r>
              <a:rPr lang="en-US" sz="2200" dirty="0" err="1"/>
              <a:t>tävling</a:t>
            </a:r>
            <a:r>
              <a:rPr lang="en-US" sz="2200" dirty="0"/>
              <a:t>.</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7"/>
        <p:cNvGrpSpPr/>
        <p:nvPr/>
      </p:nvGrpSpPr>
      <p:grpSpPr>
        <a:xfrm>
          <a:off x="0" y="0"/>
          <a:ext cx="0" cy="0"/>
          <a:chOff x="0" y="0"/>
          <a:chExt cx="0" cy="0"/>
        </a:xfrm>
      </p:grpSpPr>
      <p:sp>
        <p:nvSpPr>
          <p:cNvPr id="208" name="Google Shape;208;p15"/>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09" name="Google Shape;209;p15"/>
          <p:cNvSpPr txBox="1">
            <a:spLocks noGrp="1"/>
          </p:cNvSpPr>
          <p:nvPr>
            <p:ph type="title"/>
          </p:nvPr>
        </p:nvSpPr>
        <p:spPr>
          <a:xfrm>
            <a:off x="640080" y="-127856"/>
            <a:ext cx="4368602" cy="1956841"/>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5400"/>
              <a:buFont typeface="Calibri"/>
              <a:buNone/>
            </a:pPr>
            <a:r>
              <a:rPr lang="en-US" sz="5400" dirty="0"/>
              <a:t>Ekonomi</a:t>
            </a:r>
            <a:endParaRPr dirty="0"/>
          </a:p>
        </p:txBody>
      </p:sp>
      <p:sp>
        <p:nvSpPr>
          <p:cNvPr id="210" name="Google Shape;210;p15"/>
          <p:cNvSpPr/>
          <p:nvPr/>
        </p:nvSpPr>
        <p:spPr>
          <a:xfrm>
            <a:off x="640080" y="1938553"/>
            <a:ext cx="3474720" cy="18288"/>
          </a:xfrm>
          <a:custGeom>
            <a:avLst/>
            <a:gdLst/>
            <a:ahLst/>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11" name="Google Shape;211;p15"/>
          <p:cNvSpPr txBox="1">
            <a:spLocks noGrp="1"/>
          </p:cNvSpPr>
          <p:nvPr>
            <p:ph type="body" idx="1"/>
          </p:nvPr>
        </p:nvSpPr>
        <p:spPr>
          <a:xfrm>
            <a:off x="738536" y="2276317"/>
            <a:ext cx="8002988" cy="3320668"/>
          </a:xfrm>
          <a:prstGeom prst="rect">
            <a:avLst/>
          </a:prstGeom>
          <a:noFill/>
          <a:ln>
            <a:noFill/>
          </a:ln>
        </p:spPr>
        <p:txBody>
          <a:bodyPr spcFirstLastPara="1" wrap="square" lIns="91425" tIns="45700" rIns="91425" bIns="45700" anchor="t" anchorCtr="0">
            <a:noAutofit/>
          </a:bodyPr>
          <a:lstStyle/>
          <a:p>
            <a:pPr marL="228600" lvl="0" indent="-228600" algn="l" rtl="0">
              <a:lnSpc>
                <a:spcPct val="90000"/>
              </a:lnSpc>
              <a:spcBef>
                <a:spcPts val="0"/>
              </a:spcBef>
              <a:spcAft>
                <a:spcPts val="0"/>
              </a:spcAft>
              <a:buClr>
                <a:schemeClr val="dk1"/>
              </a:buClr>
              <a:buSzPts val="2200"/>
              <a:buChar char="•"/>
            </a:pPr>
            <a:r>
              <a:rPr lang="en-US" sz="2200" dirty="0" err="1"/>
              <a:t>Lagkassan</a:t>
            </a:r>
            <a:r>
              <a:rPr lang="en-US" sz="2200" dirty="0"/>
              <a:t> just nu: ca 1000 Kr</a:t>
            </a:r>
          </a:p>
          <a:p>
            <a:pPr marL="228600" lvl="0" indent="-228600" algn="l" rtl="0">
              <a:lnSpc>
                <a:spcPct val="90000"/>
              </a:lnSpc>
              <a:spcBef>
                <a:spcPts val="1000"/>
              </a:spcBef>
              <a:spcAft>
                <a:spcPts val="0"/>
              </a:spcAft>
              <a:buClr>
                <a:schemeClr val="dk1"/>
              </a:buClr>
              <a:buSzPts val="2200"/>
              <a:buChar char="•"/>
            </a:pPr>
            <a:r>
              <a:rPr lang="en-US" sz="2200" dirty="0" err="1"/>
              <a:t>Restaurangchansen</a:t>
            </a:r>
            <a:endParaRPr lang="en-US" sz="2200" dirty="0"/>
          </a:p>
          <a:p>
            <a:pPr marL="0" lvl="0" indent="0">
              <a:buSzPts val="2200"/>
              <a:buNone/>
            </a:pPr>
            <a:r>
              <a:rPr lang="sv-SE" sz="2200" dirty="0"/>
              <a:t>	</a:t>
            </a:r>
            <a:r>
              <a:rPr lang="sv-SE" sz="2200" dirty="0" err="1"/>
              <a:t>Singelapp</a:t>
            </a:r>
            <a:r>
              <a:rPr lang="sv-SE" sz="2200" dirty="0"/>
              <a:t> 300 kr/</a:t>
            </a:r>
            <a:r>
              <a:rPr lang="sv-SE" sz="2200" dirty="0" err="1"/>
              <a:t>Familjeapp</a:t>
            </a:r>
            <a:r>
              <a:rPr lang="sv-SE" sz="2200" dirty="0"/>
              <a:t> 450 kr/ Köpa sig fri 450 kr. 	Summan för försäljning/köpa sig fri betalas via </a:t>
            </a:r>
            <a:r>
              <a:rPr lang="sv-SE" sz="2200" dirty="0" err="1"/>
              <a:t>swish</a:t>
            </a:r>
            <a:r>
              <a:rPr lang="sv-SE" sz="2200" dirty="0"/>
              <a:t> till 	Mattias senast 25 oktober. All försäljning över 900 kr går till 	lagkassan.</a:t>
            </a:r>
          </a:p>
          <a:p>
            <a:pPr marL="228600" lvl="0" indent="-228600" algn="l" rtl="0">
              <a:lnSpc>
                <a:spcPct val="90000"/>
              </a:lnSpc>
              <a:spcBef>
                <a:spcPts val="1000"/>
              </a:spcBef>
              <a:spcAft>
                <a:spcPts val="0"/>
              </a:spcAft>
              <a:buClr>
                <a:schemeClr val="dk1"/>
              </a:buClr>
              <a:buSzPts val="2200"/>
              <a:buChar char="•"/>
            </a:pPr>
            <a:r>
              <a:rPr lang="en-US" sz="2200" dirty="0" err="1"/>
              <a:t>Bingolottoförsäljning</a:t>
            </a:r>
            <a:r>
              <a:rPr lang="en-US" sz="2200" dirty="0"/>
              <a:t>-Vi </a:t>
            </a:r>
            <a:r>
              <a:rPr lang="en-US" sz="2200" dirty="0" err="1"/>
              <a:t>kommer</a:t>
            </a:r>
            <a:r>
              <a:rPr lang="en-US" sz="2200" dirty="0"/>
              <a:t> </a:t>
            </a:r>
            <a:r>
              <a:rPr lang="en-US" sz="2200" dirty="0" err="1"/>
              <a:t>att</a:t>
            </a:r>
            <a:r>
              <a:rPr lang="en-US" sz="2200" dirty="0"/>
              <a:t> </a:t>
            </a:r>
            <a:r>
              <a:rPr lang="en-US" sz="2200" dirty="0" err="1"/>
              <a:t>beställa</a:t>
            </a:r>
            <a:r>
              <a:rPr lang="en-US" sz="2200" dirty="0"/>
              <a:t> hem </a:t>
            </a:r>
            <a:r>
              <a:rPr lang="en-US" sz="2200" dirty="0" err="1"/>
              <a:t>enkel</a:t>
            </a:r>
            <a:r>
              <a:rPr lang="en-US" sz="2200" dirty="0"/>
              <a:t>/</a:t>
            </a:r>
            <a:r>
              <a:rPr lang="en-US" sz="2200" dirty="0" err="1"/>
              <a:t>dubbellotter</a:t>
            </a:r>
            <a:r>
              <a:rPr lang="en-US" sz="2200" dirty="0"/>
              <a:t> till </a:t>
            </a:r>
            <a:r>
              <a:rPr lang="en-US" sz="2200" dirty="0" err="1"/>
              <a:t>uppesittarkvällen</a:t>
            </a:r>
            <a:r>
              <a:rPr lang="en-US" sz="2200" dirty="0"/>
              <a:t>. </a:t>
            </a:r>
            <a:r>
              <a:rPr lang="en-US" sz="2200" dirty="0" err="1"/>
              <a:t>Hör</a:t>
            </a:r>
            <a:r>
              <a:rPr lang="en-US" sz="2200" dirty="0"/>
              <a:t> av er till Mattias/Helena redan nu för </a:t>
            </a:r>
            <a:r>
              <a:rPr lang="en-US" sz="2200" dirty="0" err="1"/>
              <a:t>att</a:t>
            </a:r>
            <a:r>
              <a:rPr lang="en-US" sz="2200" dirty="0"/>
              <a:t> </a:t>
            </a:r>
            <a:r>
              <a:rPr lang="en-US" sz="2200" dirty="0" err="1"/>
              <a:t>teckna</a:t>
            </a:r>
            <a:r>
              <a:rPr lang="en-US" sz="2200" dirty="0"/>
              <a:t> </a:t>
            </a:r>
            <a:r>
              <a:rPr lang="en-US" sz="2200" dirty="0" err="1"/>
              <a:t>antal</a:t>
            </a:r>
            <a:r>
              <a:rPr lang="en-US" sz="2200" dirty="0"/>
              <a:t> lotter</a:t>
            </a:r>
            <a:endParaRPr sz="2200" dirty="0"/>
          </a:p>
          <a:p>
            <a:pPr marL="228600" lvl="0" indent="-228600" algn="l" rtl="0">
              <a:lnSpc>
                <a:spcPct val="90000"/>
              </a:lnSpc>
              <a:spcBef>
                <a:spcPts val="1000"/>
              </a:spcBef>
              <a:spcAft>
                <a:spcPts val="0"/>
              </a:spcAft>
              <a:buClr>
                <a:schemeClr val="dk1"/>
              </a:buClr>
              <a:buSzPts val="2200"/>
              <a:buChar char="•"/>
            </a:pPr>
            <a:r>
              <a:rPr lang="en-US" sz="2200" dirty="0"/>
              <a:t>Andra </a:t>
            </a:r>
            <a:r>
              <a:rPr lang="en-US" sz="2200" dirty="0" err="1"/>
              <a:t>försäljningar</a:t>
            </a:r>
            <a:r>
              <a:rPr lang="en-US" sz="2200" dirty="0"/>
              <a:t>? </a:t>
            </a:r>
            <a:endParaRPr sz="2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17"/>
          <p:cNvSpPr txBox="1">
            <a:spLocks noGrp="1"/>
          </p:cNvSpPr>
          <p:nvPr>
            <p:ph type="title"/>
          </p:nvPr>
        </p:nvSpPr>
        <p:spPr>
          <a:xfrm>
            <a:off x="838200" y="365125"/>
            <a:ext cx="9789795"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Match- och träningskläder</a:t>
            </a:r>
            <a:endParaRPr/>
          </a:p>
        </p:txBody>
      </p:sp>
      <p:sp>
        <p:nvSpPr>
          <p:cNvPr id="227" name="Google Shape;227;p17"/>
          <p:cNvSpPr txBox="1">
            <a:spLocks noGrp="1"/>
          </p:cNvSpPr>
          <p:nvPr>
            <p:ph type="body" idx="1"/>
          </p:nvPr>
        </p:nvSpPr>
        <p:spPr>
          <a:xfrm>
            <a:off x="926691" y="1373341"/>
            <a:ext cx="10515600" cy="4351338"/>
          </a:xfrm>
          <a:prstGeom prst="rect">
            <a:avLst/>
          </a:prstGeom>
          <a:noFill/>
          <a:ln>
            <a:noFill/>
          </a:ln>
        </p:spPr>
        <p:txBody>
          <a:bodyPr spcFirstLastPara="1" wrap="square" lIns="91425" tIns="45700" rIns="91425" bIns="45700" anchor="t" anchorCtr="0">
            <a:normAutofit fontScale="77500" lnSpcReduction="20000"/>
          </a:bodyPr>
          <a:lstStyle/>
          <a:p>
            <a:pPr marL="228600" lvl="0" indent="-228600" algn="l" rtl="0">
              <a:lnSpc>
                <a:spcPct val="90000"/>
              </a:lnSpc>
              <a:spcBef>
                <a:spcPts val="0"/>
              </a:spcBef>
              <a:spcAft>
                <a:spcPts val="0"/>
              </a:spcAft>
              <a:buClr>
                <a:srgbClr val="000000"/>
              </a:buClr>
              <a:buSzPct val="100000"/>
              <a:buChar char="•"/>
            </a:pPr>
            <a:r>
              <a:rPr lang="en-US" sz="1800" b="0" i="0" u="none" strike="noStrike" dirty="0" err="1">
                <a:solidFill>
                  <a:srgbClr val="000000"/>
                </a:solidFill>
                <a:latin typeface="Calibri"/>
                <a:ea typeface="Calibri"/>
                <a:cs typeface="Calibri"/>
                <a:sym typeface="Calibri"/>
              </a:rPr>
              <a:t>Avtal</a:t>
            </a:r>
            <a:r>
              <a:rPr lang="en-US" sz="1800" b="0" i="0" u="none" strike="noStrike" dirty="0">
                <a:solidFill>
                  <a:srgbClr val="000000"/>
                </a:solidFill>
                <a:latin typeface="Calibri"/>
                <a:ea typeface="Calibri"/>
                <a:cs typeface="Calibri"/>
                <a:sym typeface="Calibri"/>
              </a:rPr>
              <a:t> med </a:t>
            </a:r>
            <a:r>
              <a:rPr lang="en-US" sz="1800" b="0" i="0" u="none" strike="noStrike" dirty="0" err="1">
                <a:solidFill>
                  <a:srgbClr val="000000"/>
                </a:solidFill>
                <a:latin typeface="Calibri"/>
                <a:ea typeface="Calibri"/>
                <a:cs typeface="Calibri"/>
                <a:sym typeface="Calibri"/>
              </a:rPr>
              <a:t>Mälarsport</a:t>
            </a:r>
            <a:r>
              <a:rPr lang="en-US" sz="1800" b="0" i="0" u="none" strike="noStrike" dirty="0">
                <a:solidFill>
                  <a:srgbClr val="000000"/>
                </a:solidFill>
                <a:latin typeface="Calibri"/>
                <a:ea typeface="Calibri"/>
                <a:cs typeface="Calibri"/>
                <a:sym typeface="Calibri"/>
              </a:rPr>
              <a:t> </a:t>
            </a:r>
            <a:r>
              <a:rPr lang="en-US" sz="1800" b="0" i="0" u="none" strike="noStrike" dirty="0" err="1">
                <a:solidFill>
                  <a:srgbClr val="000000"/>
                </a:solidFill>
                <a:latin typeface="Calibri"/>
                <a:ea typeface="Calibri"/>
                <a:cs typeface="Calibri"/>
                <a:sym typeface="Calibri"/>
              </a:rPr>
              <a:t>och</a:t>
            </a:r>
            <a:r>
              <a:rPr lang="en-US" sz="1800" b="0" i="0" u="none" strike="noStrike" dirty="0">
                <a:solidFill>
                  <a:srgbClr val="000000"/>
                </a:solidFill>
                <a:latin typeface="Calibri"/>
                <a:ea typeface="Calibri"/>
                <a:cs typeface="Calibri"/>
                <a:sym typeface="Calibri"/>
              </a:rPr>
              <a:t> </a:t>
            </a:r>
            <a:r>
              <a:rPr lang="en-US" sz="1800" b="0" i="0" u="none" strike="noStrike" dirty="0" err="1">
                <a:solidFill>
                  <a:srgbClr val="000000"/>
                </a:solidFill>
                <a:latin typeface="Calibri"/>
                <a:ea typeface="Calibri"/>
                <a:cs typeface="Calibri"/>
                <a:sym typeface="Calibri"/>
              </a:rPr>
              <a:t>Oxdog</a:t>
            </a:r>
            <a:endParaRPr dirty="0"/>
          </a:p>
          <a:p>
            <a:pPr marL="228600" lvl="0" indent="-228600" algn="l" rtl="0">
              <a:lnSpc>
                <a:spcPct val="90000"/>
              </a:lnSpc>
              <a:spcBef>
                <a:spcPts val="1000"/>
              </a:spcBef>
              <a:spcAft>
                <a:spcPts val="0"/>
              </a:spcAft>
              <a:buClr>
                <a:srgbClr val="000000"/>
              </a:buClr>
              <a:buSzPct val="100000"/>
              <a:buChar char="•"/>
            </a:pPr>
            <a:r>
              <a:rPr lang="en-US" sz="1800" dirty="0">
                <a:solidFill>
                  <a:srgbClr val="000000"/>
                </a:solidFill>
                <a:latin typeface="Calibri"/>
                <a:ea typeface="Calibri"/>
                <a:cs typeface="Calibri"/>
                <a:sym typeface="Calibri"/>
              </a:rPr>
              <a:t>O</a:t>
            </a:r>
            <a:r>
              <a:rPr lang="en-US" sz="1800" b="0" i="0" u="none" strike="noStrike" dirty="0">
                <a:solidFill>
                  <a:srgbClr val="000000"/>
                </a:solidFill>
                <a:latin typeface="Calibri"/>
                <a:ea typeface="Calibri"/>
                <a:cs typeface="Calibri"/>
                <a:sym typeface="Calibri"/>
              </a:rPr>
              <a:t>range </a:t>
            </a:r>
            <a:r>
              <a:rPr lang="en-US" sz="1800" b="0" i="0" u="none" strike="noStrike" dirty="0" err="1">
                <a:solidFill>
                  <a:srgbClr val="000000"/>
                </a:solidFill>
                <a:latin typeface="Calibri"/>
                <a:ea typeface="Calibri"/>
                <a:cs typeface="Calibri"/>
                <a:sym typeface="Calibri"/>
              </a:rPr>
              <a:t>matchtröja</a:t>
            </a:r>
            <a:r>
              <a:rPr lang="en-US" sz="1800" b="0" i="0" u="none" strike="noStrike" dirty="0">
                <a:solidFill>
                  <a:srgbClr val="000000"/>
                </a:solidFill>
                <a:latin typeface="Calibri"/>
                <a:ea typeface="Calibri"/>
                <a:cs typeface="Calibri"/>
                <a:sym typeface="Calibri"/>
              </a:rPr>
              <a:t> </a:t>
            </a:r>
            <a:r>
              <a:rPr lang="en-US" sz="1800" b="0" i="0" u="none" strike="noStrike" dirty="0" err="1">
                <a:solidFill>
                  <a:srgbClr val="000000"/>
                </a:solidFill>
                <a:latin typeface="Calibri"/>
                <a:ea typeface="Calibri"/>
                <a:cs typeface="Calibri"/>
                <a:sym typeface="Calibri"/>
              </a:rPr>
              <a:t>och</a:t>
            </a:r>
            <a:r>
              <a:rPr lang="en-US" sz="1800" b="0" i="0" u="none" strike="noStrike" dirty="0">
                <a:solidFill>
                  <a:srgbClr val="000000"/>
                </a:solidFill>
                <a:latin typeface="Calibri"/>
                <a:ea typeface="Calibri"/>
                <a:cs typeface="Calibri"/>
                <a:sym typeface="Calibri"/>
              </a:rPr>
              <a:t> </a:t>
            </a:r>
            <a:r>
              <a:rPr lang="en-US" sz="1800" b="0" i="0" u="none" strike="noStrike" dirty="0" err="1">
                <a:solidFill>
                  <a:srgbClr val="000000"/>
                </a:solidFill>
                <a:latin typeface="Calibri"/>
                <a:ea typeface="Calibri"/>
                <a:cs typeface="Calibri"/>
                <a:sym typeface="Calibri"/>
              </a:rPr>
              <a:t>svarta</a:t>
            </a:r>
            <a:r>
              <a:rPr lang="en-US" sz="1800" b="0" i="0" u="none" strike="noStrike" dirty="0">
                <a:solidFill>
                  <a:srgbClr val="000000"/>
                </a:solidFill>
                <a:latin typeface="Calibri"/>
                <a:ea typeface="Calibri"/>
                <a:cs typeface="Calibri"/>
                <a:sym typeface="Calibri"/>
              </a:rPr>
              <a:t> </a:t>
            </a:r>
            <a:r>
              <a:rPr lang="en-US" sz="1800" b="0" i="0" u="none" strike="noStrike" dirty="0" err="1">
                <a:solidFill>
                  <a:srgbClr val="000000"/>
                </a:solidFill>
                <a:latin typeface="Calibri"/>
                <a:ea typeface="Calibri"/>
                <a:cs typeface="Calibri"/>
                <a:sym typeface="Calibri"/>
              </a:rPr>
              <a:t>byxor</a:t>
            </a:r>
            <a:r>
              <a:rPr lang="en-US" sz="1800" b="0" i="0" u="none" strike="noStrike" dirty="0">
                <a:solidFill>
                  <a:srgbClr val="000000"/>
                </a:solidFill>
                <a:latin typeface="Calibri"/>
                <a:ea typeface="Calibri"/>
                <a:cs typeface="Calibri"/>
                <a:sym typeface="Calibri"/>
              </a:rPr>
              <a:t> </a:t>
            </a:r>
            <a:r>
              <a:rPr lang="en-US" sz="1800" b="0" i="0" u="none" strike="noStrike" dirty="0" err="1">
                <a:solidFill>
                  <a:srgbClr val="000000"/>
                </a:solidFill>
                <a:latin typeface="Calibri"/>
                <a:ea typeface="Calibri"/>
                <a:cs typeface="Calibri"/>
                <a:sym typeface="Calibri"/>
              </a:rPr>
              <a:t>lånas</a:t>
            </a:r>
            <a:r>
              <a:rPr lang="en-US" sz="1800" b="0" i="0" u="none" strike="noStrike" dirty="0">
                <a:solidFill>
                  <a:srgbClr val="000000"/>
                </a:solidFill>
                <a:latin typeface="Calibri"/>
                <a:ea typeface="Calibri"/>
                <a:cs typeface="Calibri"/>
                <a:sym typeface="Calibri"/>
              </a:rPr>
              <a:t> </a:t>
            </a:r>
            <a:r>
              <a:rPr lang="en-US" sz="1800" b="0" i="0" u="none" strike="noStrike" dirty="0" err="1">
                <a:solidFill>
                  <a:srgbClr val="000000"/>
                </a:solidFill>
                <a:latin typeface="Calibri"/>
                <a:ea typeface="Calibri"/>
                <a:cs typeface="Calibri"/>
                <a:sym typeface="Calibri"/>
              </a:rPr>
              <a:t>ut</a:t>
            </a:r>
            <a:r>
              <a:rPr lang="en-US" sz="1800" b="0" i="0" u="none" strike="noStrike" dirty="0">
                <a:solidFill>
                  <a:srgbClr val="000000"/>
                </a:solidFill>
                <a:latin typeface="Calibri"/>
                <a:ea typeface="Calibri"/>
                <a:cs typeface="Calibri"/>
                <a:sym typeface="Calibri"/>
              </a:rPr>
              <a:t> av </a:t>
            </a:r>
            <a:r>
              <a:rPr lang="en-US" sz="1800" b="0" i="0" u="none" strike="noStrike" dirty="0" err="1">
                <a:solidFill>
                  <a:srgbClr val="000000"/>
                </a:solidFill>
                <a:latin typeface="Calibri"/>
                <a:ea typeface="Calibri"/>
                <a:cs typeface="Calibri"/>
                <a:sym typeface="Calibri"/>
              </a:rPr>
              <a:t>föreningen</a:t>
            </a:r>
            <a:r>
              <a:rPr lang="en-US" sz="1800" b="0" i="0" u="none" strike="noStrike" dirty="0">
                <a:solidFill>
                  <a:srgbClr val="000000"/>
                </a:solidFill>
                <a:latin typeface="Calibri"/>
                <a:ea typeface="Calibri"/>
                <a:cs typeface="Calibri"/>
                <a:sym typeface="Calibri"/>
              </a:rPr>
              <a:t> , </a:t>
            </a:r>
            <a:r>
              <a:rPr lang="en-US" sz="1800" b="0" i="0" u="none" strike="noStrike" dirty="0" err="1">
                <a:solidFill>
                  <a:srgbClr val="000000"/>
                </a:solidFill>
                <a:latin typeface="Calibri"/>
                <a:ea typeface="Calibri"/>
                <a:cs typeface="Calibri"/>
                <a:sym typeface="Calibri"/>
              </a:rPr>
              <a:t>återlämnas</a:t>
            </a:r>
            <a:r>
              <a:rPr lang="en-US" sz="1800" b="0" i="0" u="none" strike="noStrike" dirty="0">
                <a:solidFill>
                  <a:srgbClr val="000000"/>
                </a:solidFill>
                <a:latin typeface="Calibri"/>
                <a:ea typeface="Calibri"/>
                <a:cs typeface="Calibri"/>
                <a:sym typeface="Calibri"/>
              </a:rPr>
              <a:t> i </a:t>
            </a:r>
            <a:r>
              <a:rPr lang="en-US" sz="1800" b="0" i="0" u="none" strike="noStrike" dirty="0" err="1">
                <a:solidFill>
                  <a:srgbClr val="000000"/>
                </a:solidFill>
                <a:latin typeface="Calibri"/>
                <a:ea typeface="Calibri"/>
                <a:cs typeface="Calibri"/>
                <a:sym typeface="Calibri"/>
              </a:rPr>
              <a:t>vår</a:t>
            </a:r>
            <a:endParaRPr dirty="0"/>
          </a:p>
          <a:p>
            <a:pPr marL="228600" lvl="0" indent="-228600" algn="l" rtl="0">
              <a:lnSpc>
                <a:spcPct val="90000"/>
              </a:lnSpc>
              <a:spcBef>
                <a:spcPts val="1000"/>
              </a:spcBef>
              <a:spcAft>
                <a:spcPts val="0"/>
              </a:spcAft>
              <a:buClr>
                <a:srgbClr val="000000"/>
              </a:buClr>
              <a:buSzPct val="100000"/>
              <a:buChar char="•"/>
            </a:pPr>
            <a:r>
              <a:rPr lang="en-US" sz="1800" b="0" i="0" u="none" strike="noStrike" dirty="0">
                <a:solidFill>
                  <a:srgbClr val="000000"/>
                </a:solidFill>
                <a:latin typeface="Calibri"/>
                <a:ea typeface="Calibri"/>
                <a:cs typeface="Calibri"/>
                <a:sym typeface="Calibri"/>
              </a:rPr>
              <a:t>Svarta </a:t>
            </a:r>
            <a:r>
              <a:rPr lang="en-US" sz="1800" b="0" i="0" u="none" strike="noStrike" dirty="0" err="1">
                <a:solidFill>
                  <a:srgbClr val="000000"/>
                </a:solidFill>
                <a:latin typeface="Calibri"/>
                <a:ea typeface="Calibri"/>
                <a:cs typeface="Calibri"/>
                <a:sym typeface="Calibri"/>
              </a:rPr>
              <a:t>Matchstrumpor</a:t>
            </a:r>
            <a:r>
              <a:rPr lang="en-US" sz="1800" b="0" i="0" u="none" strike="noStrike" dirty="0">
                <a:solidFill>
                  <a:srgbClr val="000000"/>
                </a:solidFill>
                <a:latin typeface="Calibri"/>
                <a:ea typeface="Calibri"/>
                <a:cs typeface="Calibri"/>
                <a:sym typeface="Calibri"/>
              </a:rPr>
              <a:t> – </a:t>
            </a:r>
            <a:r>
              <a:rPr lang="en-US" sz="1800" b="0" i="0" u="none" strike="noStrike" dirty="0" err="1">
                <a:solidFill>
                  <a:srgbClr val="000000"/>
                </a:solidFill>
                <a:latin typeface="Calibri"/>
                <a:ea typeface="Calibri"/>
                <a:cs typeface="Calibri"/>
                <a:sym typeface="Calibri"/>
              </a:rPr>
              <a:t>kan</a:t>
            </a:r>
            <a:r>
              <a:rPr lang="en-US" sz="1800" b="0" i="0" u="none" strike="noStrike" dirty="0">
                <a:solidFill>
                  <a:srgbClr val="000000"/>
                </a:solidFill>
                <a:latin typeface="Calibri"/>
                <a:ea typeface="Calibri"/>
                <a:cs typeface="Calibri"/>
                <a:sym typeface="Calibri"/>
              </a:rPr>
              <a:t> </a:t>
            </a:r>
            <a:r>
              <a:rPr lang="en-US" sz="1800" b="0" i="0" u="none" strike="noStrike" dirty="0" err="1">
                <a:solidFill>
                  <a:srgbClr val="000000"/>
                </a:solidFill>
                <a:latin typeface="Calibri"/>
                <a:ea typeface="Calibri"/>
                <a:cs typeface="Calibri"/>
                <a:sym typeface="Calibri"/>
              </a:rPr>
              <a:t>köpas</a:t>
            </a:r>
            <a:r>
              <a:rPr lang="en-US" sz="1800" b="0" i="0" u="none" strike="noStrike" dirty="0">
                <a:solidFill>
                  <a:srgbClr val="000000"/>
                </a:solidFill>
                <a:latin typeface="Calibri"/>
                <a:ea typeface="Calibri"/>
                <a:cs typeface="Calibri"/>
                <a:sym typeface="Calibri"/>
              </a:rPr>
              <a:t> via Assist. Vi </a:t>
            </a:r>
            <a:r>
              <a:rPr lang="en-US" sz="1800" b="0" i="0" u="none" strike="noStrike" dirty="0" err="1">
                <a:solidFill>
                  <a:srgbClr val="000000"/>
                </a:solidFill>
                <a:latin typeface="Calibri"/>
                <a:ea typeface="Calibri"/>
                <a:cs typeface="Calibri"/>
                <a:sym typeface="Calibri"/>
              </a:rPr>
              <a:t>köpte</a:t>
            </a:r>
            <a:r>
              <a:rPr lang="en-US" sz="1800" b="0" i="0" u="none" strike="noStrike" dirty="0">
                <a:solidFill>
                  <a:srgbClr val="000000"/>
                </a:solidFill>
                <a:latin typeface="Calibri"/>
                <a:ea typeface="Calibri"/>
                <a:cs typeface="Calibri"/>
                <a:sym typeface="Calibri"/>
              </a:rPr>
              <a:t> på </a:t>
            </a:r>
            <a:r>
              <a:rPr lang="en-US" sz="1800" b="0" i="0" u="none" strike="noStrike" dirty="0" err="1">
                <a:solidFill>
                  <a:srgbClr val="000000"/>
                </a:solidFill>
                <a:latin typeface="Calibri"/>
                <a:ea typeface="Calibri"/>
                <a:cs typeface="Calibri"/>
                <a:sym typeface="Calibri"/>
              </a:rPr>
              <a:t>Mälarsport</a:t>
            </a:r>
            <a:r>
              <a:rPr lang="en-US" sz="1800" b="0" i="0" u="none" strike="noStrike" dirty="0">
                <a:solidFill>
                  <a:srgbClr val="000000"/>
                </a:solidFill>
                <a:latin typeface="Calibri"/>
                <a:ea typeface="Calibri"/>
                <a:cs typeface="Calibri"/>
                <a:sym typeface="Calibri"/>
              </a:rPr>
              <a:t> </a:t>
            </a:r>
            <a:r>
              <a:rPr lang="en-US" sz="1800" b="0" i="0" u="none" strike="noStrike" dirty="0" err="1">
                <a:solidFill>
                  <a:srgbClr val="000000"/>
                </a:solidFill>
                <a:latin typeface="Calibri"/>
                <a:ea typeface="Calibri"/>
                <a:cs typeface="Calibri"/>
                <a:sym typeface="Calibri"/>
              </a:rPr>
              <a:t>förra</a:t>
            </a:r>
            <a:r>
              <a:rPr lang="en-US" sz="1800" b="0" i="0" u="none" strike="noStrike" dirty="0">
                <a:solidFill>
                  <a:srgbClr val="000000"/>
                </a:solidFill>
                <a:latin typeface="Calibri"/>
                <a:ea typeface="Calibri"/>
                <a:cs typeface="Calibri"/>
                <a:sym typeface="Calibri"/>
              </a:rPr>
              <a:t> </a:t>
            </a:r>
            <a:endParaRPr dirty="0"/>
          </a:p>
          <a:p>
            <a:pPr marL="228600" lvl="0" indent="-228600" algn="l" rtl="0">
              <a:lnSpc>
                <a:spcPct val="90000"/>
              </a:lnSpc>
              <a:spcBef>
                <a:spcPts val="1000"/>
              </a:spcBef>
              <a:spcAft>
                <a:spcPts val="0"/>
              </a:spcAft>
              <a:buClr>
                <a:srgbClr val="000000"/>
              </a:buClr>
              <a:buSzPct val="100000"/>
              <a:buChar char="•"/>
            </a:pPr>
            <a:r>
              <a:rPr lang="en-US" sz="1800" dirty="0">
                <a:solidFill>
                  <a:srgbClr val="000000"/>
                </a:solidFill>
                <a:latin typeface="Calibri"/>
                <a:ea typeface="Calibri"/>
                <a:cs typeface="Calibri"/>
                <a:sym typeface="Calibri"/>
              </a:rPr>
              <a:t>Svart </a:t>
            </a:r>
            <a:r>
              <a:rPr lang="en-US" sz="1800" dirty="0" err="1">
                <a:solidFill>
                  <a:srgbClr val="000000"/>
                </a:solidFill>
                <a:latin typeface="Calibri"/>
                <a:ea typeface="Calibri"/>
                <a:cs typeface="Calibri"/>
                <a:sym typeface="Calibri"/>
              </a:rPr>
              <a:t>träningströja</a:t>
            </a:r>
            <a:r>
              <a:rPr lang="en-US" sz="1800" dirty="0">
                <a:solidFill>
                  <a:srgbClr val="000000"/>
                </a:solidFill>
                <a:latin typeface="Calibri"/>
                <a:ea typeface="Calibri"/>
                <a:cs typeface="Calibri"/>
                <a:sym typeface="Calibri"/>
              </a:rPr>
              <a:t> för </a:t>
            </a:r>
            <a:r>
              <a:rPr lang="en-US" sz="1800" dirty="0" err="1">
                <a:solidFill>
                  <a:srgbClr val="000000"/>
                </a:solidFill>
                <a:latin typeface="Calibri"/>
                <a:ea typeface="Calibri"/>
                <a:cs typeface="Calibri"/>
                <a:sym typeface="Calibri"/>
              </a:rPr>
              <a:t>träning</a:t>
            </a:r>
            <a:r>
              <a:rPr lang="en-US" sz="1800" dirty="0">
                <a:solidFill>
                  <a:srgbClr val="000000"/>
                </a:solidFill>
                <a:latin typeface="Calibri"/>
                <a:ea typeface="Calibri"/>
                <a:cs typeface="Calibri"/>
                <a:sym typeface="Calibri"/>
              </a:rPr>
              <a:t> </a:t>
            </a:r>
            <a:r>
              <a:rPr lang="en-US" sz="1800" dirty="0" err="1">
                <a:solidFill>
                  <a:srgbClr val="000000"/>
                </a:solidFill>
                <a:latin typeface="Calibri"/>
                <a:ea typeface="Calibri"/>
                <a:cs typeface="Calibri"/>
                <a:sym typeface="Calibri"/>
              </a:rPr>
              <a:t>och</a:t>
            </a:r>
            <a:r>
              <a:rPr lang="en-US" sz="1800" dirty="0">
                <a:solidFill>
                  <a:srgbClr val="000000"/>
                </a:solidFill>
                <a:latin typeface="Calibri"/>
                <a:ea typeface="Calibri"/>
                <a:cs typeface="Calibri"/>
                <a:sym typeface="Calibri"/>
              </a:rPr>
              <a:t> </a:t>
            </a:r>
            <a:r>
              <a:rPr lang="en-US" sz="1800" dirty="0" err="1">
                <a:solidFill>
                  <a:srgbClr val="000000"/>
                </a:solidFill>
                <a:latin typeface="Calibri"/>
                <a:ea typeface="Calibri"/>
                <a:cs typeface="Calibri"/>
                <a:sym typeface="Calibri"/>
              </a:rPr>
              <a:t>bortamatcher</a:t>
            </a:r>
            <a:r>
              <a:rPr lang="en-US" sz="1800" dirty="0">
                <a:solidFill>
                  <a:srgbClr val="000000"/>
                </a:solidFill>
                <a:latin typeface="Calibri"/>
                <a:ea typeface="Calibri"/>
                <a:cs typeface="Calibri"/>
                <a:sym typeface="Calibri"/>
              </a:rPr>
              <a:t> vid </a:t>
            </a:r>
            <a:r>
              <a:rPr lang="en-US" sz="1800" dirty="0" err="1">
                <a:solidFill>
                  <a:srgbClr val="000000"/>
                </a:solidFill>
                <a:latin typeface="Calibri"/>
                <a:ea typeface="Calibri"/>
                <a:cs typeface="Calibri"/>
                <a:sym typeface="Calibri"/>
              </a:rPr>
              <a:t>behov</a:t>
            </a:r>
            <a:r>
              <a:rPr lang="en-US" sz="1800" b="0" i="0" u="none" strike="noStrike" dirty="0">
                <a:solidFill>
                  <a:srgbClr val="000000"/>
                </a:solidFill>
                <a:latin typeface="Calibri"/>
                <a:ea typeface="Calibri"/>
                <a:cs typeface="Calibri"/>
                <a:sym typeface="Calibri"/>
              </a:rPr>
              <a:t> </a:t>
            </a:r>
            <a:endParaRPr dirty="0"/>
          </a:p>
          <a:p>
            <a:pPr marL="228600" lvl="0" indent="-228600" algn="l" rtl="0">
              <a:lnSpc>
                <a:spcPct val="90000"/>
              </a:lnSpc>
              <a:spcBef>
                <a:spcPts val="1000"/>
              </a:spcBef>
              <a:spcAft>
                <a:spcPts val="0"/>
              </a:spcAft>
              <a:buClr>
                <a:srgbClr val="000000"/>
              </a:buClr>
              <a:buSzPct val="100000"/>
              <a:buChar char="•"/>
            </a:pPr>
            <a:r>
              <a:rPr lang="en-US" sz="1800" b="0" i="0" u="none" strike="noStrike" dirty="0" err="1">
                <a:solidFill>
                  <a:srgbClr val="000000"/>
                </a:solidFill>
                <a:latin typeface="Calibri"/>
                <a:ea typeface="Calibri"/>
                <a:cs typeface="Calibri"/>
                <a:sym typeface="Calibri"/>
              </a:rPr>
              <a:t>Målvaktsutrustning</a:t>
            </a:r>
            <a:r>
              <a:rPr lang="en-US" sz="1800" b="0" i="0" u="none" strike="noStrike" dirty="0">
                <a:solidFill>
                  <a:srgbClr val="000000"/>
                </a:solidFill>
                <a:latin typeface="Calibri"/>
                <a:ea typeface="Calibri"/>
                <a:cs typeface="Calibri"/>
                <a:sym typeface="Calibri"/>
              </a:rPr>
              <a:t> (</a:t>
            </a:r>
            <a:r>
              <a:rPr lang="en-US" sz="1800" b="0" i="0" u="none" strike="noStrike" dirty="0" err="1">
                <a:solidFill>
                  <a:srgbClr val="000000"/>
                </a:solidFill>
                <a:latin typeface="Calibri"/>
                <a:ea typeface="Calibri"/>
                <a:cs typeface="Calibri"/>
                <a:sym typeface="Calibri"/>
              </a:rPr>
              <a:t>från</a:t>
            </a:r>
            <a:r>
              <a:rPr lang="en-US" sz="1800" b="0" i="0" u="none" strike="noStrike" dirty="0">
                <a:solidFill>
                  <a:srgbClr val="000000"/>
                </a:solidFill>
                <a:latin typeface="Calibri"/>
                <a:ea typeface="Calibri"/>
                <a:cs typeface="Calibri"/>
                <a:sym typeface="Calibri"/>
              </a:rPr>
              <a:t> P11/12 </a:t>
            </a:r>
            <a:r>
              <a:rPr lang="en-US" sz="1800" b="0" i="0" u="none" strike="noStrike" dirty="0" err="1">
                <a:solidFill>
                  <a:srgbClr val="000000"/>
                </a:solidFill>
                <a:latin typeface="Calibri"/>
                <a:ea typeface="Calibri"/>
                <a:cs typeface="Calibri"/>
                <a:sym typeface="Calibri"/>
              </a:rPr>
              <a:t>och</a:t>
            </a:r>
            <a:r>
              <a:rPr lang="en-US" sz="1800" b="0" i="0" u="none" strike="noStrike" dirty="0">
                <a:solidFill>
                  <a:srgbClr val="000000"/>
                </a:solidFill>
                <a:latin typeface="Calibri"/>
                <a:ea typeface="Calibri"/>
                <a:cs typeface="Calibri"/>
                <a:sym typeface="Calibri"/>
              </a:rPr>
              <a:t> F11/12)</a:t>
            </a:r>
            <a:endParaRPr dirty="0"/>
          </a:p>
          <a:p>
            <a:pPr marL="685800" lvl="1" indent="-228600" algn="l" rtl="0">
              <a:lnSpc>
                <a:spcPct val="90000"/>
              </a:lnSpc>
              <a:spcBef>
                <a:spcPts val="500"/>
              </a:spcBef>
              <a:spcAft>
                <a:spcPts val="0"/>
              </a:spcAft>
              <a:buClr>
                <a:srgbClr val="000000"/>
              </a:buClr>
              <a:buSzPct val="100000"/>
              <a:buChar char="•"/>
            </a:pPr>
            <a:r>
              <a:rPr lang="en-US" sz="1400" b="0" i="0" u="none" strike="noStrike" dirty="0" err="1">
                <a:solidFill>
                  <a:srgbClr val="000000"/>
                </a:solidFill>
                <a:latin typeface="Calibri"/>
                <a:ea typeface="Calibri"/>
                <a:cs typeface="Calibri"/>
                <a:sym typeface="Calibri"/>
              </a:rPr>
              <a:t>Upp</a:t>
            </a:r>
            <a:r>
              <a:rPr lang="en-US" sz="1400" b="0" i="0" u="none" strike="noStrike" dirty="0">
                <a:solidFill>
                  <a:srgbClr val="000000"/>
                </a:solidFill>
                <a:latin typeface="Calibri"/>
                <a:ea typeface="Calibri"/>
                <a:cs typeface="Calibri"/>
                <a:sym typeface="Calibri"/>
              </a:rPr>
              <a:t> till 12 </a:t>
            </a:r>
            <a:r>
              <a:rPr lang="en-US" sz="1400" b="0" i="0" u="none" strike="noStrike" dirty="0" err="1">
                <a:solidFill>
                  <a:srgbClr val="000000"/>
                </a:solidFill>
                <a:latin typeface="Calibri"/>
                <a:ea typeface="Calibri"/>
                <a:cs typeface="Calibri"/>
                <a:sym typeface="Calibri"/>
              </a:rPr>
              <a:t>år</a:t>
            </a:r>
            <a:endParaRPr dirty="0"/>
          </a:p>
          <a:p>
            <a:pPr marL="685800" lvl="1" indent="-228600" algn="l" rtl="0">
              <a:lnSpc>
                <a:spcPct val="90000"/>
              </a:lnSpc>
              <a:spcBef>
                <a:spcPts val="500"/>
              </a:spcBef>
              <a:spcAft>
                <a:spcPts val="0"/>
              </a:spcAft>
              <a:buClr>
                <a:srgbClr val="000000"/>
              </a:buClr>
              <a:buSzPct val="100000"/>
              <a:buChar char="•"/>
            </a:pPr>
            <a:r>
              <a:rPr lang="en-US" sz="1400" b="0" i="0" u="none" strike="noStrike" dirty="0" err="1">
                <a:solidFill>
                  <a:srgbClr val="000000"/>
                </a:solidFill>
                <a:latin typeface="Calibri"/>
                <a:ea typeface="Calibri"/>
                <a:cs typeface="Calibri"/>
                <a:sym typeface="Calibri"/>
              </a:rPr>
              <a:t>Föreningen</a:t>
            </a:r>
            <a:r>
              <a:rPr lang="en-US" sz="1400" b="0" i="0" u="none" strike="noStrike" dirty="0">
                <a:solidFill>
                  <a:srgbClr val="000000"/>
                </a:solidFill>
                <a:latin typeface="Calibri"/>
                <a:ea typeface="Calibri"/>
                <a:cs typeface="Calibri"/>
                <a:sym typeface="Calibri"/>
              </a:rPr>
              <a:t> </a:t>
            </a:r>
            <a:r>
              <a:rPr lang="en-US" sz="1400" b="0" i="0" u="none" strike="noStrike" dirty="0" err="1">
                <a:solidFill>
                  <a:srgbClr val="000000"/>
                </a:solidFill>
                <a:latin typeface="Calibri"/>
                <a:ea typeface="Calibri"/>
                <a:cs typeface="Calibri"/>
                <a:sym typeface="Calibri"/>
              </a:rPr>
              <a:t>står</a:t>
            </a:r>
            <a:r>
              <a:rPr lang="en-US" sz="1400" b="0" i="0" u="none" strike="noStrike" dirty="0">
                <a:solidFill>
                  <a:srgbClr val="000000"/>
                </a:solidFill>
                <a:latin typeface="Calibri"/>
                <a:ea typeface="Calibri"/>
                <a:cs typeface="Calibri"/>
                <a:sym typeface="Calibri"/>
              </a:rPr>
              <a:t> för </a:t>
            </a:r>
            <a:r>
              <a:rPr lang="en-US" sz="1400" b="0" i="0" u="none" strike="noStrike" dirty="0" err="1">
                <a:solidFill>
                  <a:srgbClr val="000000"/>
                </a:solidFill>
                <a:latin typeface="Calibri"/>
                <a:ea typeface="Calibri"/>
                <a:cs typeface="Calibri"/>
                <a:sym typeface="Calibri"/>
              </a:rPr>
              <a:t>hjälm</a:t>
            </a:r>
            <a:r>
              <a:rPr lang="en-US" sz="1400" b="0" i="0" u="none" strike="noStrike" dirty="0">
                <a:solidFill>
                  <a:srgbClr val="000000"/>
                </a:solidFill>
                <a:latin typeface="Calibri"/>
                <a:ea typeface="Calibri"/>
                <a:cs typeface="Calibri"/>
                <a:sym typeface="Calibri"/>
              </a:rPr>
              <a:t>, </a:t>
            </a:r>
            <a:r>
              <a:rPr lang="en-US" sz="1400" b="0" i="0" u="none" strike="noStrike" dirty="0" err="1">
                <a:solidFill>
                  <a:srgbClr val="000000"/>
                </a:solidFill>
                <a:latin typeface="Calibri"/>
                <a:ea typeface="Calibri"/>
                <a:cs typeface="Calibri"/>
                <a:sym typeface="Calibri"/>
              </a:rPr>
              <a:t>tröja</a:t>
            </a:r>
            <a:r>
              <a:rPr lang="en-US" sz="1400" b="0" i="0" u="none" strike="noStrike" dirty="0">
                <a:solidFill>
                  <a:srgbClr val="000000"/>
                </a:solidFill>
                <a:latin typeface="Calibri"/>
                <a:ea typeface="Calibri"/>
                <a:cs typeface="Calibri"/>
                <a:sym typeface="Calibri"/>
              </a:rPr>
              <a:t>, </a:t>
            </a:r>
            <a:r>
              <a:rPr lang="en-US" sz="1400" b="0" i="0" u="none" strike="noStrike" dirty="0" err="1">
                <a:solidFill>
                  <a:srgbClr val="000000"/>
                </a:solidFill>
                <a:latin typeface="Calibri"/>
                <a:ea typeface="Calibri"/>
                <a:cs typeface="Calibri"/>
                <a:sym typeface="Calibri"/>
              </a:rPr>
              <a:t>byxa</a:t>
            </a:r>
            <a:r>
              <a:rPr lang="en-US" sz="1400" b="0" i="0" u="none" strike="noStrike" dirty="0">
                <a:solidFill>
                  <a:srgbClr val="000000"/>
                </a:solidFill>
                <a:latin typeface="Calibri"/>
                <a:ea typeface="Calibri"/>
                <a:cs typeface="Calibri"/>
                <a:sym typeface="Calibri"/>
              </a:rPr>
              <a:t> </a:t>
            </a:r>
            <a:r>
              <a:rPr lang="en-US" sz="1400" b="0" i="0" u="none" strike="noStrike" dirty="0" err="1">
                <a:solidFill>
                  <a:srgbClr val="000000"/>
                </a:solidFill>
                <a:latin typeface="Calibri"/>
                <a:ea typeface="Calibri"/>
                <a:cs typeface="Calibri"/>
                <a:sym typeface="Calibri"/>
              </a:rPr>
              <a:t>ev</a:t>
            </a:r>
            <a:r>
              <a:rPr lang="en-US" sz="1400" b="0" i="0" u="none" strike="noStrike" dirty="0">
                <a:solidFill>
                  <a:srgbClr val="000000"/>
                </a:solidFill>
                <a:latin typeface="Calibri"/>
                <a:ea typeface="Calibri"/>
                <a:cs typeface="Calibri"/>
                <a:sym typeface="Calibri"/>
              </a:rPr>
              <a:t> </a:t>
            </a:r>
            <a:r>
              <a:rPr lang="en-US" sz="1400" b="0" i="0" u="none" strike="noStrike" dirty="0" err="1">
                <a:solidFill>
                  <a:srgbClr val="000000"/>
                </a:solidFill>
                <a:latin typeface="Calibri"/>
                <a:ea typeface="Calibri"/>
                <a:cs typeface="Calibri"/>
                <a:sym typeface="Calibri"/>
              </a:rPr>
              <a:t>skydd</a:t>
            </a:r>
            <a:r>
              <a:rPr lang="en-US" sz="1400" b="0" i="0" u="none" strike="noStrike" dirty="0">
                <a:solidFill>
                  <a:srgbClr val="000000"/>
                </a:solidFill>
                <a:latin typeface="Calibri"/>
                <a:ea typeface="Calibri"/>
                <a:cs typeface="Calibri"/>
                <a:sym typeface="Calibri"/>
              </a:rPr>
              <a:t>, </a:t>
            </a:r>
            <a:r>
              <a:rPr lang="en-US" sz="1400" b="0" i="0" u="none" strike="noStrike" dirty="0" err="1">
                <a:solidFill>
                  <a:srgbClr val="000000"/>
                </a:solidFill>
                <a:latin typeface="Calibri"/>
                <a:ea typeface="Calibri"/>
                <a:cs typeface="Calibri"/>
                <a:sym typeface="Calibri"/>
              </a:rPr>
              <a:t>ej</a:t>
            </a:r>
            <a:r>
              <a:rPr lang="en-US" sz="1400" b="0" i="0" u="none" strike="noStrike" dirty="0">
                <a:solidFill>
                  <a:srgbClr val="000000"/>
                </a:solidFill>
                <a:latin typeface="Calibri"/>
                <a:ea typeface="Calibri"/>
                <a:cs typeface="Calibri"/>
                <a:sym typeface="Calibri"/>
              </a:rPr>
              <a:t> </a:t>
            </a:r>
            <a:r>
              <a:rPr lang="en-US" sz="1400" b="0" i="0" u="none" strike="noStrike" dirty="0" err="1">
                <a:solidFill>
                  <a:srgbClr val="000000"/>
                </a:solidFill>
                <a:latin typeface="Calibri"/>
                <a:ea typeface="Calibri"/>
                <a:cs typeface="Calibri"/>
                <a:sym typeface="Calibri"/>
              </a:rPr>
              <a:t>personligt</a:t>
            </a:r>
            <a:endParaRPr dirty="0"/>
          </a:p>
          <a:p>
            <a:pPr marL="685800" lvl="1" indent="-228600" algn="l" rtl="0">
              <a:lnSpc>
                <a:spcPct val="90000"/>
              </a:lnSpc>
              <a:spcBef>
                <a:spcPts val="500"/>
              </a:spcBef>
              <a:spcAft>
                <a:spcPts val="0"/>
              </a:spcAft>
              <a:buClr>
                <a:srgbClr val="000000"/>
              </a:buClr>
              <a:buSzPct val="100000"/>
              <a:buChar char="•"/>
            </a:pPr>
            <a:r>
              <a:rPr lang="en-US" sz="1400" b="0" i="0" u="none" strike="noStrike" dirty="0" err="1">
                <a:solidFill>
                  <a:srgbClr val="000000"/>
                </a:solidFill>
                <a:latin typeface="Calibri"/>
                <a:ea typeface="Calibri"/>
                <a:cs typeface="Calibri"/>
                <a:sym typeface="Calibri"/>
              </a:rPr>
              <a:t>Från</a:t>
            </a:r>
            <a:r>
              <a:rPr lang="en-US" sz="1400" b="0" i="0" u="none" strike="noStrike" dirty="0">
                <a:solidFill>
                  <a:srgbClr val="000000"/>
                </a:solidFill>
                <a:latin typeface="Calibri"/>
                <a:ea typeface="Calibri"/>
                <a:cs typeface="Calibri"/>
                <a:sym typeface="Calibri"/>
              </a:rPr>
              <a:t> 12 </a:t>
            </a:r>
            <a:r>
              <a:rPr lang="en-US" sz="1400" b="0" i="0" u="none" strike="noStrike" dirty="0" err="1">
                <a:solidFill>
                  <a:srgbClr val="000000"/>
                </a:solidFill>
                <a:latin typeface="Calibri"/>
                <a:ea typeface="Calibri"/>
                <a:cs typeface="Calibri"/>
                <a:sym typeface="Calibri"/>
              </a:rPr>
              <a:t>år</a:t>
            </a:r>
            <a:endParaRPr dirty="0"/>
          </a:p>
          <a:p>
            <a:pPr marL="685800" lvl="1" indent="-228600" algn="l" rtl="0">
              <a:lnSpc>
                <a:spcPct val="90000"/>
              </a:lnSpc>
              <a:spcBef>
                <a:spcPts val="500"/>
              </a:spcBef>
              <a:spcAft>
                <a:spcPts val="0"/>
              </a:spcAft>
              <a:buClr>
                <a:srgbClr val="000000"/>
              </a:buClr>
              <a:buSzPct val="100000"/>
              <a:buChar char="•"/>
            </a:pPr>
            <a:r>
              <a:rPr lang="en-US" sz="1400" b="0" i="0" u="none" dirty="0" err="1">
                <a:solidFill>
                  <a:srgbClr val="000000"/>
                </a:solidFill>
                <a:latin typeface="Calibri"/>
                <a:ea typeface="Calibri"/>
                <a:cs typeface="Calibri"/>
                <a:sym typeface="Calibri"/>
              </a:rPr>
              <a:t>Föreningen</a:t>
            </a:r>
            <a:r>
              <a:rPr lang="en-US" sz="1400" b="0" i="0" u="none" dirty="0">
                <a:solidFill>
                  <a:srgbClr val="000000"/>
                </a:solidFill>
                <a:latin typeface="Calibri"/>
                <a:ea typeface="Calibri"/>
                <a:cs typeface="Calibri"/>
                <a:sym typeface="Calibri"/>
              </a:rPr>
              <a:t> </a:t>
            </a:r>
            <a:r>
              <a:rPr lang="en-US" sz="1400" b="0" i="0" u="none" dirty="0" err="1">
                <a:solidFill>
                  <a:srgbClr val="000000"/>
                </a:solidFill>
                <a:latin typeface="Calibri"/>
                <a:ea typeface="Calibri"/>
                <a:cs typeface="Calibri"/>
                <a:sym typeface="Calibri"/>
              </a:rPr>
              <a:t>står</a:t>
            </a:r>
            <a:r>
              <a:rPr lang="en-US" sz="1400" b="0" i="0" u="none" dirty="0">
                <a:solidFill>
                  <a:srgbClr val="000000"/>
                </a:solidFill>
                <a:latin typeface="Calibri"/>
                <a:ea typeface="Calibri"/>
                <a:cs typeface="Calibri"/>
                <a:sym typeface="Calibri"/>
              </a:rPr>
              <a:t> för </a:t>
            </a:r>
            <a:r>
              <a:rPr lang="en-US" sz="1400" b="0" i="0" u="none" dirty="0" err="1">
                <a:solidFill>
                  <a:srgbClr val="000000"/>
                </a:solidFill>
                <a:latin typeface="Calibri"/>
                <a:ea typeface="Calibri"/>
                <a:cs typeface="Calibri"/>
                <a:sym typeface="Calibri"/>
              </a:rPr>
              <a:t>matchtröja</a:t>
            </a:r>
            <a:r>
              <a:rPr lang="en-US" sz="1400" b="0" i="0" u="none" dirty="0">
                <a:solidFill>
                  <a:srgbClr val="000000"/>
                </a:solidFill>
                <a:latin typeface="Calibri"/>
                <a:ea typeface="Calibri"/>
                <a:cs typeface="Calibri"/>
                <a:sym typeface="Calibri"/>
              </a:rPr>
              <a:t> </a:t>
            </a:r>
            <a:r>
              <a:rPr lang="en-US" sz="1400" b="0" i="0" u="none" dirty="0" err="1">
                <a:solidFill>
                  <a:srgbClr val="000000"/>
                </a:solidFill>
                <a:latin typeface="Calibri"/>
                <a:ea typeface="Calibri"/>
                <a:cs typeface="Calibri"/>
                <a:sym typeface="Calibri"/>
              </a:rPr>
              <a:t>och</a:t>
            </a:r>
            <a:r>
              <a:rPr lang="en-US" sz="1400" b="0" i="0" u="none" dirty="0">
                <a:solidFill>
                  <a:srgbClr val="000000"/>
                </a:solidFill>
                <a:latin typeface="Calibri"/>
                <a:ea typeface="Calibri"/>
                <a:cs typeface="Calibri"/>
                <a:sym typeface="Calibri"/>
              </a:rPr>
              <a:t> </a:t>
            </a:r>
            <a:r>
              <a:rPr lang="en-US" sz="1400" b="0" i="0" u="none" dirty="0" err="1">
                <a:solidFill>
                  <a:srgbClr val="000000"/>
                </a:solidFill>
                <a:latin typeface="Calibri"/>
                <a:ea typeface="Calibri"/>
                <a:cs typeface="Calibri"/>
                <a:sym typeface="Calibri"/>
              </a:rPr>
              <a:t>byxa</a:t>
            </a:r>
            <a:r>
              <a:rPr lang="en-US" sz="1400" b="0" i="0" u="none" dirty="0">
                <a:solidFill>
                  <a:srgbClr val="000000"/>
                </a:solidFill>
                <a:latin typeface="Calibri"/>
                <a:ea typeface="Calibri"/>
                <a:cs typeface="Calibri"/>
                <a:sym typeface="Calibri"/>
              </a:rPr>
              <a:t>,</a:t>
            </a:r>
            <a:endParaRPr dirty="0"/>
          </a:p>
          <a:p>
            <a:pPr marL="685800" lvl="1" indent="-228600" algn="l" rtl="0">
              <a:lnSpc>
                <a:spcPct val="90000"/>
              </a:lnSpc>
              <a:spcBef>
                <a:spcPts val="500"/>
              </a:spcBef>
              <a:spcAft>
                <a:spcPts val="0"/>
              </a:spcAft>
              <a:buClr>
                <a:srgbClr val="000000"/>
              </a:buClr>
              <a:buSzPct val="100000"/>
              <a:buChar char="•"/>
            </a:pPr>
            <a:r>
              <a:rPr lang="en-US" sz="1400" b="0" i="0" u="none" strike="noStrike" dirty="0">
                <a:solidFill>
                  <a:srgbClr val="000000"/>
                </a:solidFill>
                <a:latin typeface="Calibri"/>
                <a:ea typeface="Calibri"/>
                <a:cs typeface="Calibri"/>
                <a:sym typeface="Calibri"/>
              </a:rPr>
              <a:t>Hjälm </a:t>
            </a:r>
            <a:r>
              <a:rPr lang="en-US" sz="1400" b="0" i="0" u="none" strike="noStrike" dirty="0" err="1">
                <a:solidFill>
                  <a:srgbClr val="000000"/>
                </a:solidFill>
                <a:latin typeface="Calibri"/>
                <a:ea typeface="Calibri"/>
                <a:cs typeface="Calibri"/>
                <a:sym typeface="Calibri"/>
              </a:rPr>
              <a:t>och</a:t>
            </a:r>
            <a:r>
              <a:rPr lang="en-US" sz="1400" b="0" i="0" u="none" strike="noStrike" dirty="0">
                <a:solidFill>
                  <a:srgbClr val="000000"/>
                </a:solidFill>
                <a:latin typeface="Calibri"/>
                <a:ea typeface="Calibri"/>
                <a:cs typeface="Calibri"/>
                <a:sym typeface="Calibri"/>
              </a:rPr>
              <a:t> </a:t>
            </a:r>
            <a:r>
              <a:rPr lang="en-US" sz="1400" b="0" i="0" u="none" strike="noStrike" dirty="0" err="1">
                <a:solidFill>
                  <a:srgbClr val="000000"/>
                </a:solidFill>
                <a:latin typeface="Calibri"/>
                <a:ea typeface="Calibri"/>
                <a:cs typeface="Calibri"/>
                <a:sym typeface="Calibri"/>
              </a:rPr>
              <a:t>personliga</a:t>
            </a:r>
            <a:r>
              <a:rPr lang="en-US" sz="1400" b="0" i="0" u="none" strike="noStrike" dirty="0">
                <a:solidFill>
                  <a:srgbClr val="000000"/>
                </a:solidFill>
                <a:latin typeface="Calibri"/>
                <a:ea typeface="Calibri"/>
                <a:cs typeface="Calibri"/>
                <a:sym typeface="Calibri"/>
              </a:rPr>
              <a:t> </a:t>
            </a:r>
            <a:r>
              <a:rPr lang="en-US" sz="1400" b="0" i="0" u="none" strike="noStrike" dirty="0" err="1">
                <a:solidFill>
                  <a:srgbClr val="000000"/>
                </a:solidFill>
                <a:latin typeface="Calibri"/>
                <a:ea typeface="Calibri"/>
                <a:cs typeface="Calibri"/>
                <a:sym typeface="Calibri"/>
              </a:rPr>
              <a:t>skydd</a:t>
            </a:r>
            <a:r>
              <a:rPr lang="en-US" sz="1400" b="0" i="0" u="none" strike="noStrike" dirty="0">
                <a:solidFill>
                  <a:srgbClr val="000000"/>
                </a:solidFill>
                <a:latin typeface="Calibri"/>
                <a:ea typeface="Calibri"/>
                <a:cs typeface="Calibri"/>
                <a:sym typeface="Calibri"/>
              </a:rPr>
              <a:t> </a:t>
            </a:r>
            <a:r>
              <a:rPr lang="en-US" sz="1400" b="0" i="0" u="none" strike="noStrike" dirty="0" err="1">
                <a:solidFill>
                  <a:srgbClr val="000000"/>
                </a:solidFill>
                <a:latin typeface="Calibri"/>
                <a:ea typeface="Calibri"/>
                <a:cs typeface="Calibri"/>
                <a:sym typeface="Calibri"/>
              </a:rPr>
              <a:t>står</a:t>
            </a:r>
            <a:r>
              <a:rPr lang="en-US" sz="1400" b="0" i="0" u="none" strike="noStrike" dirty="0">
                <a:solidFill>
                  <a:srgbClr val="000000"/>
                </a:solidFill>
                <a:latin typeface="Calibri"/>
                <a:ea typeface="Calibri"/>
                <a:cs typeface="Calibri"/>
                <a:sym typeface="Calibri"/>
              </a:rPr>
              <a:t> </a:t>
            </a:r>
            <a:r>
              <a:rPr lang="en-US" sz="1400" b="0" i="0" u="none" strike="noStrike" dirty="0" err="1">
                <a:solidFill>
                  <a:srgbClr val="000000"/>
                </a:solidFill>
                <a:latin typeface="Calibri"/>
                <a:ea typeface="Calibri"/>
                <a:cs typeface="Calibri"/>
                <a:sym typeface="Calibri"/>
              </a:rPr>
              <a:t>målvakten</a:t>
            </a:r>
            <a:r>
              <a:rPr lang="en-US" sz="1400" b="0" i="0" u="none" strike="noStrike" dirty="0">
                <a:solidFill>
                  <a:srgbClr val="000000"/>
                </a:solidFill>
                <a:latin typeface="Calibri"/>
                <a:ea typeface="Calibri"/>
                <a:cs typeface="Calibri"/>
                <a:sym typeface="Calibri"/>
              </a:rPr>
              <a:t> </a:t>
            </a:r>
            <a:r>
              <a:rPr lang="en-US" sz="1400" b="0" i="0" u="none" strike="noStrike" dirty="0" err="1">
                <a:solidFill>
                  <a:srgbClr val="000000"/>
                </a:solidFill>
                <a:latin typeface="Calibri"/>
                <a:ea typeface="Calibri"/>
                <a:cs typeface="Calibri"/>
                <a:sym typeface="Calibri"/>
              </a:rPr>
              <a:t>själv</a:t>
            </a:r>
            <a:r>
              <a:rPr lang="en-US" sz="1400" b="0" i="0" u="none" strike="noStrike" dirty="0">
                <a:solidFill>
                  <a:srgbClr val="000000"/>
                </a:solidFill>
                <a:latin typeface="Calibri"/>
                <a:ea typeface="Calibri"/>
                <a:cs typeface="Calibri"/>
                <a:sym typeface="Calibri"/>
              </a:rPr>
              <a:t> för (</a:t>
            </a:r>
            <a:r>
              <a:rPr lang="en-US" sz="1400" b="0" i="0" u="none" strike="noStrike" dirty="0" err="1">
                <a:solidFill>
                  <a:srgbClr val="000000"/>
                </a:solidFill>
                <a:latin typeface="Calibri"/>
                <a:ea typeface="Calibri"/>
                <a:cs typeface="Calibri"/>
                <a:sym typeface="Calibri"/>
              </a:rPr>
              <a:t>likställs</a:t>
            </a:r>
            <a:r>
              <a:rPr lang="en-US" sz="1400" b="0" i="0" u="none" strike="noStrike" dirty="0">
                <a:solidFill>
                  <a:srgbClr val="000000"/>
                </a:solidFill>
                <a:latin typeface="Calibri"/>
                <a:ea typeface="Calibri"/>
                <a:cs typeface="Calibri"/>
                <a:sym typeface="Calibri"/>
              </a:rPr>
              <a:t> med </a:t>
            </a:r>
            <a:r>
              <a:rPr lang="en-US" sz="1400" b="0" i="0" u="none" strike="noStrike" dirty="0" err="1">
                <a:solidFill>
                  <a:srgbClr val="000000"/>
                </a:solidFill>
                <a:latin typeface="Calibri"/>
                <a:ea typeface="Calibri"/>
                <a:cs typeface="Calibri"/>
                <a:sym typeface="Calibri"/>
              </a:rPr>
              <a:t>utespelare</a:t>
            </a:r>
            <a:r>
              <a:rPr lang="en-US" sz="1400" b="0" i="0" u="none" strike="noStrike" dirty="0">
                <a:solidFill>
                  <a:srgbClr val="000000"/>
                </a:solidFill>
                <a:latin typeface="Calibri"/>
                <a:ea typeface="Calibri"/>
                <a:cs typeface="Calibri"/>
                <a:sym typeface="Calibri"/>
              </a:rPr>
              <a:t> </a:t>
            </a:r>
            <a:r>
              <a:rPr lang="en-US" sz="1400" b="0" i="0" u="none" strike="noStrike" dirty="0" err="1">
                <a:solidFill>
                  <a:srgbClr val="000000"/>
                </a:solidFill>
                <a:latin typeface="Calibri"/>
                <a:ea typeface="Calibri"/>
                <a:cs typeface="Calibri"/>
                <a:sym typeface="Calibri"/>
              </a:rPr>
              <a:t>som</a:t>
            </a:r>
            <a:r>
              <a:rPr lang="en-US" sz="1400" b="0" i="0" u="none" strike="noStrike" dirty="0">
                <a:solidFill>
                  <a:srgbClr val="000000"/>
                </a:solidFill>
                <a:latin typeface="Calibri"/>
                <a:ea typeface="Calibri"/>
                <a:cs typeface="Calibri"/>
                <a:sym typeface="Calibri"/>
              </a:rPr>
              <a:t> </a:t>
            </a:r>
            <a:r>
              <a:rPr lang="en-US" sz="1400" b="0" i="0" u="none" strike="noStrike" dirty="0" err="1">
                <a:solidFill>
                  <a:srgbClr val="000000"/>
                </a:solidFill>
                <a:latin typeface="Calibri"/>
                <a:ea typeface="Calibri"/>
                <a:cs typeface="Calibri"/>
                <a:sym typeface="Calibri"/>
              </a:rPr>
              <a:t>får</a:t>
            </a:r>
            <a:r>
              <a:rPr lang="en-US" sz="1400" b="0" i="0" u="none" strike="noStrike" dirty="0">
                <a:solidFill>
                  <a:srgbClr val="000000"/>
                </a:solidFill>
                <a:latin typeface="Calibri"/>
                <a:ea typeface="Calibri"/>
                <a:cs typeface="Calibri"/>
                <a:sym typeface="Calibri"/>
              </a:rPr>
              <a:t> </a:t>
            </a:r>
            <a:r>
              <a:rPr lang="en-US" sz="1400" b="0" i="0" u="none" strike="noStrike" dirty="0" err="1">
                <a:solidFill>
                  <a:srgbClr val="000000"/>
                </a:solidFill>
                <a:latin typeface="Calibri"/>
                <a:ea typeface="Calibri"/>
                <a:cs typeface="Calibri"/>
                <a:sym typeface="Calibri"/>
              </a:rPr>
              <a:t>matchställ</a:t>
            </a:r>
            <a:r>
              <a:rPr lang="en-US" sz="1400" b="0" i="0" u="none" strike="noStrike" dirty="0">
                <a:solidFill>
                  <a:srgbClr val="000000"/>
                </a:solidFill>
                <a:latin typeface="Calibri"/>
                <a:ea typeface="Calibri"/>
                <a:cs typeface="Calibri"/>
                <a:sym typeface="Calibri"/>
              </a:rPr>
              <a:t>)</a:t>
            </a:r>
            <a:endParaRPr dirty="0"/>
          </a:p>
          <a:p>
            <a:pPr marL="0" lvl="0" indent="0" algn="l" rtl="0">
              <a:lnSpc>
                <a:spcPct val="90000"/>
              </a:lnSpc>
              <a:spcBef>
                <a:spcPts val="1000"/>
              </a:spcBef>
              <a:spcAft>
                <a:spcPts val="0"/>
              </a:spcAft>
              <a:buClr>
                <a:srgbClr val="000000"/>
              </a:buClr>
              <a:buSzPct val="100000"/>
              <a:buNone/>
            </a:pPr>
            <a:r>
              <a:rPr lang="en-US" sz="1800" dirty="0" err="1">
                <a:solidFill>
                  <a:srgbClr val="000000"/>
                </a:solidFill>
                <a:latin typeface="Calibri"/>
                <a:ea typeface="Calibri"/>
                <a:cs typeface="Calibri"/>
                <a:sym typeface="Calibri"/>
              </a:rPr>
              <a:t>Övriga</a:t>
            </a:r>
            <a:r>
              <a:rPr lang="en-US" sz="1800" dirty="0">
                <a:solidFill>
                  <a:srgbClr val="000000"/>
                </a:solidFill>
                <a:latin typeface="Calibri"/>
                <a:ea typeface="Calibri"/>
                <a:cs typeface="Calibri"/>
                <a:sym typeface="Calibri"/>
              </a:rPr>
              <a:t> </a:t>
            </a:r>
            <a:r>
              <a:rPr lang="en-US" sz="1800" dirty="0" err="1">
                <a:solidFill>
                  <a:srgbClr val="000000"/>
                </a:solidFill>
                <a:latin typeface="Calibri"/>
                <a:ea typeface="Calibri"/>
                <a:cs typeface="Calibri"/>
                <a:sym typeface="Calibri"/>
              </a:rPr>
              <a:t>beställningar</a:t>
            </a:r>
            <a:r>
              <a:rPr lang="en-US" sz="1800" dirty="0">
                <a:solidFill>
                  <a:srgbClr val="000000"/>
                </a:solidFill>
                <a:latin typeface="Calibri"/>
                <a:ea typeface="Calibri"/>
                <a:cs typeface="Calibri"/>
                <a:sym typeface="Calibri"/>
              </a:rPr>
              <a:t>:</a:t>
            </a:r>
            <a:endParaRPr dirty="0"/>
          </a:p>
          <a:p>
            <a:pPr marL="0" lvl="0" indent="0" algn="l" rtl="0">
              <a:lnSpc>
                <a:spcPct val="90000"/>
              </a:lnSpc>
              <a:spcBef>
                <a:spcPts val="1000"/>
              </a:spcBef>
              <a:spcAft>
                <a:spcPts val="0"/>
              </a:spcAft>
              <a:buClr>
                <a:srgbClr val="000000"/>
              </a:buClr>
              <a:buSzPct val="100000"/>
              <a:buNone/>
            </a:pPr>
            <a:r>
              <a:rPr lang="en-US" sz="1800" dirty="0">
                <a:solidFill>
                  <a:srgbClr val="000000"/>
                </a:solidFill>
                <a:latin typeface="Calibri"/>
                <a:ea typeface="Calibri"/>
                <a:cs typeface="Calibri"/>
                <a:sym typeface="Calibri"/>
              </a:rPr>
              <a:t> Elmar - elmar@malarsport.se, 073-316 31 62</a:t>
            </a:r>
            <a:endParaRPr dirty="0"/>
          </a:p>
          <a:p>
            <a:pPr marL="0" lvl="0" indent="0" algn="l" rtl="0">
              <a:lnSpc>
                <a:spcPct val="90000"/>
              </a:lnSpc>
              <a:spcBef>
                <a:spcPts val="1000"/>
              </a:spcBef>
              <a:spcAft>
                <a:spcPts val="0"/>
              </a:spcAft>
              <a:buClr>
                <a:srgbClr val="000000"/>
              </a:buClr>
              <a:buSzPct val="100000"/>
              <a:buNone/>
            </a:pPr>
            <a:r>
              <a:rPr lang="en-US" sz="1800" dirty="0">
                <a:solidFill>
                  <a:srgbClr val="000000"/>
                </a:solidFill>
                <a:latin typeface="Calibri"/>
                <a:ea typeface="Calibri"/>
                <a:cs typeface="Calibri"/>
                <a:sym typeface="Calibri"/>
              </a:rPr>
              <a:t>• Vill </a:t>
            </a:r>
            <a:r>
              <a:rPr lang="en-US" sz="1800" dirty="0" err="1">
                <a:solidFill>
                  <a:srgbClr val="000000"/>
                </a:solidFill>
                <a:latin typeface="Calibri"/>
                <a:ea typeface="Calibri"/>
                <a:cs typeface="Calibri"/>
                <a:sym typeface="Calibri"/>
              </a:rPr>
              <a:t>laget</a:t>
            </a:r>
            <a:r>
              <a:rPr lang="en-US" sz="1800" dirty="0">
                <a:solidFill>
                  <a:srgbClr val="000000"/>
                </a:solidFill>
                <a:latin typeface="Calibri"/>
                <a:ea typeface="Calibri"/>
                <a:cs typeface="Calibri"/>
                <a:sym typeface="Calibri"/>
              </a:rPr>
              <a:t> </a:t>
            </a:r>
            <a:r>
              <a:rPr lang="en-US" sz="1800" dirty="0" err="1">
                <a:solidFill>
                  <a:srgbClr val="000000"/>
                </a:solidFill>
                <a:latin typeface="Calibri"/>
                <a:ea typeface="Calibri"/>
                <a:cs typeface="Calibri"/>
                <a:sym typeface="Calibri"/>
              </a:rPr>
              <a:t>prova</a:t>
            </a:r>
            <a:r>
              <a:rPr lang="en-US" sz="1800" dirty="0">
                <a:solidFill>
                  <a:srgbClr val="000000"/>
                </a:solidFill>
                <a:latin typeface="Calibri"/>
                <a:ea typeface="Calibri"/>
                <a:cs typeface="Calibri"/>
                <a:sym typeface="Calibri"/>
              </a:rPr>
              <a:t> </a:t>
            </a:r>
            <a:r>
              <a:rPr lang="en-US" sz="1800" dirty="0" err="1">
                <a:solidFill>
                  <a:srgbClr val="000000"/>
                </a:solidFill>
                <a:latin typeface="Calibri"/>
                <a:ea typeface="Calibri"/>
                <a:cs typeface="Calibri"/>
                <a:sym typeface="Calibri"/>
              </a:rPr>
              <a:t>kläder</a:t>
            </a:r>
            <a:r>
              <a:rPr lang="en-US" sz="1800" dirty="0">
                <a:solidFill>
                  <a:srgbClr val="000000"/>
                </a:solidFill>
                <a:latin typeface="Calibri"/>
                <a:ea typeface="Calibri"/>
                <a:cs typeface="Calibri"/>
                <a:sym typeface="Calibri"/>
              </a:rPr>
              <a:t> </a:t>
            </a:r>
            <a:r>
              <a:rPr lang="en-US" sz="1800" dirty="0" err="1">
                <a:solidFill>
                  <a:srgbClr val="000000"/>
                </a:solidFill>
                <a:latin typeface="Calibri"/>
                <a:ea typeface="Calibri"/>
                <a:cs typeface="Calibri"/>
                <a:sym typeface="Calibri"/>
              </a:rPr>
              <a:t>så</a:t>
            </a:r>
            <a:r>
              <a:rPr lang="en-US" sz="1800" dirty="0">
                <a:solidFill>
                  <a:srgbClr val="000000"/>
                </a:solidFill>
                <a:latin typeface="Calibri"/>
                <a:ea typeface="Calibri"/>
                <a:cs typeface="Calibri"/>
                <a:sym typeface="Calibri"/>
              </a:rPr>
              <a:t> </a:t>
            </a:r>
            <a:r>
              <a:rPr lang="en-US" sz="1800" dirty="0" err="1">
                <a:solidFill>
                  <a:srgbClr val="000000"/>
                </a:solidFill>
                <a:latin typeface="Calibri"/>
                <a:ea typeface="Calibri"/>
                <a:cs typeface="Calibri"/>
                <a:sym typeface="Calibri"/>
              </a:rPr>
              <a:t>kontaktar</a:t>
            </a:r>
            <a:r>
              <a:rPr lang="en-US" sz="1800" dirty="0">
                <a:solidFill>
                  <a:srgbClr val="000000"/>
                </a:solidFill>
                <a:latin typeface="Calibri"/>
                <a:ea typeface="Calibri"/>
                <a:cs typeface="Calibri"/>
                <a:sym typeface="Calibri"/>
              </a:rPr>
              <a:t> vi Elmar </a:t>
            </a:r>
            <a:r>
              <a:rPr lang="en-US" sz="1800" dirty="0" err="1">
                <a:solidFill>
                  <a:srgbClr val="000000"/>
                </a:solidFill>
                <a:latin typeface="Calibri"/>
                <a:ea typeface="Calibri"/>
                <a:cs typeface="Calibri"/>
                <a:sym typeface="Calibri"/>
              </a:rPr>
              <a:t>så</a:t>
            </a:r>
            <a:r>
              <a:rPr lang="en-US" sz="1800" dirty="0">
                <a:solidFill>
                  <a:srgbClr val="000000"/>
                </a:solidFill>
                <a:latin typeface="Calibri"/>
                <a:ea typeface="Calibri"/>
                <a:cs typeface="Calibri"/>
                <a:sym typeface="Calibri"/>
              </a:rPr>
              <a:t> </a:t>
            </a:r>
            <a:r>
              <a:rPr lang="en-US" sz="1800" dirty="0" err="1">
                <a:solidFill>
                  <a:srgbClr val="000000"/>
                </a:solidFill>
                <a:latin typeface="Calibri"/>
                <a:ea typeface="Calibri"/>
                <a:cs typeface="Calibri"/>
                <a:sym typeface="Calibri"/>
              </a:rPr>
              <a:t>kommer</a:t>
            </a:r>
            <a:r>
              <a:rPr lang="en-US" sz="1800" dirty="0">
                <a:solidFill>
                  <a:srgbClr val="000000"/>
                </a:solidFill>
                <a:latin typeface="Calibri"/>
                <a:ea typeface="Calibri"/>
                <a:cs typeface="Calibri"/>
                <a:sym typeface="Calibri"/>
              </a:rPr>
              <a:t> </a:t>
            </a:r>
            <a:r>
              <a:rPr lang="en-US" sz="1800" dirty="0" err="1">
                <a:solidFill>
                  <a:srgbClr val="000000"/>
                </a:solidFill>
                <a:latin typeface="Calibri"/>
                <a:ea typeface="Calibri"/>
                <a:cs typeface="Calibri"/>
                <a:sym typeface="Calibri"/>
              </a:rPr>
              <a:t>han</a:t>
            </a:r>
            <a:r>
              <a:rPr lang="en-US" sz="1800" dirty="0">
                <a:solidFill>
                  <a:srgbClr val="000000"/>
                </a:solidFill>
                <a:latin typeface="Calibri"/>
                <a:ea typeface="Calibri"/>
                <a:cs typeface="Calibri"/>
                <a:sym typeface="Calibri"/>
              </a:rPr>
              <a:t> </a:t>
            </a:r>
            <a:r>
              <a:rPr lang="en-US" sz="1800" dirty="0" err="1">
                <a:solidFill>
                  <a:srgbClr val="000000"/>
                </a:solidFill>
                <a:latin typeface="Calibri"/>
                <a:ea typeface="Calibri"/>
                <a:cs typeface="Calibri"/>
                <a:sym typeface="Calibri"/>
              </a:rPr>
              <a:t>ut</a:t>
            </a:r>
            <a:r>
              <a:rPr lang="en-US" sz="1800" dirty="0">
                <a:solidFill>
                  <a:srgbClr val="000000"/>
                </a:solidFill>
                <a:latin typeface="Calibri"/>
                <a:ea typeface="Calibri"/>
                <a:cs typeface="Calibri"/>
                <a:sym typeface="Calibri"/>
              </a:rPr>
              <a:t> till </a:t>
            </a:r>
            <a:r>
              <a:rPr lang="en-US" sz="1800" dirty="0" err="1">
                <a:solidFill>
                  <a:srgbClr val="000000"/>
                </a:solidFill>
                <a:latin typeface="Calibri"/>
                <a:ea typeface="Calibri"/>
                <a:cs typeface="Calibri"/>
                <a:sym typeface="Calibri"/>
              </a:rPr>
              <a:t>vår</a:t>
            </a:r>
            <a:r>
              <a:rPr lang="en-US" sz="1800" dirty="0">
                <a:solidFill>
                  <a:srgbClr val="000000"/>
                </a:solidFill>
                <a:latin typeface="Calibri"/>
                <a:ea typeface="Calibri"/>
                <a:cs typeface="Calibri"/>
                <a:sym typeface="Calibri"/>
              </a:rPr>
              <a:t> </a:t>
            </a:r>
            <a:r>
              <a:rPr lang="en-US" sz="1800" dirty="0" err="1">
                <a:solidFill>
                  <a:srgbClr val="000000"/>
                </a:solidFill>
                <a:latin typeface="Calibri"/>
                <a:ea typeface="Calibri"/>
                <a:cs typeface="Calibri"/>
                <a:sym typeface="Calibri"/>
              </a:rPr>
              <a:t>träning</a:t>
            </a:r>
            <a:endParaRPr dirty="0"/>
          </a:p>
          <a:p>
            <a:pPr marL="0" lvl="0" indent="0" algn="l" rtl="0">
              <a:lnSpc>
                <a:spcPct val="90000"/>
              </a:lnSpc>
              <a:spcBef>
                <a:spcPts val="1000"/>
              </a:spcBef>
              <a:spcAft>
                <a:spcPts val="0"/>
              </a:spcAft>
              <a:buClr>
                <a:srgbClr val="000000"/>
              </a:buClr>
              <a:buSzPct val="100000"/>
              <a:buNone/>
            </a:pPr>
            <a:r>
              <a:rPr lang="en-US" sz="1800" dirty="0">
                <a:solidFill>
                  <a:srgbClr val="000000"/>
                </a:solidFill>
                <a:latin typeface="Calibri"/>
                <a:ea typeface="Calibri"/>
                <a:cs typeface="Calibri"/>
                <a:sym typeface="Calibri"/>
              </a:rPr>
              <a:t>• </a:t>
            </a:r>
            <a:r>
              <a:rPr lang="en-US" sz="1800" dirty="0" err="1">
                <a:solidFill>
                  <a:srgbClr val="000000"/>
                </a:solidFill>
                <a:latin typeface="Calibri"/>
                <a:ea typeface="Calibri"/>
                <a:cs typeface="Calibri"/>
                <a:sym typeface="Calibri"/>
              </a:rPr>
              <a:t>Mälarsport</a:t>
            </a:r>
            <a:r>
              <a:rPr lang="en-US" sz="1800" dirty="0">
                <a:solidFill>
                  <a:srgbClr val="000000"/>
                </a:solidFill>
                <a:latin typeface="Calibri"/>
                <a:ea typeface="Calibri"/>
                <a:cs typeface="Calibri"/>
                <a:sym typeface="Calibri"/>
              </a:rPr>
              <a:t> </a:t>
            </a:r>
            <a:r>
              <a:rPr lang="en-US" sz="1800" dirty="0" err="1">
                <a:solidFill>
                  <a:srgbClr val="000000"/>
                </a:solidFill>
                <a:latin typeface="Calibri"/>
                <a:ea typeface="Calibri"/>
                <a:cs typeface="Calibri"/>
                <a:sym typeface="Calibri"/>
              </a:rPr>
              <a:t>webbshop</a:t>
            </a:r>
            <a:r>
              <a:rPr lang="en-US" sz="1800" dirty="0">
                <a:solidFill>
                  <a:srgbClr val="000000"/>
                </a:solidFill>
                <a:latin typeface="Calibri"/>
                <a:ea typeface="Calibri"/>
                <a:cs typeface="Calibri"/>
                <a:sym typeface="Calibri"/>
              </a:rPr>
              <a:t> - </a:t>
            </a:r>
            <a:r>
              <a:rPr lang="en-US" sz="1800" dirty="0" err="1">
                <a:solidFill>
                  <a:srgbClr val="000000"/>
                </a:solidFill>
                <a:latin typeface="Calibri"/>
                <a:ea typeface="Calibri"/>
                <a:cs typeface="Calibri"/>
                <a:sym typeface="Calibri"/>
              </a:rPr>
              <a:t>klubbkod</a:t>
            </a:r>
            <a:r>
              <a:rPr lang="en-US" sz="1800" dirty="0">
                <a:solidFill>
                  <a:srgbClr val="000000"/>
                </a:solidFill>
                <a:latin typeface="Calibri"/>
                <a:ea typeface="Calibri"/>
                <a:cs typeface="Calibri"/>
                <a:sym typeface="Calibri"/>
              </a:rPr>
              <a:t> =&gt; 32RIBK0824#</a:t>
            </a:r>
            <a:endParaRPr dirty="0"/>
          </a:p>
          <a:p>
            <a:pPr marL="0" lvl="0" indent="0" algn="l" rtl="0">
              <a:lnSpc>
                <a:spcPct val="90000"/>
              </a:lnSpc>
              <a:spcBef>
                <a:spcPts val="1000"/>
              </a:spcBef>
              <a:spcAft>
                <a:spcPts val="0"/>
              </a:spcAft>
              <a:buClr>
                <a:srgbClr val="000000"/>
              </a:buClr>
              <a:buSzPct val="100000"/>
              <a:buNone/>
            </a:pPr>
            <a:r>
              <a:rPr lang="en-US" sz="1800" dirty="0">
                <a:solidFill>
                  <a:srgbClr val="000000"/>
                </a:solidFill>
                <a:latin typeface="Calibri"/>
                <a:ea typeface="Calibri"/>
                <a:cs typeface="Calibri"/>
                <a:sym typeface="Calibri"/>
              </a:rPr>
              <a:t>• </a:t>
            </a:r>
            <a:r>
              <a:rPr lang="en-US" sz="1800" dirty="0" err="1">
                <a:solidFill>
                  <a:srgbClr val="000000"/>
                </a:solidFill>
                <a:latin typeface="Calibri"/>
                <a:ea typeface="Calibri"/>
                <a:cs typeface="Calibri"/>
                <a:sym typeface="Calibri"/>
              </a:rPr>
              <a:t>Separat</a:t>
            </a:r>
            <a:r>
              <a:rPr lang="en-US" sz="1800" dirty="0">
                <a:solidFill>
                  <a:srgbClr val="000000"/>
                </a:solidFill>
                <a:latin typeface="Calibri"/>
                <a:ea typeface="Calibri"/>
                <a:cs typeface="Calibri"/>
                <a:sym typeface="Calibri"/>
              </a:rPr>
              <a:t> </a:t>
            </a:r>
            <a:r>
              <a:rPr lang="en-US" sz="1800" dirty="0" err="1">
                <a:solidFill>
                  <a:srgbClr val="000000"/>
                </a:solidFill>
                <a:latin typeface="Calibri"/>
                <a:ea typeface="Calibri"/>
                <a:cs typeface="Calibri"/>
                <a:sym typeface="Calibri"/>
              </a:rPr>
              <a:t>utskick</a:t>
            </a:r>
            <a:r>
              <a:rPr lang="en-US" sz="1800" dirty="0">
                <a:solidFill>
                  <a:srgbClr val="000000"/>
                </a:solidFill>
                <a:latin typeface="Calibri"/>
                <a:ea typeface="Calibri"/>
                <a:cs typeface="Calibri"/>
                <a:sym typeface="Calibri"/>
              </a:rPr>
              <a:t> med </a:t>
            </a:r>
            <a:r>
              <a:rPr lang="en-US" sz="1800" dirty="0" err="1">
                <a:solidFill>
                  <a:srgbClr val="000000"/>
                </a:solidFill>
                <a:latin typeface="Calibri"/>
                <a:ea typeface="Calibri"/>
                <a:cs typeface="Calibri"/>
                <a:sym typeface="Calibri"/>
              </a:rPr>
              <a:t>klubbprofilen</a:t>
            </a:r>
            <a:r>
              <a:rPr lang="en-US" sz="1800" dirty="0">
                <a:solidFill>
                  <a:srgbClr val="000000"/>
                </a:solidFill>
                <a:latin typeface="Calibri"/>
                <a:ea typeface="Calibri"/>
                <a:cs typeface="Calibri"/>
                <a:sym typeface="Calibri"/>
              </a:rPr>
              <a:t> till </a:t>
            </a:r>
            <a:r>
              <a:rPr lang="en-US" sz="1800" dirty="0" err="1">
                <a:solidFill>
                  <a:srgbClr val="000000"/>
                </a:solidFill>
                <a:latin typeface="Calibri"/>
                <a:ea typeface="Calibri"/>
                <a:cs typeface="Calibri"/>
                <a:sym typeface="Calibri"/>
              </a:rPr>
              <a:t>alla</a:t>
            </a:r>
            <a:r>
              <a:rPr lang="en-US" sz="1800" dirty="0">
                <a:solidFill>
                  <a:srgbClr val="000000"/>
                </a:solidFill>
                <a:latin typeface="Calibri"/>
                <a:ea typeface="Calibri"/>
                <a:cs typeface="Calibri"/>
                <a:sym typeface="Calibri"/>
              </a:rPr>
              <a:t> </a:t>
            </a:r>
            <a:r>
              <a:rPr lang="en-US" sz="1800" dirty="0" err="1">
                <a:solidFill>
                  <a:srgbClr val="000000"/>
                </a:solidFill>
                <a:latin typeface="Calibri"/>
                <a:ea typeface="Calibri"/>
                <a:cs typeface="Calibri"/>
                <a:sym typeface="Calibri"/>
              </a:rPr>
              <a:t>medlemmar</a:t>
            </a:r>
            <a:r>
              <a:rPr lang="en-US" sz="1800" dirty="0">
                <a:solidFill>
                  <a:srgbClr val="000000"/>
                </a:solidFill>
                <a:latin typeface="Calibri"/>
                <a:ea typeface="Calibri"/>
                <a:cs typeface="Calibri"/>
                <a:sym typeface="Calibri"/>
              </a:rPr>
              <a:t> </a:t>
            </a:r>
            <a:r>
              <a:rPr lang="en-US" sz="1800" dirty="0" err="1">
                <a:solidFill>
                  <a:srgbClr val="000000"/>
                </a:solidFill>
                <a:latin typeface="Calibri"/>
                <a:ea typeface="Calibri"/>
                <a:cs typeface="Calibri"/>
                <a:sym typeface="Calibri"/>
              </a:rPr>
              <a:t>kommer</a:t>
            </a:r>
            <a:r>
              <a:rPr lang="en-US" sz="1800" dirty="0">
                <a:solidFill>
                  <a:srgbClr val="000000"/>
                </a:solidFill>
                <a:latin typeface="Calibri"/>
                <a:ea typeface="Calibri"/>
                <a:cs typeface="Calibri"/>
                <a:sym typeface="Calibri"/>
              </a:rPr>
              <a:t> </a:t>
            </a:r>
            <a:r>
              <a:rPr lang="en-US" sz="1800" dirty="0" err="1">
                <a:solidFill>
                  <a:srgbClr val="000000"/>
                </a:solidFill>
                <a:latin typeface="Calibri"/>
                <a:ea typeface="Calibri"/>
                <a:cs typeface="Calibri"/>
                <a:sym typeface="Calibri"/>
              </a:rPr>
              <a:t>göras</a:t>
            </a:r>
            <a:endParaRPr lang="en-US" sz="1800" dirty="0">
              <a:solidFill>
                <a:srgbClr val="000000"/>
              </a:solidFill>
              <a:latin typeface="Calibri"/>
              <a:ea typeface="Calibri"/>
              <a:cs typeface="Calibri"/>
              <a:sym typeface="Calibri"/>
            </a:endParaRPr>
          </a:p>
          <a:p>
            <a:pPr marL="0" lvl="0" indent="0" algn="l" rtl="0">
              <a:lnSpc>
                <a:spcPct val="90000"/>
              </a:lnSpc>
              <a:spcBef>
                <a:spcPts val="1000"/>
              </a:spcBef>
              <a:spcAft>
                <a:spcPts val="0"/>
              </a:spcAft>
              <a:buClr>
                <a:srgbClr val="000000"/>
              </a:buClr>
              <a:buSzPct val="100000"/>
              <a:buNone/>
            </a:pPr>
            <a:endParaRPr lang="en-US" sz="1800" b="0" i="0" u="none" strike="noStrike" dirty="0">
              <a:solidFill>
                <a:srgbClr val="000000"/>
              </a:solidFill>
            </a:endParaRPr>
          </a:p>
          <a:p>
            <a:pPr marL="0" lvl="0" indent="0" algn="l" rtl="0">
              <a:lnSpc>
                <a:spcPct val="90000"/>
              </a:lnSpc>
              <a:spcBef>
                <a:spcPts val="1000"/>
              </a:spcBef>
              <a:spcAft>
                <a:spcPts val="0"/>
              </a:spcAft>
              <a:buClr>
                <a:srgbClr val="000000"/>
              </a:buClr>
              <a:buSzPct val="100000"/>
              <a:buNone/>
            </a:pPr>
            <a:r>
              <a:rPr lang="en-US" sz="1800" dirty="0">
                <a:solidFill>
                  <a:srgbClr val="000000"/>
                </a:solidFill>
                <a:latin typeface="Calibri"/>
                <a:ea typeface="Calibri"/>
                <a:cs typeface="Calibri"/>
                <a:sym typeface="Calibri"/>
              </a:rPr>
              <a:t>ICA </a:t>
            </a:r>
            <a:r>
              <a:rPr lang="en-US" sz="1800" dirty="0" err="1">
                <a:solidFill>
                  <a:srgbClr val="000000"/>
                </a:solidFill>
                <a:latin typeface="Calibri"/>
                <a:ea typeface="Calibri"/>
                <a:cs typeface="Calibri"/>
                <a:sym typeface="Calibri"/>
              </a:rPr>
              <a:t>Skiljebo</a:t>
            </a:r>
            <a:r>
              <a:rPr lang="en-US" sz="1800" dirty="0">
                <a:solidFill>
                  <a:srgbClr val="000000"/>
                </a:solidFill>
                <a:latin typeface="Calibri"/>
                <a:ea typeface="Calibri"/>
                <a:cs typeface="Calibri"/>
                <a:sym typeface="Calibri"/>
              </a:rPr>
              <a:t> </a:t>
            </a:r>
            <a:r>
              <a:rPr lang="en-US" sz="1800" dirty="0" err="1">
                <a:solidFill>
                  <a:srgbClr val="000000"/>
                </a:solidFill>
                <a:latin typeface="Calibri"/>
                <a:ea typeface="Calibri"/>
                <a:cs typeface="Calibri"/>
                <a:sym typeface="Calibri"/>
              </a:rPr>
              <a:t>kommer</a:t>
            </a:r>
            <a:r>
              <a:rPr lang="en-US" sz="1800" dirty="0">
                <a:solidFill>
                  <a:srgbClr val="000000"/>
                </a:solidFill>
                <a:latin typeface="Calibri"/>
                <a:ea typeface="Calibri"/>
                <a:cs typeface="Calibri"/>
                <a:sym typeface="Calibri"/>
              </a:rPr>
              <a:t> </a:t>
            </a:r>
            <a:r>
              <a:rPr lang="en-US" sz="1800" dirty="0" err="1">
                <a:solidFill>
                  <a:srgbClr val="000000"/>
                </a:solidFill>
                <a:latin typeface="Calibri"/>
                <a:ea typeface="Calibri"/>
                <a:cs typeface="Calibri"/>
                <a:sym typeface="Calibri"/>
              </a:rPr>
              <a:t>att</a:t>
            </a:r>
            <a:r>
              <a:rPr lang="en-US" sz="1800" dirty="0">
                <a:solidFill>
                  <a:srgbClr val="000000"/>
                </a:solidFill>
                <a:latin typeface="Calibri"/>
                <a:ea typeface="Calibri"/>
                <a:cs typeface="Calibri"/>
                <a:sym typeface="Calibri"/>
              </a:rPr>
              <a:t> </a:t>
            </a:r>
            <a:r>
              <a:rPr lang="en-US" sz="1800" dirty="0" err="1">
                <a:solidFill>
                  <a:srgbClr val="000000"/>
                </a:solidFill>
                <a:latin typeface="Calibri"/>
                <a:ea typeface="Calibri"/>
                <a:cs typeface="Calibri"/>
                <a:sym typeface="Calibri"/>
              </a:rPr>
              <a:t>sponsra</a:t>
            </a:r>
            <a:r>
              <a:rPr lang="en-US" sz="1800" dirty="0">
                <a:solidFill>
                  <a:srgbClr val="000000"/>
                </a:solidFill>
                <a:latin typeface="Calibri"/>
                <a:ea typeface="Calibri"/>
                <a:cs typeface="Calibri"/>
                <a:sym typeface="Calibri"/>
              </a:rPr>
              <a:t> </a:t>
            </a:r>
            <a:r>
              <a:rPr lang="en-US" sz="1800" dirty="0" err="1">
                <a:solidFill>
                  <a:srgbClr val="000000"/>
                </a:solidFill>
                <a:latin typeface="Calibri"/>
                <a:ea typeface="Calibri"/>
                <a:cs typeface="Calibri"/>
                <a:sym typeface="Calibri"/>
              </a:rPr>
              <a:t>oss</a:t>
            </a:r>
            <a:r>
              <a:rPr lang="en-US" sz="1800" dirty="0">
                <a:solidFill>
                  <a:srgbClr val="000000"/>
                </a:solidFill>
                <a:latin typeface="Calibri"/>
                <a:ea typeface="Calibri"/>
                <a:cs typeface="Calibri"/>
                <a:sym typeface="Calibri"/>
              </a:rPr>
              <a:t> med </a:t>
            </a:r>
            <a:r>
              <a:rPr lang="en-US" sz="1800" dirty="0" err="1">
                <a:solidFill>
                  <a:srgbClr val="000000"/>
                </a:solidFill>
                <a:latin typeface="Calibri"/>
                <a:ea typeface="Calibri"/>
                <a:cs typeface="Calibri"/>
                <a:sym typeface="Calibri"/>
              </a:rPr>
              <a:t>en</a:t>
            </a:r>
            <a:r>
              <a:rPr lang="en-US" sz="1800" dirty="0">
                <a:solidFill>
                  <a:srgbClr val="000000"/>
                </a:solidFill>
                <a:latin typeface="Calibri"/>
                <a:ea typeface="Calibri"/>
                <a:cs typeface="Calibri"/>
                <a:sym typeface="Calibri"/>
              </a:rPr>
              <a:t> peng till </a:t>
            </a:r>
            <a:r>
              <a:rPr lang="en-US" sz="1800" dirty="0" err="1">
                <a:solidFill>
                  <a:srgbClr val="000000"/>
                </a:solidFill>
                <a:latin typeface="Calibri"/>
                <a:ea typeface="Calibri"/>
                <a:cs typeface="Calibri"/>
                <a:sym typeface="Calibri"/>
              </a:rPr>
              <a:t>kläder</a:t>
            </a:r>
            <a:r>
              <a:rPr lang="en-US" sz="1800" dirty="0">
                <a:solidFill>
                  <a:srgbClr val="000000"/>
                </a:solidFill>
                <a:latin typeface="Calibri"/>
                <a:ea typeface="Calibri"/>
                <a:cs typeface="Calibri"/>
                <a:sym typeface="Calibri"/>
              </a:rPr>
              <a:t>.</a:t>
            </a:r>
            <a:endParaRPr sz="1800" b="0" i="0" u="none" strike="noStrike" dirty="0">
              <a:solidFill>
                <a:srgbClr val="000000"/>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31"/>
        <p:cNvGrpSpPr/>
        <p:nvPr/>
      </p:nvGrpSpPr>
      <p:grpSpPr>
        <a:xfrm>
          <a:off x="0" y="0"/>
          <a:ext cx="0" cy="0"/>
          <a:chOff x="0" y="0"/>
          <a:chExt cx="0" cy="0"/>
        </a:xfrm>
      </p:grpSpPr>
      <p:sp>
        <p:nvSpPr>
          <p:cNvPr id="232" name="Google Shape;232;p18"/>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33" name="Google Shape;233;p18"/>
          <p:cNvSpPr txBox="1">
            <a:spLocks noGrp="1"/>
          </p:cNvSpPr>
          <p:nvPr>
            <p:ph type="title"/>
          </p:nvPr>
        </p:nvSpPr>
        <p:spPr>
          <a:xfrm>
            <a:off x="838201" y="345810"/>
            <a:ext cx="5120561"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solidFill>
                  <a:schemeClr val="dk1"/>
                </a:solidFill>
                <a:latin typeface="Calibri"/>
                <a:ea typeface="Calibri"/>
                <a:cs typeface="Calibri"/>
                <a:sym typeface="Calibri"/>
              </a:rPr>
              <a:t>Fotografering</a:t>
            </a:r>
            <a:endParaRPr/>
          </a:p>
        </p:txBody>
      </p:sp>
      <p:sp>
        <p:nvSpPr>
          <p:cNvPr id="234" name="Google Shape;234;p18"/>
          <p:cNvSpPr txBox="1">
            <a:spLocks noGrp="1"/>
          </p:cNvSpPr>
          <p:nvPr>
            <p:ph type="body" idx="2"/>
          </p:nvPr>
        </p:nvSpPr>
        <p:spPr>
          <a:xfrm>
            <a:off x="838201" y="1825625"/>
            <a:ext cx="5092194"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sv-SE" dirty="0"/>
              <a:t>Rönnby har avbrutit sitt samarbete med externa företag för fotografering</a:t>
            </a:r>
          </a:p>
          <a:p>
            <a:pPr marL="228600" lvl="0" indent="-228600" algn="l" rtl="0">
              <a:lnSpc>
                <a:spcPct val="90000"/>
              </a:lnSpc>
              <a:spcBef>
                <a:spcPts val="0"/>
              </a:spcBef>
              <a:spcAft>
                <a:spcPts val="0"/>
              </a:spcAft>
              <a:buClr>
                <a:schemeClr val="dk1"/>
              </a:buClr>
              <a:buSzPts val="2800"/>
              <a:buChar char="•"/>
            </a:pPr>
            <a:endParaRPr lang="sv-SE" dirty="0"/>
          </a:p>
          <a:p>
            <a:pPr marL="228600" lvl="0" indent="-228600" algn="l" rtl="0">
              <a:lnSpc>
                <a:spcPct val="90000"/>
              </a:lnSpc>
              <a:spcBef>
                <a:spcPts val="0"/>
              </a:spcBef>
              <a:spcAft>
                <a:spcPts val="0"/>
              </a:spcAft>
              <a:buClr>
                <a:schemeClr val="dk1"/>
              </a:buClr>
              <a:buSzPts val="2800"/>
              <a:buChar char="•"/>
            </a:pPr>
            <a:r>
              <a:rPr lang="sv-SE" dirty="0"/>
              <a:t>Kommer troligen bli fotografering under oktober månad som föreningen själva ordnar</a:t>
            </a:r>
          </a:p>
          <a:p>
            <a:pPr marL="228600" lvl="0" indent="-228600" algn="l" rtl="0">
              <a:lnSpc>
                <a:spcPct val="90000"/>
              </a:lnSpc>
              <a:spcBef>
                <a:spcPts val="0"/>
              </a:spcBef>
              <a:spcAft>
                <a:spcPts val="0"/>
              </a:spcAft>
              <a:buClr>
                <a:schemeClr val="dk1"/>
              </a:buClr>
              <a:buSzPts val="2800"/>
              <a:buChar char="•"/>
            </a:pPr>
            <a:endParaRPr lang="sv-SE" dirty="0"/>
          </a:p>
        </p:txBody>
      </p:sp>
      <p:sp>
        <p:nvSpPr>
          <p:cNvPr id="235" name="Google Shape;235;p18"/>
          <p:cNvSpPr/>
          <p:nvPr/>
        </p:nvSpPr>
        <p:spPr>
          <a:xfrm>
            <a:off x="10420569" y="1364732"/>
            <a:ext cx="947488" cy="921785"/>
          </a:xfrm>
          <a:prstGeom prst="ellipse">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237" name="Google Shape;237;p18"/>
          <p:cNvSpPr/>
          <p:nvPr/>
        </p:nvSpPr>
        <p:spPr>
          <a:xfrm rot="-6040930" flipH="1">
            <a:off x="6034138" y="-673140"/>
            <a:ext cx="4021193" cy="4021193"/>
          </a:xfrm>
          <a:prstGeom prst="arc">
            <a:avLst>
              <a:gd name="adj1" fmla="val 16200000"/>
              <a:gd name="adj2" fmla="val 20093138"/>
            </a:avLst>
          </a:prstGeom>
          <a:noFill/>
          <a:ln w="127000" cap="rnd" cmpd="sng">
            <a:solidFill>
              <a:schemeClr val="accent4"/>
            </a:solidFill>
            <a:prstDash val="dash"/>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42"/>
        <p:cNvGrpSpPr/>
        <p:nvPr/>
      </p:nvGrpSpPr>
      <p:grpSpPr>
        <a:xfrm>
          <a:off x="0" y="0"/>
          <a:ext cx="0" cy="0"/>
          <a:chOff x="0" y="0"/>
          <a:chExt cx="0" cy="0"/>
        </a:xfrm>
      </p:grpSpPr>
      <p:sp>
        <p:nvSpPr>
          <p:cNvPr id="243" name="Google Shape;243;p19"/>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44" name="Google Shape;244;p19"/>
          <p:cNvSpPr/>
          <p:nvPr/>
        </p:nvSpPr>
        <p:spPr>
          <a:xfrm rot="10800000" flipH="1">
            <a:off x="838200" y="720953"/>
            <a:ext cx="10515600" cy="5416094"/>
          </a:xfrm>
          <a:custGeom>
            <a:avLst/>
            <a:gdLst/>
            <a:ahLst/>
            <a:cxnLst/>
            <a:rect l="l" t="t" r="r" b="b"/>
            <a:pathLst>
              <a:path w="10515600" h="5416094"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24919" y="196329"/>
                  <a:pt x="10549062" y="488432"/>
                  <a:pt x="10515600" y="785334"/>
                </a:cubicBezTo>
                <a:cubicBezTo>
                  <a:pt x="10482138" y="1082236"/>
                  <a:pt x="10536385" y="1323726"/>
                  <a:pt x="10515600" y="1516506"/>
                </a:cubicBezTo>
                <a:cubicBezTo>
                  <a:pt x="10494815" y="1709286"/>
                  <a:pt x="10546328" y="2097632"/>
                  <a:pt x="10515600" y="2247679"/>
                </a:cubicBezTo>
                <a:cubicBezTo>
                  <a:pt x="10484872" y="2397726"/>
                  <a:pt x="10491771" y="2577292"/>
                  <a:pt x="10515600" y="2762208"/>
                </a:cubicBezTo>
                <a:cubicBezTo>
                  <a:pt x="10539429" y="2947124"/>
                  <a:pt x="10511007" y="3105736"/>
                  <a:pt x="10515600" y="3330898"/>
                </a:cubicBezTo>
                <a:cubicBezTo>
                  <a:pt x="10520194" y="3556060"/>
                  <a:pt x="10497393" y="3882611"/>
                  <a:pt x="10515600" y="4062071"/>
                </a:cubicBezTo>
                <a:cubicBezTo>
                  <a:pt x="10533807" y="4241531"/>
                  <a:pt x="10544791" y="4505155"/>
                  <a:pt x="10515600" y="4684921"/>
                </a:cubicBezTo>
                <a:cubicBezTo>
                  <a:pt x="10486410" y="4864687"/>
                  <a:pt x="10497356" y="5246484"/>
                  <a:pt x="10515600" y="5416094"/>
                </a:cubicBezTo>
                <a:cubicBezTo>
                  <a:pt x="10245623" y="5445692"/>
                  <a:pt x="10029676" y="5415505"/>
                  <a:pt x="9753219" y="5416094"/>
                </a:cubicBezTo>
                <a:cubicBezTo>
                  <a:pt x="9476762" y="5416683"/>
                  <a:pt x="9553148" y="5422760"/>
                  <a:pt x="9411462" y="5416094"/>
                </a:cubicBezTo>
                <a:cubicBezTo>
                  <a:pt x="9269776" y="5409428"/>
                  <a:pt x="8927709" y="5385012"/>
                  <a:pt x="8754237" y="5416094"/>
                </a:cubicBezTo>
                <a:cubicBezTo>
                  <a:pt x="8580766" y="5447176"/>
                  <a:pt x="8413264" y="5410024"/>
                  <a:pt x="8307324" y="5416094"/>
                </a:cubicBezTo>
                <a:cubicBezTo>
                  <a:pt x="8201384" y="5422164"/>
                  <a:pt x="7912690" y="5421686"/>
                  <a:pt x="7544943" y="5416094"/>
                </a:cubicBezTo>
                <a:cubicBezTo>
                  <a:pt x="7177196" y="5410502"/>
                  <a:pt x="7304235" y="5418502"/>
                  <a:pt x="7098030" y="5416094"/>
                </a:cubicBezTo>
                <a:cubicBezTo>
                  <a:pt x="6891825" y="5413686"/>
                  <a:pt x="6541479" y="5434609"/>
                  <a:pt x="6335649" y="5416094"/>
                </a:cubicBezTo>
                <a:cubicBezTo>
                  <a:pt x="6129819" y="5397579"/>
                  <a:pt x="6106541" y="5402791"/>
                  <a:pt x="5993892" y="5416094"/>
                </a:cubicBezTo>
                <a:cubicBezTo>
                  <a:pt x="5881243" y="5429397"/>
                  <a:pt x="5545248" y="5437743"/>
                  <a:pt x="5231511" y="5416094"/>
                </a:cubicBezTo>
                <a:cubicBezTo>
                  <a:pt x="4917774" y="5394445"/>
                  <a:pt x="4963237" y="5426599"/>
                  <a:pt x="4784598" y="5416094"/>
                </a:cubicBezTo>
                <a:cubicBezTo>
                  <a:pt x="4605959" y="5405589"/>
                  <a:pt x="4605904" y="5406658"/>
                  <a:pt x="4442841" y="5416094"/>
                </a:cubicBezTo>
                <a:cubicBezTo>
                  <a:pt x="4279778" y="5425530"/>
                  <a:pt x="4177180" y="5426138"/>
                  <a:pt x="3995928" y="5416094"/>
                </a:cubicBezTo>
                <a:cubicBezTo>
                  <a:pt x="3814676" y="5406050"/>
                  <a:pt x="3516440" y="5429234"/>
                  <a:pt x="3233547" y="5416094"/>
                </a:cubicBezTo>
                <a:cubicBezTo>
                  <a:pt x="2950654" y="5402954"/>
                  <a:pt x="2884354" y="5436103"/>
                  <a:pt x="2786634" y="5416094"/>
                </a:cubicBezTo>
                <a:cubicBezTo>
                  <a:pt x="2688914" y="5396085"/>
                  <a:pt x="2522958" y="5423232"/>
                  <a:pt x="2444877" y="5416094"/>
                </a:cubicBezTo>
                <a:cubicBezTo>
                  <a:pt x="2366796" y="5408956"/>
                  <a:pt x="2104768" y="5395479"/>
                  <a:pt x="1997964" y="5416094"/>
                </a:cubicBezTo>
                <a:cubicBezTo>
                  <a:pt x="1891160" y="5436709"/>
                  <a:pt x="1573016" y="5412376"/>
                  <a:pt x="1445895" y="5416094"/>
                </a:cubicBezTo>
                <a:cubicBezTo>
                  <a:pt x="1318774" y="5419812"/>
                  <a:pt x="986443" y="5400529"/>
                  <a:pt x="788670" y="5416094"/>
                </a:cubicBezTo>
                <a:cubicBezTo>
                  <a:pt x="590897" y="5431659"/>
                  <a:pt x="363709" y="5381266"/>
                  <a:pt x="0" y="5416094"/>
                </a:cubicBezTo>
                <a:cubicBezTo>
                  <a:pt x="-22973" y="5218643"/>
                  <a:pt x="-26699" y="5010779"/>
                  <a:pt x="0" y="4630760"/>
                </a:cubicBezTo>
                <a:cubicBezTo>
                  <a:pt x="26699" y="4250741"/>
                  <a:pt x="-15389" y="4196664"/>
                  <a:pt x="0" y="3953749"/>
                </a:cubicBezTo>
                <a:cubicBezTo>
                  <a:pt x="15389" y="3710834"/>
                  <a:pt x="468" y="3611311"/>
                  <a:pt x="0" y="3276737"/>
                </a:cubicBezTo>
                <a:cubicBezTo>
                  <a:pt x="-468" y="2942163"/>
                  <a:pt x="15360" y="2781998"/>
                  <a:pt x="0" y="2599725"/>
                </a:cubicBezTo>
                <a:cubicBezTo>
                  <a:pt x="-15360" y="2417452"/>
                  <a:pt x="14816" y="2100232"/>
                  <a:pt x="0" y="1922713"/>
                </a:cubicBezTo>
                <a:cubicBezTo>
                  <a:pt x="-14816" y="1745194"/>
                  <a:pt x="-24648" y="1604167"/>
                  <a:pt x="0" y="1299863"/>
                </a:cubicBezTo>
                <a:cubicBezTo>
                  <a:pt x="24648" y="995559"/>
                  <a:pt x="2182" y="279525"/>
                  <a:pt x="0" y="0"/>
                </a:cubicBezTo>
                <a:close/>
              </a:path>
            </a:pathLst>
          </a:custGeom>
          <a:noFill/>
          <a:ln w="47625" cap="rnd"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45" name="Google Shape;245;p19"/>
          <p:cNvSpPr txBox="1"/>
          <p:nvPr/>
        </p:nvSpPr>
        <p:spPr>
          <a:xfrm>
            <a:off x="2158999" y="3116506"/>
            <a:ext cx="7636933" cy="2031325"/>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chemeClr val="dk1"/>
              </a:buClr>
              <a:buSzPts val="1800"/>
              <a:buFont typeface="Noto Sans Symbols"/>
              <a:buChar char="❑"/>
            </a:pPr>
            <a:r>
              <a:rPr lang="en-US" sz="1800" b="0" i="0" u="none" strike="noStrike" cap="none">
                <a:solidFill>
                  <a:schemeClr val="dk1"/>
                </a:solidFill>
                <a:latin typeface="Calibri"/>
                <a:ea typeface="Calibri"/>
                <a:cs typeface="Calibri"/>
                <a:sym typeface="Calibri"/>
              </a:rPr>
              <a:t>Syftet med mentorskapet</a:t>
            </a:r>
            <a:endParaRPr/>
          </a:p>
          <a:p>
            <a:pPr marL="285750" marR="0" lvl="0" indent="-285750" algn="l" rtl="0">
              <a:spcBef>
                <a:spcPts val="0"/>
              </a:spcBef>
              <a:spcAft>
                <a:spcPts val="0"/>
              </a:spcAft>
              <a:buClr>
                <a:schemeClr val="dk1"/>
              </a:buClr>
              <a:buSzPts val="1800"/>
              <a:buFont typeface="Noto Sans Symbols"/>
              <a:buChar char="❑"/>
            </a:pPr>
            <a:r>
              <a:rPr lang="en-US" sz="1800" b="0" i="0" u="none" strike="noStrike" cap="none">
                <a:solidFill>
                  <a:schemeClr val="dk1"/>
                </a:solidFill>
                <a:latin typeface="Calibri"/>
                <a:ea typeface="Calibri"/>
                <a:cs typeface="Calibri"/>
                <a:sym typeface="Calibri"/>
              </a:rPr>
              <a:t>Skapa band mellan Ungdomslagen och SSL</a:t>
            </a:r>
            <a:endParaRPr/>
          </a:p>
          <a:p>
            <a:pPr marL="285750" marR="0" lvl="0" indent="-285750" algn="l" rtl="0">
              <a:spcBef>
                <a:spcPts val="0"/>
              </a:spcBef>
              <a:spcAft>
                <a:spcPts val="0"/>
              </a:spcAft>
              <a:buClr>
                <a:schemeClr val="dk1"/>
              </a:buClr>
              <a:buSzPts val="1800"/>
              <a:buFont typeface="Noto Sans Symbols"/>
              <a:buChar char="❑"/>
            </a:pPr>
            <a:r>
              <a:rPr lang="en-US" sz="1800" b="0" i="0" u="none" strike="noStrike" cap="none">
                <a:solidFill>
                  <a:schemeClr val="dk1"/>
                </a:solidFill>
                <a:latin typeface="Calibri"/>
                <a:ea typeface="Calibri"/>
                <a:cs typeface="Calibri"/>
                <a:sym typeface="Calibri"/>
              </a:rPr>
              <a:t>Alla lag nöjda med årets upplägg</a:t>
            </a:r>
            <a:endParaRPr/>
          </a:p>
          <a:p>
            <a:pPr marL="285750" marR="0" lvl="0" indent="-285750" algn="l" rtl="0">
              <a:spcBef>
                <a:spcPts val="0"/>
              </a:spcBef>
              <a:spcAft>
                <a:spcPts val="0"/>
              </a:spcAft>
              <a:buClr>
                <a:schemeClr val="dk1"/>
              </a:buClr>
              <a:buSzPts val="1800"/>
              <a:buFont typeface="Noto Sans Symbols"/>
              <a:buChar char="❑"/>
            </a:pPr>
            <a:r>
              <a:rPr lang="en-US" sz="1800" b="0" i="0" u="none" strike="noStrike" cap="none">
                <a:solidFill>
                  <a:schemeClr val="dk1"/>
                </a:solidFill>
                <a:latin typeface="Calibri"/>
                <a:ea typeface="Calibri"/>
                <a:cs typeface="Calibri"/>
                <a:sym typeface="Calibri"/>
              </a:rPr>
              <a:t>Går det att få ut SSL spelarna till lagen vid något tillfälle?</a:t>
            </a:r>
            <a:endParaRPr/>
          </a:p>
          <a:p>
            <a:pPr marL="285750" marR="0" lvl="0" indent="-285750" algn="l" rtl="0">
              <a:spcBef>
                <a:spcPts val="0"/>
              </a:spcBef>
              <a:spcAft>
                <a:spcPts val="0"/>
              </a:spcAft>
              <a:buClr>
                <a:schemeClr val="dk1"/>
              </a:buClr>
              <a:buSzPts val="1800"/>
              <a:buFont typeface="Noto Sans Symbols"/>
              <a:buChar char="❑"/>
            </a:pPr>
            <a:r>
              <a:rPr lang="en-US" sz="1800" b="0" i="0" u="none" strike="noStrike" cap="none">
                <a:solidFill>
                  <a:schemeClr val="dk1"/>
                </a:solidFill>
                <a:latin typeface="Calibri"/>
                <a:ea typeface="Calibri"/>
                <a:cs typeface="Calibri"/>
                <a:sym typeface="Calibri"/>
              </a:rPr>
              <a:t>Ev få vara med på planen i 15 min</a:t>
            </a:r>
            <a:endParaRPr/>
          </a:p>
          <a:p>
            <a:pPr marL="285750" marR="0" lvl="0" indent="-285750" algn="l" rtl="0">
              <a:spcBef>
                <a:spcPts val="0"/>
              </a:spcBef>
              <a:spcAft>
                <a:spcPts val="0"/>
              </a:spcAft>
              <a:buClr>
                <a:schemeClr val="dk1"/>
              </a:buClr>
              <a:buSzPts val="1800"/>
              <a:buFont typeface="Noto Sans Symbols"/>
              <a:buChar char="❑"/>
            </a:pPr>
            <a:r>
              <a:rPr lang="en-US" sz="1800" b="0" i="0" u="none" strike="noStrike" cap="none">
                <a:solidFill>
                  <a:schemeClr val="dk1"/>
                </a:solidFill>
                <a:latin typeface="Calibri"/>
                <a:ea typeface="Calibri"/>
                <a:cs typeface="Calibri"/>
                <a:sym typeface="Calibri"/>
              </a:rPr>
              <a:t>Under VM-uppehållet i december kommer mentorerna besöka sina lag</a:t>
            </a:r>
            <a:endParaRPr/>
          </a:p>
          <a:p>
            <a:pPr marL="285750" marR="0" lvl="0" indent="-285750" algn="l" rtl="0">
              <a:spcBef>
                <a:spcPts val="0"/>
              </a:spcBef>
              <a:spcAft>
                <a:spcPts val="0"/>
              </a:spcAft>
              <a:buClr>
                <a:schemeClr val="dk1"/>
              </a:buClr>
              <a:buSzPts val="1800"/>
              <a:buFont typeface="Noto Sans Symbols"/>
              <a:buChar char="❑"/>
            </a:pPr>
            <a:r>
              <a:rPr lang="en-US" sz="1800" b="0" i="0" u="none" strike="noStrike" cap="none">
                <a:solidFill>
                  <a:schemeClr val="dk1"/>
                </a:solidFill>
                <a:latin typeface="Calibri"/>
                <a:ea typeface="Calibri"/>
                <a:cs typeface="Calibri"/>
                <a:sym typeface="Calibri"/>
              </a:rPr>
              <a:t>Under våren bjuds lagen in till SSL-träning för fika och frågestund</a:t>
            </a:r>
            <a:endParaRPr/>
          </a:p>
        </p:txBody>
      </p:sp>
      <p:pic>
        <p:nvPicPr>
          <p:cNvPr id="246" name="Google Shape;246;p19"/>
          <p:cNvPicPr preferRelativeResize="0"/>
          <p:nvPr/>
        </p:nvPicPr>
        <p:blipFill rotWithShape="1">
          <a:blip r:embed="rId3">
            <a:alphaModFix/>
          </a:blip>
          <a:srcRect/>
          <a:stretch/>
        </p:blipFill>
        <p:spPr>
          <a:xfrm>
            <a:off x="1837795" y="1148194"/>
            <a:ext cx="7686675" cy="112395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p2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3200"/>
              <a:buFont typeface="Calibri"/>
              <a:buNone/>
            </a:pPr>
            <a:r>
              <a:rPr lang="en-US"/>
              <a:t>Övriga frågor?</a:t>
            </a:r>
            <a:endParaRPr/>
          </a:p>
        </p:txBody>
      </p:sp>
      <p:pic>
        <p:nvPicPr>
          <p:cNvPr id="262" name="Google Shape;262;p21" descr="Badge Question Mark with solid fill"/>
          <p:cNvPicPr preferRelativeResize="0"/>
          <p:nvPr/>
        </p:nvPicPr>
        <p:blipFill rotWithShape="1">
          <a:blip r:embed="rId3">
            <a:alphaModFix/>
          </a:blip>
          <a:srcRect/>
          <a:stretch/>
        </p:blipFill>
        <p:spPr>
          <a:xfrm>
            <a:off x="1112981" y="2486892"/>
            <a:ext cx="2784763" cy="2784763"/>
          </a:xfrm>
          <a:prstGeom prst="rect">
            <a:avLst/>
          </a:prstGeom>
          <a:noFill/>
          <a:ln>
            <a:noFill/>
          </a:ln>
        </p:spPr>
      </p:pic>
      <p:sp>
        <p:nvSpPr>
          <p:cNvPr id="3" name="Picture Placeholder 2">
            <a:extLst>
              <a:ext uri="{FF2B5EF4-FFF2-40B4-BE49-F238E27FC236}">
                <a16:creationId xmlns:a16="http://schemas.microsoft.com/office/drawing/2014/main" id="{5AEE9598-9A02-5CF8-0EC1-D4338F52091F}"/>
              </a:ext>
            </a:extLst>
          </p:cNvPr>
          <p:cNvSpPr>
            <a:spLocks noGrp="1"/>
          </p:cNvSpPr>
          <p:nvPr>
            <p:ph type="pic" idx="2"/>
          </p:nvPr>
        </p:nvSpPr>
        <p:spPr/>
        <p:txBody>
          <a:bodyPr/>
          <a:lstStyle/>
          <a:p>
            <a:endParaRPr lang="sv-S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7"/>
        <p:cNvGrpSpPr/>
        <p:nvPr/>
      </p:nvGrpSpPr>
      <p:grpSpPr>
        <a:xfrm>
          <a:off x="0" y="0"/>
          <a:ext cx="0" cy="0"/>
          <a:chOff x="0" y="0"/>
          <a:chExt cx="0" cy="0"/>
        </a:xfrm>
      </p:grpSpPr>
      <p:sp>
        <p:nvSpPr>
          <p:cNvPr id="98" name="Google Shape;98;p2"/>
          <p:cNvSpPr/>
          <p:nvPr/>
        </p:nvSpPr>
        <p:spPr>
          <a:xfrm>
            <a:off x="-1"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0" name="Google Shape;100;p2"/>
          <p:cNvSpPr/>
          <p:nvPr/>
        </p:nvSpPr>
        <p:spPr>
          <a:xfrm flipH="1">
            <a:off x="1270773" y="-117987"/>
            <a:ext cx="7066978" cy="6858000"/>
          </a:xfrm>
          <a:prstGeom prst="rect">
            <a:avLst/>
          </a:prstGeom>
          <a:gradFill>
            <a:gsLst>
              <a:gs pos="0">
                <a:srgbClr val="FFFFFF">
                  <a:alpha val="0"/>
                </a:srgbClr>
              </a:gs>
              <a:gs pos="19000">
                <a:srgbClr val="FFFFFF">
                  <a:alpha val="37647"/>
                </a:srgbClr>
              </a:gs>
              <a:gs pos="35000">
                <a:srgbClr val="FFFFFF">
                  <a:alpha val="76862"/>
                </a:srgbClr>
              </a:gs>
              <a:gs pos="48000">
                <a:schemeClr val="lt1"/>
              </a:gs>
              <a:gs pos="100000">
                <a:schemeClr val="lt1"/>
              </a:gs>
            </a:gsLst>
            <a:lin ang="108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1" name="Google Shape;101;p2"/>
          <p:cNvSpPr txBox="1">
            <a:spLocks noGrp="1"/>
          </p:cNvSpPr>
          <p:nvPr>
            <p:ph type="title"/>
          </p:nvPr>
        </p:nvSpPr>
        <p:spPr>
          <a:xfrm>
            <a:off x="566302" y="59894"/>
            <a:ext cx="3822189" cy="1899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000"/>
              <a:buFont typeface="Calibri"/>
              <a:buNone/>
            </a:pPr>
            <a:r>
              <a:rPr lang="en-US" sz="4000" dirty="0"/>
              <a:t>Agenda</a:t>
            </a:r>
            <a:endParaRPr dirty="0"/>
          </a:p>
        </p:txBody>
      </p:sp>
      <p:sp>
        <p:nvSpPr>
          <p:cNvPr id="102" name="Google Shape;102;p2"/>
          <p:cNvSpPr txBox="1">
            <a:spLocks noGrp="1"/>
          </p:cNvSpPr>
          <p:nvPr>
            <p:ph type="body" idx="2"/>
          </p:nvPr>
        </p:nvSpPr>
        <p:spPr>
          <a:xfrm>
            <a:off x="662958" y="1438696"/>
            <a:ext cx="4420245" cy="4634490"/>
          </a:xfrm>
          <a:prstGeom prst="rect">
            <a:avLst/>
          </a:prstGeom>
          <a:noFill/>
          <a:ln>
            <a:noFill/>
          </a:ln>
        </p:spPr>
        <p:txBody>
          <a:bodyPr spcFirstLastPara="1" wrap="square" lIns="91425" tIns="45700" rIns="91425" bIns="45700" anchor="t" anchorCtr="0">
            <a:normAutofit/>
          </a:bodyPr>
          <a:lstStyle/>
          <a:p>
            <a:pPr marL="514350" lvl="0" indent="-228600" algn="l" rtl="0">
              <a:lnSpc>
                <a:spcPct val="90000"/>
              </a:lnSpc>
              <a:spcBef>
                <a:spcPts val="0"/>
              </a:spcBef>
              <a:spcAft>
                <a:spcPts val="0"/>
              </a:spcAft>
              <a:buClr>
                <a:schemeClr val="dk1"/>
              </a:buClr>
              <a:buSzPts val="2000"/>
              <a:buChar char="•"/>
            </a:pPr>
            <a:r>
              <a:rPr lang="en-US" sz="2000" dirty="0" err="1"/>
              <a:t>Spelartruppen</a:t>
            </a:r>
            <a:endParaRPr sz="2000" dirty="0"/>
          </a:p>
          <a:p>
            <a:pPr marL="514350" lvl="0" indent="-228600" algn="l" rtl="0">
              <a:lnSpc>
                <a:spcPct val="90000"/>
              </a:lnSpc>
              <a:spcBef>
                <a:spcPts val="1000"/>
              </a:spcBef>
              <a:spcAft>
                <a:spcPts val="0"/>
              </a:spcAft>
              <a:buClr>
                <a:schemeClr val="dk1"/>
              </a:buClr>
              <a:buSzPts val="2000"/>
              <a:buChar char="•"/>
            </a:pPr>
            <a:r>
              <a:rPr lang="en-US" sz="2000" dirty="0" err="1"/>
              <a:t>Träningar</a:t>
            </a:r>
            <a:endParaRPr dirty="0"/>
          </a:p>
          <a:p>
            <a:pPr marL="514350" lvl="0" indent="-228600" algn="l" rtl="0">
              <a:lnSpc>
                <a:spcPct val="90000"/>
              </a:lnSpc>
              <a:spcBef>
                <a:spcPts val="1000"/>
              </a:spcBef>
              <a:spcAft>
                <a:spcPts val="0"/>
              </a:spcAft>
              <a:buClr>
                <a:schemeClr val="dk1"/>
              </a:buClr>
              <a:buSzPts val="2000"/>
              <a:buChar char="•"/>
            </a:pPr>
            <a:r>
              <a:rPr lang="en-US" sz="2000" dirty="0" err="1"/>
              <a:t>Seriespel</a:t>
            </a:r>
            <a:endParaRPr sz="2000" dirty="0"/>
          </a:p>
          <a:p>
            <a:pPr marL="514350" lvl="0" indent="-228600" algn="l" rtl="0">
              <a:lnSpc>
                <a:spcPct val="90000"/>
              </a:lnSpc>
              <a:spcBef>
                <a:spcPts val="1000"/>
              </a:spcBef>
              <a:spcAft>
                <a:spcPts val="0"/>
              </a:spcAft>
              <a:buClr>
                <a:schemeClr val="dk1"/>
              </a:buClr>
              <a:buSzPts val="2000"/>
              <a:buChar char="•"/>
            </a:pPr>
            <a:r>
              <a:rPr lang="en-US" sz="2000" dirty="0"/>
              <a:t>Cuper</a:t>
            </a:r>
            <a:endParaRPr dirty="0"/>
          </a:p>
          <a:p>
            <a:pPr marL="514350" lvl="0" indent="-228600" algn="l" rtl="0">
              <a:lnSpc>
                <a:spcPct val="90000"/>
              </a:lnSpc>
              <a:spcBef>
                <a:spcPts val="1000"/>
              </a:spcBef>
              <a:spcAft>
                <a:spcPts val="0"/>
              </a:spcAft>
              <a:buClr>
                <a:schemeClr val="dk1"/>
              </a:buClr>
              <a:buSzPts val="2000"/>
              <a:buChar char="•"/>
            </a:pPr>
            <a:r>
              <a:rPr lang="en-US" sz="2000" dirty="0" err="1"/>
              <a:t>Förväntningar</a:t>
            </a:r>
            <a:endParaRPr sz="2000" dirty="0"/>
          </a:p>
          <a:p>
            <a:pPr marL="514350" lvl="0" indent="-228600" algn="l" rtl="0">
              <a:lnSpc>
                <a:spcPct val="90000"/>
              </a:lnSpc>
              <a:spcBef>
                <a:spcPts val="1000"/>
              </a:spcBef>
              <a:spcAft>
                <a:spcPts val="0"/>
              </a:spcAft>
              <a:buClr>
                <a:schemeClr val="dk1"/>
              </a:buClr>
              <a:buSzPts val="2000"/>
              <a:buChar char="•"/>
            </a:pPr>
            <a:r>
              <a:rPr lang="en-US" sz="2000" dirty="0" err="1"/>
              <a:t>Arrangemang</a:t>
            </a:r>
            <a:r>
              <a:rPr lang="en-US" sz="2000" dirty="0"/>
              <a:t> </a:t>
            </a:r>
            <a:r>
              <a:rPr lang="en-US" sz="2000" dirty="0" err="1"/>
              <a:t>Hemmamatcher</a:t>
            </a:r>
            <a:r>
              <a:rPr lang="en-US" sz="2000" dirty="0"/>
              <a:t>, </a:t>
            </a:r>
            <a:r>
              <a:rPr lang="en-US" sz="2000" dirty="0" err="1"/>
              <a:t>Sargvakter</a:t>
            </a:r>
            <a:r>
              <a:rPr lang="en-US" sz="2000" dirty="0"/>
              <a:t>, </a:t>
            </a:r>
            <a:r>
              <a:rPr lang="en-US" sz="2000" dirty="0" err="1"/>
              <a:t>m.m.</a:t>
            </a:r>
            <a:endParaRPr sz="2000" dirty="0"/>
          </a:p>
          <a:p>
            <a:pPr marL="514350" lvl="0" indent="-228600" algn="l" rtl="0">
              <a:lnSpc>
                <a:spcPct val="90000"/>
              </a:lnSpc>
              <a:spcBef>
                <a:spcPts val="1000"/>
              </a:spcBef>
              <a:spcAft>
                <a:spcPts val="0"/>
              </a:spcAft>
              <a:buClr>
                <a:schemeClr val="dk1"/>
              </a:buClr>
              <a:buSzPts val="2000"/>
              <a:buChar char="•"/>
            </a:pPr>
            <a:r>
              <a:rPr lang="en-US" sz="2000" dirty="0" err="1"/>
              <a:t>Avgifter</a:t>
            </a:r>
            <a:r>
              <a:rPr lang="en-US" sz="2000" dirty="0"/>
              <a:t> </a:t>
            </a:r>
            <a:r>
              <a:rPr lang="en-US" sz="2000" dirty="0" err="1"/>
              <a:t>och</a:t>
            </a:r>
            <a:r>
              <a:rPr lang="en-US" sz="2000" dirty="0"/>
              <a:t> Ekonomi</a:t>
            </a:r>
            <a:endParaRPr dirty="0"/>
          </a:p>
          <a:p>
            <a:pPr marL="514350" lvl="0" indent="-228600" algn="l" rtl="0">
              <a:lnSpc>
                <a:spcPct val="90000"/>
              </a:lnSpc>
              <a:spcBef>
                <a:spcPts val="1000"/>
              </a:spcBef>
              <a:spcAft>
                <a:spcPts val="0"/>
              </a:spcAft>
              <a:buClr>
                <a:schemeClr val="dk1"/>
              </a:buClr>
              <a:buSzPts val="2000"/>
              <a:buChar char="•"/>
            </a:pPr>
            <a:r>
              <a:rPr lang="en-US" sz="2000" dirty="0" err="1"/>
              <a:t>Kläder</a:t>
            </a:r>
            <a:endParaRPr sz="2000" dirty="0"/>
          </a:p>
          <a:p>
            <a:pPr marL="514350" lvl="0" indent="-228600" algn="l" rtl="0">
              <a:lnSpc>
                <a:spcPct val="90000"/>
              </a:lnSpc>
              <a:spcBef>
                <a:spcPts val="1000"/>
              </a:spcBef>
              <a:spcAft>
                <a:spcPts val="0"/>
              </a:spcAft>
              <a:buClr>
                <a:schemeClr val="dk1"/>
              </a:buClr>
              <a:buSzPts val="2000"/>
              <a:buChar char="•"/>
            </a:pPr>
            <a:r>
              <a:rPr lang="en-US" sz="2000" dirty="0" err="1"/>
              <a:t>Övriga</a:t>
            </a:r>
            <a:r>
              <a:rPr lang="en-US" sz="2000" dirty="0"/>
              <a:t> </a:t>
            </a:r>
            <a:r>
              <a:rPr lang="en-US" sz="2000" dirty="0" err="1"/>
              <a:t>aktiviteter</a:t>
            </a:r>
            <a:endParaRPr sz="2000" dirty="0"/>
          </a:p>
          <a:p>
            <a:pPr marL="514350" lvl="0" indent="-228600" algn="l" rtl="0">
              <a:lnSpc>
                <a:spcPct val="90000"/>
              </a:lnSpc>
              <a:spcBef>
                <a:spcPts val="1000"/>
              </a:spcBef>
              <a:spcAft>
                <a:spcPts val="0"/>
              </a:spcAft>
              <a:buClr>
                <a:schemeClr val="dk1"/>
              </a:buClr>
              <a:buSzPts val="2000"/>
              <a:buChar char="•"/>
            </a:pPr>
            <a:r>
              <a:rPr lang="en-US" sz="2000" dirty="0" err="1"/>
              <a:t>Övriga</a:t>
            </a:r>
            <a:r>
              <a:rPr lang="en-US" sz="2000" dirty="0"/>
              <a:t> </a:t>
            </a:r>
            <a:r>
              <a:rPr lang="en-US" sz="2000" dirty="0" err="1"/>
              <a:t>frågor</a:t>
            </a:r>
            <a:endParaRPr sz="2000" dirty="0"/>
          </a:p>
          <a:p>
            <a:pPr marL="228600" lvl="0" indent="-101600" algn="l" rtl="0">
              <a:lnSpc>
                <a:spcPct val="90000"/>
              </a:lnSpc>
              <a:spcBef>
                <a:spcPts val="1000"/>
              </a:spcBef>
              <a:spcAft>
                <a:spcPts val="0"/>
              </a:spcAft>
              <a:buClr>
                <a:schemeClr val="dk1"/>
              </a:buClr>
              <a:buSzPts val="2000"/>
              <a:buNone/>
            </a:pPr>
            <a:endParaRPr sz="2000" dirty="0"/>
          </a:p>
          <a:p>
            <a:pPr marL="228600" lvl="0" indent="-101600" algn="l" rtl="0">
              <a:lnSpc>
                <a:spcPct val="90000"/>
              </a:lnSpc>
              <a:spcBef>
                <a:spcPts val="1000"/>
              </a:spcBef>
              <a:spcAft>
                <a:spcPts val="0"/>
              </a:spcAft>
              <a:buClr>
                <a:schemeClr val="dk1"/>
              </a:buClr>
              <a:buSzPts val="2000"/>
              <a:buNone/>
            </a:pPr>
            <a:endParaRPr sz="2000" dirty="0"/>
          </a:p>
        </p:txBody>
      </p:sp>
      <p:sp>
        <p:nvSpPr>
          <p:cNvPr id="2" name="Google Shape;152;p8">
            <a:extLst>
              <a:ext uri="{FF2B5EF4-FFF2-40B4-BE49-F238E27FC236}">
                <a16:creationId xmlns:a16="http://schemas.microsoft.com/office/drawing/2014/main" id="{15F3EE1A-51F6-750F-9C0F-CBC22C804780}"/>
              </a:ext>
            </a:extLst>
          </p:cNvPr>
          <p:cNvSpPr/>
          <p:nvPr/>
        </p:nvSpPr>
        <p:spPr>
          <a:xfrm>
            <a:off x="566302" y="1352271"/>
            <a:ext cx="3474720" cy="18288"/>
          </a:xfrm>
          <a:custGeom>
            <a:avLst/>
            <a:gdLst/>
            <a:ahLst/>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Google Shape;267;p22"/>
          <p:cNvSpPr txBox="1">
            <a:spLocks noGrp="1"/>
          </p:cNvSpPr>
          <p:nvPr>
            <p:ph type="title"/>
          </p:nvPr>
        </p:nvSpPr>
        <p:spPr>
          <a:xfrm>
            <a:off x="838200" y="365125"/>
            <a:ext cx="9789795"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TACK</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6"/>
        <p:cNvGrpSpPr/>
        <p:nvPr/>
      </p:nvGrpSpPr>
      <p:grpSpPr>
        <a:xfrm>
          <a:off x="0" y="0"/>
          <a:ext cx="0" cy="0"/>
          <a:chOff x="0" y="0"/>
          <a:chExt cx="0" cy="0"/>
        </a:xfrm>
      </p:grpSpPr>
      <p:sp>
        <p:nvSpPr>
          <p:cNvPr id="107" name="Google Shape;107;p3"/>
          <p:cNvSpPr/>
          <p:nvPr/>
        </p:nvSpPr>
        <p:spPr>
          <a:xfrm>
            <a:off x="-1"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9" name="Google Shape;109;p3"/>
          <p:cNvSpPr/>
          <p:nvPr/>
        </p:nvSpPr>
        <p:spPr>
          <a:xfrm flipH="1">
            <a:off x="5125019" y="0"/>
            <a:ext cx="7066978" cy="6858000"/>
          </a:xfrm>
          <a:prstGeom prst="rect">
            <a:avLst/>
          </a:prstGeom>
          <a:gradFill>
            <a:gsLst>
              <a:gs pos="0">
                <a:srgbClr val="FFFFFF">
                  <a:alpha val="0"/>
                </a:srgbClr>
              </a:gs>
              <a:gs pos="19000">
                <a:srgbClr val="FFFFFF">
                  <a:alpha val="37647"/>
                </a:srgbClr>
              </a:gs>
              <a:gs pos="35000">
                <a:srgbClr val="FFFFFF">
                  <a:alpha val="76862"/>
                </a:srgbClr>
              </a:gs>
              <a:gs pos="48000">
                <a:schemeClr val="lt1"/>
              </a:gs>
              <a:gs pos="100000">
                <a:schemeClr val="lt1"/>
              </a:gs>
            </a:gsLst>
            <a:lin ang="108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0" name="Google Shape;110;p3"/>
          <p:cNvSpPr txBox="1">
            <a:spLocks noGrp="1"/>
          </p:cNvSpPr>
          <p:nvPr>
            <p:ph type="title"/>
          </p:nvPr>
        </p:nvSpPr>
        <p:spPr>
          <a:xfrm>
            <a:off x="400377" y="247138"/>
            <a:ext cx="3822189" cy="1899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000"/>
              <a:buFont typeface="Calibri"/>
              <a:buNone/>
            </a:pPr>
            <a:r>
              <a:rPr lang="en-US" sz="4000" b="1" dirty="0" err="1"/>
              <a:t>Truppen</a:t>
            </a:r>
            <a:endParaRPr dirty="0"/>
          </a:p>
        </p:txBody>
      </p:sp>
      <p:sp>
        <p:nvSpPr>
          <p:cNvPr id="111" name="Google Shape;111;p3"/>
          <p:cNvSpPr txBox="1">
            <a:spLocks noGrp="1"/>
          </p:cNvSpPr>
          <p:nvPr>
            <p:ph type="body" idx="1"/>
          </p:nvPr>
        </p:nvSpPr>
        <p:spPr>
          <a:xfrm>
            <a:off x="147571" y="1619507"/>
            <a:ext cx="4327800" cy="4874700"/>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1800"/>
              <a:buChar char="•"/>
            </a:pPr>
            <a:r>
              <a:rPr lang="en-US" sz="1800" dirty="0"/>
              <a:t>16 </a:t>
            </a:r>
            <a:r>
              <a:rPr lang="en-US" sz="1800" dirty="0" err="1"/>
              <a:t>spelare</a:t>
            </a:r>
            <a:r>
              <a:rPr lang="en-US" sz="1800" dirty="0"/>
              <a:t> </a:t>
            </a:r>
            <a:r>
              <a:rPr lang="en-US" sz="1800" dirty="0" err="1"/>
              <a:t>och</a:t>
            </a:r>
            <a:r>
              <a:rPr lang="en-US" sz="1800" dirty="0"/>
              <a:t> 6 </a:t>
            </a:r>
            <a:r>
              <a:rPr lang="en-US" sz="1800" dirty="0" err="1"/>
              <a:t>ledare</a:t>
            </a:r>
            <a:r>
              <a:rPr lang="en-US" sz="1800" dirty="0"/>
              <a:t> </a:t>
            </a:r>
            <a:endParaRPr sz="1800" dirty="0"/>
          </a:p>
          <a:p>
            <a:pPr marL="228600" lvl="0" indent="-228600" algn="l" rtl="0">
              <a:lnSpc>
                <a:spcPct val="90000"/>
              </a:lnSpc>
              <a:spcBef>
                <a:spcPts val="1000"/>
              </a:spcBef>
              <a:spcAft>
                <a:spcPts val="0"/>
              </a:spcAft>
              <a:buClr>
                <a:schemeClr val="dk1"/>
              </a:buClr>
              <a:buSzPts val="1800"/>
              <a:buChar char="•"/>
            </a:pPr>
            <a:r>
              <a:rPr lang="en-US" sz="1800" dirty="0" err="1"/>
              <a:t>Ansvarsområden</a:t>
            </a:r>
            <a:endParaRPr sz="1800" dirty="0"/>
          </a:p>
          <a:p>
            <a:pPr marL="685800" lvl="1" indent="-228600" algn="l" rtl="0">
              <a:lnSpc>
                <a:spcPct val="90000"/>
              </a:lnSpc>
              <a:spcBef>
                <a:spcPts val="500"/>
              </a:spcBef>
              <a:spcAft>
                <a:spcPts val="0"/>
              </a:spcAft>
              <a:buClr>
                <a:schemeClr val="dk1"/>
              </a:buClr>
              <a:buSzPts val="1800"/>
              <a:buChar char="•"/>
            </a:pPr>
            <a:r>
              <a:rPr lang="en-US" sz="1800" dirty="0"/>
              <a:t>Jimmie – </a:t>
            </a:r>
            <a:r>
              <a:rPr lang="en-US" sz="1800" dirty="0" err="1"/>
              <a:t>tränare</a:t>
            </a:r>
            <a:endParaRPr lang="en-US" sz="1800" dirty="0"/>
          </a:p>
          <a:p>
            <a:pPr marL="685800" lvl="1" indent="-228600" algn="l" rtl="0">
              <a:lnSpc>
                <a:spcPct val="90000"/>
              </a:lnSpc>
              <a:spcBef>
                <a:spcPts val="500"/>
              </a:spcBef>
              <a:spcAft>
                <a:spcPts val="0"/>
              </a:spcAft>
              <a:buClr>
                <a:schemeClr val="dk1"/>
              </a:buClr>
              <a:buSzPts val="1800"/>
              <a:buChar char="•"/>
            </a:pPr>
            <a:r>
              <a:rPr lang="en-US" sz="1800" dirty="0"/>
              <a:t>Sanna – </a:t>
            </a:r>
            <a:r>
              <a:rPr lang="en-US" sz="1800" dirty="0" err="1"/>
              <a:t>tränare</a:t>
            </a:r>
            <a:endParaRPr lang="en-US" sz="1800" dirty="0"/>
          </a:p>
          <a:p>
            <a:pPr marL="685800" lvl="1" indent="-228600" algn="l" rtl="0">
              <a:lnSpc>
                <a:spcPct val="90000"/>
              </a:lnSpc>
              <a:spcBef>
                <a:spcPts val="500"/>
              </a:spcBef>
              <a:spcAft>
                <a:spcPts val="0"/>
              </a:spcAft>
              <a:buClr>
                <a:schemeClr val="dk1"/>
              </a:buClr>
              <a:buSzPts val="1800"/>
              <a:buChar char="•"/>
            </a:pPr>
            <a:r>
              <a:rPr lang="en-US" sz="1800" dirty="0"/>
              <a:t>Rammi – </a:t>
            </a:r>
            <a:r>
              <a:rPr lang="en-US" sz="1800" dirty="0" err="1"/>
              <a:t>tränare</a:t>
            </a:r>
            <a:endParaRPr lang="en-US" sz="1800" dirty="0"/>
          </a:p>
          <a:p>
            <a:pPr marL="685800" lvl="1" indent="-228600" algn="l" rtl="0">
              <a:lnSpc>
                <a:spcPct val="90000"/>
              </a:lnSpc>
              <a:spcBef>
                <a:spcPts val="500"/>
              </a:spcBef>
              <a:spcAft>
                <a:spcPts val="0"/>
              </a:spcAft>
              <a:buClr>
                <a:schemeClr val="dk1"/>
              </a:buClr>
              <a:buSzPts val="1800"/>
              <a:buChar char="•"/>
            </a:pPr>
            <a:r>
              <a:rPr lang="en-US" sz="1800" dirty="0"/>
              <a:t>Hanna – </a:t>
            </a:r>
            <a:r>
              <a:rPr lang="en-US" sz="1800" dirty="0" err="1"/>
              <a:t>tränare</a:t>
            </a:r>
            <a:endParaRPr lang="en-US" sz="1800" dirty="0"/>
          </a:p>
          <a:p>
            <a:pPr marL="685800" lvl="1" indent="-228600" algn="l" rtl="0">
              <a:lnSpc>
                <a:spcPct val="90000"/>
              </a:lnSpc>
              <a:spcBef>
                <a:spcPts val="500"/>
              </a:spcBef>
              <a:spcAft>
                <a:spcPts val="0"/>
              </a:spcAft>
              <a:buClr>
                <a:schemeClr val="dk1"/>
              </a:buClr>
              <a:buSzPts val="1800"/>
              <a:buChar char="•"/>
            </a:pPr>
            <a:r>
              <a:rPr lang="en-US" sz="1800" dirty="0"/>
              <a:t>Mattias – </a:t>
            </a:r>
            <a:r>
              <a:rPr lang="en-US" sz="1800" dirty="0" err="1"/>
              <a:t>Lagledare</a:t>
            </a:r>
            <a:r>
              <a:rPr lang="en-US" sz="1800" dirty="0"/>
              <a:t> (</a:t>
            </a:r>
            <a:r>
              <a:rPr lang="en-US" sz="1800" dirty="0" err="1"/>
              <a:t>tränare</a:t>
            </a:r>
            <a:r>
              <a:rPr lang="en-US" sz="1800" dirty="0"/>
              <a:t>), Laget.se, </a:t>
            </a:r>
            <a:r>
              <a:rPr lang="en-US" sz="1800" dirty="0" err="1"/>
              <a:t>kassör</a:t>
            </a:r>
            <a:endParaRPr sz="1800" dirty="0"/>
          </a:p>
          <a:p>
            <a:pPr marL="685800" lvl="1" indent="-228600" algn="l" rtl="0">
              <a:lnSpc>
                <a:spcPct val="90000"/>
              </a:lnSpc>
              <a:spcBef>
                <a:spcPts val="500"/>
              </a:spcBef>
              <a:spcAft>
                <a:spcPts val="0"/>
              </a:spcAft>
              <a:buClr>
                <a:schemeClr val="dk1"/>
              </a:buClr>
              <a:buSzPts val="1800"/>
              <a:buChar char="•"/>
            </a:pPr>
            <a:r>
              <a:rPr lang="en-US" sz="1800" dirty="0"/>
              <a:t>Helena – </a:t>
            </a:r>
            <a:r>
              <a:rPr lang="en-US" sz="1800" dirty="0" err="1"/>
              <a:t>Lagledare</a:t>
            </a:r>
            <a:r>
              <a:rPr lang="en-US" sz="1800" dirty="0"/>
              <a:t> (</a:t>
            </a:r>
            <a:r>
              <a:rPr lang="en-US" sz="1800" dirty="0" err="1"/>
              <a:t>tränare</a:t>
            </a:r>
            <a:r>
              <a:rPr lang="en-US" sz="1800" dirty="0"/>
              <a:t>), laget.se</a:t>
            </a:r>
            <a:endParaRPr sz="1800" dirty="0"/>
          </a:p>
          <a:p>
            <a:pPr marL="685800" lvl="0" indent="0" algn="l" rtl="0">
              <a:lnSpc>
                <a:spcPct val="90000"/>
              </a:lnSpc>
              <a:spcBef>
                <a:spcPts val="500"/>
              </a:spcBef>
              <a:spcAft>
                <a:spcPts val="0"/>
              </a:spcAft>
              <a:buNone/>
            </a:pPr>
            <a:endParaRPr sz="1800" dirty="0"/>
          </a:p>
          <a:p>
            <a:pPr marL="457200" lvl="0" indent="0" algn="l" rtl="0">
              <a:lnSpc>
                <a:spcPct val="90000"/>
              </a:lnSpc>
              <a:spcBef>
                <a:spcPts val="500"/>
              </a:spcBef>
              <a:spcAft>
                <a:spcPts val="0"/>
              </a:spcAft>
              <a:buNone/>
            </a:pPr>
            <a:endParaRPr sz="1800" dirty="0"/>
          </a:p>
        </p:txBody>
      </p:sp>
      <p:sp>
        <p:nvSpPr>
          <p:cNvPr id="2" name="Google Shape;152;p8">
            <a:extLst>
              <a:ext uri="{FF2B5EF4-FFF2-40B4-BE49-F238E27FC236}">
                <a16:creationId xmlns:a16="http://schemas.microsoft.com/office/drawing/2014/main" id="{6B219E67-E036-3427-4674-78E38C166FC5}"/>
              </a:ext>
            </a:extLst>
          </p:cNvPr>
          <p:cNvSpPr/>
          <p:nvPr/>
        </p:nvSpPr>
        <p:spPr>
          <a:xfrm>
            <a:off x="492596" y="1515278"/>
            <a:ext cx="3474720" cy="18288"/>
          </a:xfrm>
          <a:custGeom>
            <a:avLst/>
            <a:gdLst/>
            <a:ahLst/>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5"/>
        <p:cNvGrpSpPr/>
        <p:nvPr/>
      </p:nvGrpSpPr>
      <p:grpSpPr>
        <a:xfrm>
          <a:off x="0" y="0"/>
          <a:ext cx="0" cy="0"/>
          <a:chOff x="0" y="0"/>
          <a:chExt cx="0" cy="0"/>
        </a:xfrm>
      </p:grpSpPr>
      <p:sp>
        <p:nvSpPr>
          <p:cNvPr id="116" name="Google Shape;116;p4"/>
          <p:cNvSpPr txBox="1">
            <a:spLocks noGrp="1"/>
          </p:cNvSpPr>
          <p:nvPr>
            <p:ph type="title"/>
          </p:nvPr>
        </p:nvSpPr>
        <p:spPr>
          <a:xfrm>
            <a:off x="383749" y="-436991"/>
            <a:ext cx="4491821" cy="1616203"/>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3200"/>
              <a:buFont typeface="Calibri"/>
              <a:buNone/>
            </a:pPr>
            <a:r>
              <a:rPr lang="en-US" sz="3200" dirty="0" err="1"/>
              <a:t>Träningar</a:t>
            </a:r>
            <a:endParaRPr dirty="0"/>
          </a:p>
        </p:txBody>
      </p:sp>
      <p:grpSp>
        <p:nvGrpSpPr>
          <p:cNvPr id="118" name="Google Shape;118;p4"/>
          <p:cNvGrpSpPr/>
          <p:nvPr/>
        </p:nvGrpSpPr>
        <p:grpSpPr>
          <a:xfrm>
            <a:off x="0" y="0"/>
            <a:ext cx="123362" cy="6858000"/>
            <a:chOff x="12068638" y="0"/>
            <a:chExt cx="123362" cy="6858000"/>
          </a:xfrm>
        </p:grpSpPr>
        <p:sp>
          <p:nvSpPr>
            <p:cNvPr id="119" name="Google Shape;119;p4"/>
            <p:cNvSpPr/>
            <p:nvPr/>
          </p:nvSpPr>
          <p:spPr>
            <a:xfrm>
              <a:off x="12068638" y="0"/>
              <a:ext cx="123362" cy="6858000"/>
            </a:xfrm>
            <a:prstGeom prst="rect">
              <a:avLst/>
            </a:prstGeom>
            <a:gradFill>
              <a:gsLst>
                <a:gs pos="0">
                  <a:schemeClr val="accent2"/>
                </a:gs>
                <a:gs pos="100000">
                  <a:schemeClr val="accent5"/>
                </a:gs>
              </a:gsLst>
              <a:lin ang="18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0" name="Google Shape;120;p4"/>
            <p:cNvSpPr/>
            <p:nvPr/>
          </p:nvSpPr>
          <p:spPr>
            <a:xfrm>
              <a:off x="12068638" y="4139706"/>
              <a:ext cx="123362" cy="2718294"/>
            </a:xfrm>
            <a:prstGeom prst="rect">
              <a:avLst/>
            </a:prstGeom>
            <a:gradFill>
              <a:gsLst>
                <a:gs pos="0">
                  <a:srgbClr val="5B9BD5">
                    <a:alpha val="0"/>
                  </a:srgbClr>
                </a:gs>
                <a:gs pos="19000">
                  <a:srgbClr val="5B9BD5">
                    <a:alpha val="0"/>
                  </a:srgbClr>
                </a:gs>
                <a:gs pos="100000">
                  <a:srgbClr val="9CC2E5"/>
                </a:gs>
              </a:gsLst>
              <a:lin ang="6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sp>
        <p:nvSpPr>
          <p:cNvPr id="121" name="Google Shape;121;p4"/>
          <p:cNvSpPr txBox="1">
            <a:spLocks noGrp="1"/>
          </p:cNvSpPr>
          <p:nvPr>
            <p:ph type="body" idx="1"/>
          </p:nvPr>
        </p:nvSpPr>
        <p:spPr>
          <a:xfrm>
            <a:off x="502041" y="1455174"/>
            <a:ext cx="10234785" cy="445730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1400"/>
              <a:buNone/>
            </a:pPr>
            <a:r>
              <a:rPr lang="en-US" sz="1400" dirty="0" err="1"/>
              <a:t>Ordinarie</a:t>
            </a:r>
            <a:r>
              <a:rPr lang="en-US" sz="1400" dirty="0"/>
              <a:t> </a:t>
            </a:r>
            <a:r>
              <a:rPr lang="en-US" sz="1400" dirty="0" err="1"/>
              <a:t>träningar</a:t>
            </a:r>
            <a:r>
              <a:rPr lang="en-US" sz="1400" dirty="0"/>
              <a:t> </a:t>
            </a:r>
            <a:r>
              <a:rPr lang="en-US" sz="1400" dirty="0" err="1"/>
              <a:t>från</a:t>
            </a:r>
            <a:r>
              <a:rPr lang="en-US" sz="1400" dirty="0"/>
              <a:t> </a:t>
            </a:r>
            <a:r>
              <a:rPr lang="en-US" sz="1400" dirty="0" err="1"/>
              <a:t>och</a:t>
            </a:r>
            <a:r>
              <a:rPr lang="en-US" sz="1400" dirty="0"/>
              <a:t> med 29 </a:t>
            </a:r>
            <a:r>
              <a:rPr lang="en-US" sz="1400" dirty="0" err="1"/>
              <a:t>september</a:t>
            </a:r>
            <a:r>
              <a:rPr lang="en-US" sz="1400" dirty="0"/>
              <a:t>:</a:t>
            </a:r>
            <a:endParaRPr dirty="0"/>
          </a:p>
          <a:p>
            <a:pPr marL="0" lvl="0" indent="0" algn="l" rtl="0">
              <a:lnSpc>
                <a:spcPct val="90000"/>
              </a:lnSpc>
              <a:spcBef>
                <a:spcPts val="1000"/>
              </a:spcBef>
              <a:spcAft>
                <a:spcPts val="0"/>
              </a:spcAft>
              <a:buClr>
                <a:schemeClr val="dk1"/>
              </a:buClr>
              <a:buSzPts val="1400"/>
              <a:buNone/>
            </a:pPr>
            <a:r>
              <a:rPr lang="en-US" sz="1400" b="1" u="sng" dirty="0" err="1"/>
              <a:t>Måndagar</a:t>
            </a:r>
            <a:r>
              <a:rPr lang="en-US" sz="1400" b="1" u="sng" dirty="0"/>
              <a:t>: 17:15-18:15 i </a:t>
            </a:r>
            <a:r>
              <a:rPr lang="en-US" sz="1400" b="1" u="sng" dirty="0" err="1"/>
              <a:t>Önstahallen</a:t>
            </a:r>
            <a:r>
              <a:rPr lang="en-US" sz="1400" b="1" u="sng" dirty="0"/>
              <a:t> </a:t>
            </a:r>
            <a:r>
              <a:rPr lang="en-US" sz="1400" dirty="0"/>
              <a:t>(</a:t>
            </a:r>
            <a:r>
              <a:rPr lang="en-US" sz="1400" dirty="0" err="1">
                <a:solidFill>
                  <a:schemeClr val="tx1">
                    <a:lumMod val="95000"/>
                    <a:lumOff val="5000"/>
                  </a:schemeClr>
                </a:solidFill>
              </a:rPr>
              <a:t>samling</a:t>
            </a:r>
            <a:r>
              <a:rPr lang="en-US" sz="1400" dirty="0">
                <a:solidFill>
                  <a:schemeClr val="tx1">
                    <a:lumMod val="95000"/>
                    <a:lumOff val="5000"/>
                  </a:schemeClr>
                </a:solidFill>
              </a:rPr>
              <a:t> 17:00, vi </a:t>
            </a:r>
            <a:r>
              <a:rPr lang="en-US" sz="1400" dirty="0" err="1">
                <a:solidFill>
                  <a:schemeClr val="tx1">
                    <a:lumMod val="95000"/>
                    <a:lumOff val="5000"/>
                  </a:schemeClr>
                </a:solidFill>
              </a:rPr>
              <a:t>är</a:t>
            </a:r>
            <a:r>
              <a:rPr lang="en-US" sz="1400" dirty="0">
                <a:solidFill>
                  <a:schemeClr val="tx1">
                    <a:lumMod val="95000"/>
                    <a:lumOff val="5000"/>
                  </a:schemeClr>
                </a:solidFill>
              </a:rPr>
              <a:t> </a:t>
            </a:r>
            <a:r>
              <a:rPr lang="en-US" sz="1400" dirty="0" err="1">
                <a:solidFill>
                  <a:schemeClr val="tx1">
                    <a:lumMod val="95000"/>
                    <a:lumOff val="5000"/>
                  </a:schemeClr>
                </a:solidFill>
              </a:rPr>
              <a:t>först</a:t>
            </a:r>
            <a:r>
              <a:rPr lang="en-US" sz="1400" dirty="0">
                <a:solidFill>
                  <a:schemeClr val="tx1">
                    <a:lumMod val="95000"/>
                    <a:lumOff val="5000"/>
                  </a:schemeClr>
                </a:solidFill>
              </a:rPr>
              <a:t> </a:t>
            </a:r>
            <a:r>
              <a:rPr lang="en-US" sz="1400" dirty="0" err="1">
                <a:solidFill>
                  <a:schemeClr val="tx1">
                    <a:lumMod val="95000"/>
                    <a:lumOff val="5000"/>
                  </a:schemeClr>
                </a:solidFill>
              </a:rPr>
              <a:t>ut</a:t>
            </a:r>
            <a:r>
              <a:rPr lang="en-US" sz="1400" dirty="0">
                <a:solidFill>
                  <a:schemeClr val="tx1">
                    <a:lumMod val="95000"/>
                    <a:lumOff val="5000"/>
                  </a:schemeClr>
                </a:solidFill>
              </a:rPr>
              <a:t> i </a:t>
            </a:r>
            <a:r>
              <a:rPr lang="en-US" sz="1400" dirty="0" err="1">
                <a:solidFill>
                  <a:schemeClr val="tx1">
                    <a:lumMod val="95000"/>
                    <a:lumOff val="5000"/>
                  </a:schemeClr>
                </a:solidFill>
              </a:rPr>
              <a:t>hallen</a:t>
            </a:r>
            <a:r>
              <a:rPr lang="en-US" sz="1400" dirty="0">
                <a:solidFill>
                  <a:schemeClr val="tx1">
                    <a:lumMod val="95000"/>
                    <a:lumOff val="5000"/>
                  </a:schemeClr>
                </a:solidFill>
              </a:rPr>
              <a:t> </a:t>
            </a:r>
            <a:r>
              <a:rPr lang="en-US" sz="1400" dirty="0" err="1">
                <a:solidFill>
                  <a:schemeClr val="tx1">
                    <a:lumMod val="95000"/>
                    <a:lumOff val="5000"/>
                  </a:schemeClr>
                </a:solidFill>
              </a:rPr>
              <a:t>och</a:t>
            </a:r>
            <a:r>
              <a:rPr lang="en-US" sz="1400" dirty="0">
                <a:solidFill>
                  <a:schemeClr val="tx1">
                    <a:lumMod val="95000"/>
                    <a:lumOff val="5000"/>
                  </a:schemeClr>
                </a:solidFill>
              </a:rPr>
              <a:t> </a:t>
            </a:r>
            <a:r>
              <a:rPr lang="en-US" sz="1400" dirty="0" err="1">
                <a:solidFill>
                  <a:schemeClr val="tx1">
                    <a:lumMod val="95000"/>
                    <a:lumOff val="5000"/>
                  </a:schemeClr>
                </a:solidFill>
              </a:rPr>
              <a:t>behöver</a:t>
            </a:r>
            <a:r>
              <a:rPr lang="en-US" sz="1400" dirty="0">
                <a:solidFill>
                  <a:schemeClr val="tx1">
                    <a:lumMod val="95000"/>
                    <a:lumOff val="5000"/>
                  </a:schemeClr>
                </a:solidFill>
              </a:rPr>
              <a:t> </a:t>
            </a:r>
            <a:r>
              <a:rPr lang="en-US" sz="1400" dirty="0" err="1">
                <a:solidFill>
                  <a:schemeClr val="tx1">
                    <a:lumMod val="95000"/>
                    <a:lumOff val="5000"/>
                  </a:schemeClr>
                </a:solidFill>
              </a:rPr>
              <a:t>hjälpas</a:t>
            </a:r>
            <a:r>
              <a:rPr lang="en-US" sz="1400" dirty="0">
                <a:solidFill>
                  <a:schemeClr val="tx1">
                    <a:lumMod val="95000"/>
                    <a:lumOff val="5000"/>
                  </a:schemeClr>
                </a:solidFill>
              </a:rPr>
              <a:t> </a:t>
            </a:r>
            <a:r>
              <a:rPr lang="en-US" sz="1400" dirty="0" err="1">
                <a:solidFill>
                  <a:schemeClr val="tx1">
                    <a:lumMod val="95000"/>
                    <a:lumOff val="5000"/>
                  </a:schemeClr>
                </a:solidFill>
              </a:rPr>
              <a:t>åt</a:t>
            </a:r>
            <a:r>
              <a:rPr lang="en-US" sz="1400" dirty="0">
                <a:solidFill>
                  <a:schemeClr val="tx1">
                    <a:lumMod val="95000"/>
                    <a:lumOff val="5000"/>
                  </a:schemeClr>
                </a:solidFill>
              </a:rPr>
              <a:t> </a:t>
            </a:r>
            <a:r>
              <a:rPr lang="en-US" sz="1400" dirty="0" err="1">
                <a:solidFill>
                  <a:schemeClr val="tx1">
                    <a:lumMod val="95000"/>
                    <a:lumOff val="5000"/>
                  </a:schemeClr>
                </a:solidFill>
              </a:rPr>
              <a:t>att</a:t>
            </a:r>
            <a:r>
              <a:rPr lang="en-US" sz="1400" dirty="0">
                <a:solidFill>
                  <a:schemeClr val="tx1">
                    <a:lumMod val="95000"/>
                    <a:lumOff val="5000"/>
                  </a:schemeClr>
                </a:solidFill>
              </a:rPr>
              <a:t> </a:t>
            </a:r>
            <a:r>
              <a:rPr lang="en-US" sz="1400" dirty="0" err="1">
                <a:solidFill>
                  <a:schemeClr val="tx1">
                    <a:lumMod val="95000"/>
                    <a:lumOff val="5000"/>
                  </a:schemeClr>
                </a:solidFill>
              </a:rPr>
              <a:t>bygga</a:t>
            </a:r>
            <a:r>
              <a:rPr lang="en-US" sz="1400" dirty="0">
                <a:solidFill>
                  <a:schemeClr val="tx1">
                    <a:lumMod val="95000"/>
                    <a:lumOff val="5000"/>
                  </a:schemeClr>
                </a:solidFill>
              </a:rPr>
              <a:t> </a:t>
            </a:r>
            <a:r>
              <a:rPr lang="en-US" sz="1400" dirty="0" err="1">
                <a:solidFill>
                  <a:schemeClr val="tx1">
                    <a:lumMod val="95000"/>
                    <a:lumOff val="5000"/>
                  </a:schemeClr>
                </a:solidFill>
              </a:rPr>
              <a:t>upp</a:t>
            </a:r>
            <a:r>
              <a:rPr lang="en-US" sz="1400" dirty="0">
                <a:solidFill>
                  <a:schemeClr val="tx1">
                    <a:lumMod val="95000"/>
                    <a:lumOff val="5000"/>
                  </a:schemeClr>
                </a:solidFill>
              </a:rPr>
              <a:t> </a:t>
            </a:r>
            <a:r>
              <a:rPr lang="en-US" sz="1400" dirty="0" err="1">
                <a:solidFill>
                  <a:schemeClr val="tx1">
                    <a:lumMod val="95000"/>
                    <a:lumOff val="5000"/>
                  </a:schemeClr>
                </a:solidFill>
              </a:rPr>
              <a:t>sargen</a:t>
            </a:r>
            <a:r>
              <a:rPr lang="en-US" sz="1400" dirty="0">
                <a:solidFill>
                  <a:schemeClr val="tx1">
                    <a:lumMod val="95000"/>
                    <a:lumOff val="5000"/>
                  </a:schemeClr>
                </a:solidFill>
              </a:rPr>
              <a:t> för </a:t>
            </a:r>
            <a:r>
              <a:rPr lang="en-US" sz="1400" dirty="0" err="1">
                <a:solidFill>
                  <a:schemeClr val="tx1">
                    <a:lumMod val="95000"/>
                    <a:lumOff val="5000"/>
                  </a:schemeClr>
                </a:solidFill>
              </a:rPr>
              <a:t>att</a:t>
            </a:r>
            <a:r>
              <a:rPr lang="en-US" sz="1400" dirty="0">
                <a:solidFill>
                  <a:schemeClr val="tx1">
                    <a:lumMod val="95000"/>
                    <a:lumOff val="5000"/>
                  </a:schemeClr>
                </a:solidFill>
              </a:rPr>
              <a:t> ha </a:t>
            </a:r>
            <a:r>
              <a:rPr lang="en-US" sz="1400" dirty="0" err="1">
                <a:solidFill>
                  <a:schemeClr val="tx1">
                    <a:lumMod val="95000"/>
                    <a:lumOff val="5000"/>
                  </a:schemeClr>
                </a:solidFill>
              </a:rPr>
              <a:t>möjlighet</a:t>
            </a:r>
            <a:r>
              <a:rPr lang="en-US" sz="1400" dirty="0">
                <a:solidFill>
                  <a:schemeClr val="tx1">
                    <a:lumMod val="95000"/>
                    <a:lumOff val="5000"/>
                  </a:schemeClr>
                </a:solidFill>
              </a:rPr>
              <a:t> </a:t>
            </a:r>
            <a:r>
              <a:rPr lang="en-US" sz="1400" dirty="0" err="1">
                <a:solidFill>
                  <a:schemeClr val="tx1">
                    <a:lumMod val="95000"/>
                    <a:lumOff val="5000"/>
                  </a:schemeClr>
                </a:solidFill>
              </a:rPr>
              <a:t>att</a:t>
            </a:r>
            <a:r>
              <a:rPr lang="en-US" sz="1400" dirty="0">
                <a:solidFill>
                  <a:schemeClr val="tx1">
                    <a:lumMod val="95000"/>
                    <a:lumOff val="5000"/>
                  </a:schemeClr>
                </a:solidFill>
              </a:rPr>
              <a:t> </a:t>
            </a:r>
            <a:r>
              <a:rPr lang="en-US" sz="1400" dirty="0" err="1">
                <a:solidFill>
                  <a:schemeClr val="tx1">
                    <a:lumMod val="95000"/>
                    <a:lumOff val="5000"/>
                  </a:schemeClr>
                </a:solidFill>
              </a:rPr>
              <a:t>starta</a:t>
            </a:r>
            <a:r>
              <a:rPr lang="en-US" sz="1400" dirty="0">
                <a:solidFill>
                  <a:schemeClr val="tx1">
                    <a:lumMod val="95000"/>
                    <a:lumOff val="5000"/>
                  </a:schemeClr>
                </a:solidFill>
              </a:rPr>
              <a:t> </a:t>
            </a:r>
            <a:r>
              <a:rPr lang="en-US" sz="1400" dirty="0" err="1">
                <a:solidFill>
                  <a:schemeClr val="tx1">
                    <a:lumMod val="95000"/>
                    <a:lumOff val="5000"/>
                  </a:schemeClr>
                </a:solidFill>
              </a:rPr>
              <a:t>träningen</a:t>
            </a:r>
            <a:r>
              <a:rPr lang="en-US" sz="1400" dirty="0">
                <a:solidFill>
                  <a:schemeClr val="tx1">
                    <a:lumMod val="95000"/>
                    <a:lumOff val="5000"/>
                  </a:schemeClr>
                </a:solidFill>
              </a:rPr>
              <a:t> I </a:t>
            </a:r>
            <a:r>
              <a:rPr lang="en-US" sz="1400" dirty="0" err="1">
                <a:solidFill>
                  <a:schemeClr val="tx1">
                    <a:lumMod val="95000"/>
                    <a:lumOff val="5000"/>
                  </a:schemeClr>
                </a:solidFill>
              </a:rPr>
              <a:t>tid</a:t>
            </a:r>
            <a:r>
              <a:rPr lang="en-US" sz="1400" dirty="0">
                <a:solidFill>
                  <a:schemeClr val="tx1">
                    <a:lumMod val="95000"/>
                    <a:lumOff val="5000"/>
                  </a:schemeClr>
                </a:solidFill>
              </a:rPr>
              <a:t>.</a:t>
            </a:r>
            <a:r>
              <a:rPr lang="en-US" sz="1400" dirty="0"/>
              <a:t>)</a:t>
            </a:r>
            <a:endParaRPr dirty="0"/>
          </a:p>
          <a:p>
            <a:pPr marL="0" lvl="0" indent="0" algn="l" rtl="0">
              <a:lnSpc>
                <a:spcPct val="90000"/>
              </a:lnSpc>
              <a:spcBef>
                <a:spcPts val="1000"/>
              </a:spcBef>
              <a:spcAft>
                <a:spcPts val="0"/>
              </a:spcAft>
              <a:buClr>
                <a:schemeClr val="dk1"/>
              </a:buClr>
              <a:buSzPts val="1400"/>
              <a:buNone/>
            </a:pPr>
            <a:r>
              <a:rPr lang="en-US" sz="1400" b="1" u="sng" dirty="0" err="1"/>
              <a:t>Onsdagar</a:t>
            </a:r>
            <a:r>
              <a:rPr lang="en-US" sz="1400" b="1" u="sng" dirty="0"/>
              <a:t>: 18.30-19.30 i </a:t>
            </a:r>
            <a:r>
              <a:rPr lang="en-US" sz="1400" b="1" u="sng" dirty="0" err="1"/>
              <a:t>Önstahallen</a:t>
            </a:r>
            <a:r>
              <a:rPr lang="en-US" sz="1400" b="1" u="sng" dirty="0"/>
              <a:t> </a:t>
            </a:r>
            <a:r>
              <a:rPr lang="en-US" sz="1400" dirty="0"/>
              <a:t>(</a:t>
            </a:r>
            <a:r>
              <a:rPr lang="en-US" sz="1400" dirty="0" err="1"/>
              <a:t>samling</a:t>
            </a:r>
            <a:r>
              <a:rPr lang="en-US" sz="1400" dirty="0"/>
              <a:t> 18:15)</a:t>
            </a:r>
            <a:endParaRPr dirty="0"/>
          </a:p>
          <a:p>
            <a:pPr marL="228600" lvl="0" indent="-139700" algn="l" rtl="0">
              <a:lnSpc>
                <a:spcPct val="90000"/>
              </a:lnSpc>
              <a:spcBef>
                <a:spcPts val="1000"/>
              </a:spcBef>
              <a:spcAft>
                <a:spcPts val="0"/>
              </a:spcAft>
              <a:buClr>
                <a:schemeClr val="dk1"/>
              </a:buClr>
              <a:buSzPts val="1400"/>
              <a:buFont typeface="Calibri"/>
              <a:buNone/>
            </a:pPr>
            <a:endParaRPr sz="1400" dirty="0"/>
          </a:p>
          <a:p>
            <a:pPr marL="0" lvl="0" indent="0" algn="l" rtl="0">
              <a:lnSpc>
                <a:spcPct val="90000"/>
              </a:lnSpc>
              <a:spcBef>
                <a:spcPts val="1000"/>
              </a:spcBef>
              <a:spcAft>
                <a:spcPts val="0"/>
              </a:spcAft>
              <a:buClr>
                <a:schemeClr val="dk1"/>
              </a:buClr>
              <a:buSzPts val="1400"/>
              <a:buNone/>
            </a:pPr>
            <a:r>
              <a:rPr lang="sv-SE" sz="1400" dirty="0"/>
              <a:t>Vi har även tagit beslutet om att ni föräldrar/syskon får sitta utanför glaset under träningstid, just för att undvika att tjejerna störs. </a:t>
            </a:r>
          </a:p>
          <a:p>
            <a:pPr marL="0" lvl="0" indent="0" algn="l" rtl="0">
              <a:lnSpc>
                <a:spcPct val="90000"/>
              </a:lnSpc>
              <a:spcBef>
                <a:spcPts val="1000"/>
              </a:spcBef>
              <a:spcAft>
                <a:spcPts val="0"/>
              </a:spcAft>
              <a:buClr>
                <a:schemeClr val="dk1"/>
              </a:buClr>
              <a:buSzPts val="1400"/>
              <a:buNone/>
            </a:pPr>
            <a:r>
              <a:rPr lang="sv-SE" sz="1400" dirty="0"/>
              <a:t>Vi vill att tjejerna ska ha fokus på träningen och inte det runt omkring. </a:t>
            </a:r>
          </a:p>
          <a:p>
            <a:pPr marL="0" lvl="0" indent="0" algn="l" rtl="0">
              <a:lnSpc>
                <a:spcPct val="90000"/>
              </a:lnSpc>
              <a:spcBef>
                <a:spcPts val="1000"/>
              </a:spcBef>
              <a:spcAft>
                <a:spcPts val="0"/>
              </a:spcAft>
              <a:buClr>
                <a:schemeClr val="dk1"/>
              </a:buClr>
              <a:buSzPts val="1400"/>
              <a:buNone/>
            </a:pPr>
            <a:r>
              <a:rPr lang="sv-SE" sz="1400" dirty="0"/>
              <a:t>Ett annat beslut vi kommit överens om är att om vi upplever vi att det blir väldigt mycket stök bland tjejerna upprepade gånger trots tillsägelse så kommer vi låta dom ta kortare pauser för att markera att det inte är ett okej beteende.</a:t>
            </a:r>
          </a:p>
          <a:p>
            <a:pPr marL="0" lvl="0" indent="0" algn="l" rtl="0">
              <a:lnSpc>
                <a:spcPct val="90000"/>
              </a:lnSpc>
              <a:spcBef>
                <a:spcPts val="1000"/>
              </a:spcBef>
              <a:spcAft>
                <a:spcPts val="0"/>
              </a:spcAft>
              <a:buClr>
                <a:schemeClr val="dk1"/>
              </a:buClr>
              <a:buSzPts val="1400"/>
              <a:buNone/>
            </a:pPr>
            <a:endParaRPr lang="sv-SE" sz="1400" dirty="0"/>
          </a:p>
          <a:p>
            <a:pPr marL="0" lvl="0" indent="0" algn="l" rtl="0">
              <a:lnSpc>
                <a:spcPct val="90000"/>
              </a:lnSpc>
              <a:spcBef>
                <a:spcPts val="1000"/>
              </a:spcBef>
              <a:spcAft>
                <a:spcPts val="0"/>
              </a:spcAft>
              <a:buClr>
                <a:schemeClr val="dk1"/>
              </a:buClr>
              <a:buSzPts val="1400"/>
              <a:buNone/>
            </a:pPr>
            <a:endParaRPr sz="1400" dirty="0"/>
          </a:p>
          <a:p>
            <a:pPr marL="0" lvl="0" indent="0" algn="l" rtl="0">
              <a:lnSpc>
                <a:spcPct val="90000"/>
              </a:lnSpc>
              <a:spcBef>
                <a:spcPts val="1000"/>
              </a:spcBef>
              <a:spcAft>
                <a:spcPts val="0"/>
              </a:spcAft>
              <a:buClr>
                <a:schemeClr val="dk1"/>
              </a:buClr>
              <a:buSzPts val="1400"/>
              <a:buNone/>
            </a:pPr>
            <a:r>
              <a:rPr lang="en-US" sz="1400" b="1" u="sng" dirty="0" err="1"/>
              <a:t>Föranmäl</a:t>
            </a:r>
            <a:r>
              <a:rPr lang="en-US" sz="1400" b="1" u="sng" dirty="0"/>
              <a:t> </a:t>
            </a:r>
            <a:r>
              <a:rPr lang="en-US" sz="1400" b="1" u="sng" dirty="0" err="1"/>
              <a:t>närvaro</a:t>
            </a:r>
            <a:r>
              <a:rPr lang="en-US" sz="1400" b="1" u="sng" dirty="0"/>
              <a:t> </a:t>
            </a:r>
            <a:r>
              <a:rPr lang="en-US" sz="1400" b="1" u="sng" dirty="0" err="1"/>
              <a:t>och</a:t>
            </a:r>
            <a:r>
              <a:rPr lang="en-US" sz="1400" b="1" u="sng" dirty="0"/>
              <a:t> </a:t>
            </a:r>
            <a:r>
              <a:rPr lang="en-US" sz="1400" b="1" u="sng" dirty="0" err="1"/>
              <a:t>frånvaro</a:t>
            </a:r>
            <a:r>
              <a:rPr lang="en-US" sz="1400" b="1" u="sng" dirty="0"/>
              <a:t> </a:t>
            </a:r>
            <a:r>
              <a:rPr lang="en-US" sz="1400" b="1" u="sng" dirty="0" err="1"/>
              <a:t>som</a:t>
            </a:r>
            <a:r>
              <a:rPr lang="en-US" sz="1400" b="1" u="sng" dirty="0"/>
              <a:t> </a:t>
            </a:r>
            <a:r>
              <a:rPr lang="en-US" sz="1400" b="1" u="sng" dirty="0" err="1"/>
              <a:t>svar</a:t>
            </a:r>
            <a:r>
              <a:rPr lang="en-US" sz="1400" b="1" u="sng" dirty="0"/>
              <a:t> </a:t>
            </a:r>
            <a:r>
              <a:rPr lang="en-US" sz="1400" b="1" u="sng" dirty="0" err="1"/>
              <a:t>på</a:t>
            </a:r>
            <a:r>
              <a:rPr lang="en-US" sz="1400" b="1" u="sng" dirty="0"/>
              <a:t> </a:t>
            </a:r>
            <a:r>
              <a:rPr lang="en-US" sz="1400" b="1" u="sng" dirty="0" err="1"/>
              <a:t>kallelsen</a:t>
            </a:r>
            <a:endParaRPr dirty="0"/>
          </a:p>
          <a:p>
            <a:pPr marL="0" lvl="0" indent="0" algn="l" rtl="0">
              <a:lnSpc>
                <a:spcPct val="90000"/>
              </a:lnSpc>
              <a:spcBef>
                <a:spcPts val="1000"/>
              </a:spcBef>
              <a:spcAft>
                <a:spcPts val="0"/>
              </a:spcAft>
              <a:buClr>
                <a:schemeClr val="dk1"/>
              </a:buClr>
              <a:buSzPts val="1400"/>
              <a:buNone/>
            </a:pPr>
            <a:r>
              <a:rPr lang="en-US" sz="1400" dirty="0"/>
              <a:t>Kom </a:t>
            </a:r>
            <a:r>
              <a:rPr lang="en-US" sz="1400" dirty="0" err="1"/>
              <a:t>ihåg</a:t>
            </a:r>
            <a:r>
              <a:rPr lang="en-US" sz="1400" dirty="0"/>
              <a:t> </a:t>
            </a:r>
            <a:r>
              <a:rPr lang="en-US" sz="1400" dirty="0" err="1"/>
              <a:t>att</a:t>
            </a:r>
            <a:r>
              <a:rPr lang="en-US" sz="1400" dirty="0"/>
              <a:t> </a:t>
            </a:r>
            <a:r>
              <a:rPr lang="en-US" sz="1400" b="1" dirty="0" err="1"/>
              <a:t>komma</a:t>
            </a:r>
            <a:r>
              <a:rPr lang="en-US" sz="1400" b="1" dirty="0"/>
              <a:t> i </a:t>
            </a:r>
            <a:r>
              <a:rPr lang="en-US" sz="1400" b="1" dirty="0" err="1"/>
              <a:t>tid</a:t>
            </a:r>
            <a:r>
              <a:rPr lang="en-US" sz="1400" dirty="0"/>
              <a:t> </a:t>
            </a:r>
            <a:r>
              <a:rPr lang="en-US" sz="1400" dirty="0" err="1"/>
              <a:t>och</a:t>
            </a:r>
            <a:r>
              <a:rPr lang="en-US" sz="1400" dirty="0"/>
              <a:t> ta med </a:t>
            </a:r>
            <a:r>
              <a:rPr lang="en-US" sz="1400" dirty="0" err="1"/>
              <a:t>skor</a:t>
            </a:r>
            <a:r>
              <a:rPr lang="en-US" sz="1400" dirty="0"/>
              <a:t>, </a:t>
            </a:r>
            <a:r>
              <a:rPr lang="en-US" sz="1400" dirty="0" err="1"/>
              <a:t>klubba</a:t>
            </a:r>
            <a:r>
              <a:rPr lang="en-US" sz="1400" dirty="0"/>
              <a:t>, </a:t>
            </a:r>
            <a:r>
              <a:rPr lang="en-US" sz="1400" dirty="0" err="1"/>
              <a:t>glasögon</a:t>
            </a:r>
            <a:r>
              <a:rPr lang="en-US" sz="1400" dirty="0"/>
              <a:t> </a:t>
            </a:r>
            <a:r>
              <a:rPr lang="en-US" sz="1400" dirty="0" err="1"/>
              <a:t>och</a:t>
            </a:r>
            <a:r>
              <a:rPr lang="en-US" sz="1400" dirty="0"/>
              <a:t> </a:t>
            </a:r>
            <a:r>
              <a:rPr lang="en-US" sz="1400" dirty="0" err="1"/>
              <a:t>vattenflaska</a:t>
            </a:r>
            <a:r>
              <a:rPr lang="en-US" sz="1400" dirty="0"/>
              <a:t>.</a:t>
            </a:r>
          </a:p>
          <a:p>
            <a:pPr marL="0" lvl="0" indent="0" algn="l" rtl="0">
              <a:lnSpc>
                <a:spcPct val="90000"/>
              </a:lnSpc>
              <a:spcBef>
                <a:spcPts val="1000"/>
              </a:spcBef>
              <a:spcAft>
                <a:spcPts val="0"/>
              </a:spcAft>
              <a:buClr>
                <a:schemeClr val="dk1"/>
              </a:buClr>
              <a:buSzPts val="1400"/>
              <a:buNone/>
            </a:pPr>
            <a:r>
              <a:rPr lang="en-US" sz="1400" dirty="0"/>
              <a:t>Vi ser </a:t>
            </a:r>
            <a:r>
              <a:rPr lang="en-US" sz="1400" dirty="0" err="1"/>
              <a:t>gärna</a:t>
            </a:r>
            <a:r>
              <a:rPr lang="en-US" sz="1400" dirty="0"/>
              <a:t> </a:t>
            </a:r>
            <a:r>
              <a:rPr lang="en-US" sz="1400" dirty="0" err="1"/>
              <a:t>även</a:t>
            </a:r>
            <a:r>
              <a:rPr lang="en-US" sz="1400" dirty="0"/>
              <a:t> </a:t>
            </a:r>
            <a:r>
              <a:rPr lang="en-US" sz="1400" dirty="0" err="1"/>
              <a:t>att</a:t>
            </a:r>
            <a:r>
              <a:rPr lang="en-US" sz="1400" dirty="0"/>
              <a:t> </a:t>
            </a:r>
            <a:r>
              <a:rPr lang="en-US" sz="1400" dirty="0" err="1"/>
              <a:t>håret</a:t>
            </a:r>
            <a:r>
              <a:rPr lang="en-US" sz="1400" dirty="0"/>
              <a:t> </a:t>
            </a:r>
            <a:r>
              <a:rPr lang="en-US" sz="1400" dirty="0" err="1"/>
              <a:t>är</a:t>
            </a:r>
            <a:r>
              <a:rPr lang="en-US" sz="1400" dirty="0"/>
              <a:t> </a:t>
            </a:r>
            <a:r>
              <a:rPr lang="en-US" sz="1400" dirty="0" err="1"/>
              <a:t>uppsatt</a:t>
            </a:r>
            <a:r>
              <a:rPr lang="en-US" sz="1400" dirty="0"/>
              <a:t>, </a:t>
            </a:r>
            <a:r>
              <a:rPr lang="en-US" sz="1400" dirty="0" err="1"/>
              <a:t>toalettbesök</a:t>
            </a:r>
            <a:r>
              <a:rPr lang="en-US" sz="1400" dirty="0"/>
              <a:t> </a:t>
            </a:r>
            <a:r>
              <a:rPr lang="en-US" sz="1400" dirty="0" err="1"/>
              <a:t>gjorda</a:t>
            </a:r>
            <a:r>
              <a:rPr lang="en-US" sz="1400" dirty="0"/>
              <a:t> </a:t>
            </a:r>
            <a:r>
              <a:rPr lang="en-US" sz="1400" dirty="0" err="1"/>
              <a:t>samt</a:t>
            </a:r>
            <a:r>
              <a:rPr lang="en-US" sz="1400" dirty="0"/>
              <a:t> </a:t>
            </a:r>
            <a:r>
              <a:rPr lang="en-US" sz="1400" dirty="0" err="1"/>
              <a:t>flaskor</a:t>
            </a:r>
            <a:r>
              <a:rPr lang="en-US" sz="1400" dirty="0"/>
              <a:t> </a:t>
            </a:r>
            <a:r>
              <a:rPr lang="en-US" sz="1400" dirty="0" err="1"/>
              <a:t>är</a:t>
            </a:r>
            <a:r>
              <a:rPr lang="en-US" sz="1400" dirty="0"/>
              <a:t> </a:t>
            </a:r>
            <a:r>
              <a:rPr lang="en-US" sz="1400" dirty="0" err="1"/>
              <a:t>fyllda</a:t>
            </a:r>
            <a:r>
              <a:rPr lang="en-US" sz="1400" dirty="0"/>
              <a:t>.</a:t>
            </a:r>
            <a:endParaRPr dirty="0"/>
          </a:p>
          <a:p>
            <a:pPr marL="0" lvl="0" indent="0" algn="l" rtl="0">
              <a:lnSpc>
                <a:spcPct val="90000"/>
              </a:lnSpc>
              <a:spcBef>
                <a:spcPts val="1000"/>
              </a:spcBef>
              <a:spcAft>
                <a:spcPts val="0"/>
              </a:spcAft>
              <a:buClr>
                <a:schemeClr val="dk1"/>
              </a:buClr>
              <a:buSzPts val="1400"/>
              <a:buNone/>
            </a:pPr>
            <a:endParaRPr sz="1400" dirty="0"/>
          </a:p>
        </p:txBody>
      </p:sp>
      <p:sp>
        <p:nvSpPr>
          <p:cNvPr id="2" name="Google Shape;152;p8">
            <a:extLst>
              <a:ext uri="{FF2B5EF4-FFF2-40B4-BE49-F238E27FC236}">
                <a16:creationId xmlns:a16="http://schemas.microsoft.com/office/drawing/2014/main" id="{7E0D7040-3984-1B79-5551-45CEA162F3A6}"/>
              </a:ext>
            </a:extLst>
          </p:cNvPr>
          <p:cNvSpPr/>
          <p:nvPr/>
        </p:nvSpPr>
        <p:spPr>
          <a:xfrm>
            <a:off x="502041" y="1170068"/>
            <a:ext cx="3474720" cy="18288"/>
          </a:xfrm>
          <a:custGeom>
            <a:avLst/>
            <a:gdLst/>
            <a:ahLst/>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87BC-AD17-B7BD-81A2-3D9D133BE277}"/>
              </a:ext>
            </a:extLst>
          </p:cNvPr>
          <p:cNvSpPr>
            <a:spLocks noGrp="1"/>
          </p:cNvSpPr>
          <p:nvPr>
            <p:ph type="title"/>
          </p:nvPr>
        </p:nvSpPr>
        <p:spPr/>
        <p:txBody>
          <a:bodyPr/>
          <a:lstStyle/>
          <a:p>
            <a:r>
              <a:rPr lang="sv-SE" dirty="0"/>
              <a:t>Nivåanpassning?!	</a:t>
            </a:r>
          </a:p>
        </p:txBody>
      </p:sp>
      <p:sp>
        <p:nvSpPr>
          <p:cNvPr id="3" name="Text Placeholder 2">
            <a:extLst>
              <a:ext uri="{FF2B5EF4-FFF2-40B4-BE49-F238E27FC236}">
                <a16:creationId xmlns:a16="http://schemas.microsoft.com/office/drawing/2014/main" id="{E75D05E7-BA93-3F46-1587-955C0447B4D1}"/>
              </a:ext>
            </a:extLst>
          </p:cNvPr>
          <p:cNvSpPr>
            <a:spLocks noGrp="1"/>
          </p:cNvSpPr>
          <p:nvPr>
            <p:ph type="body" idx="1"/>
          </p:nvPr>
        </p:nvSpPr>
        <p:spPr/>
        <p:txBody>
          <a:bodyPr>
            <a:normAutofit/>
          </a:bodyPr>
          <a:lstStyle/>
          <a:p>
            <a:r>
              <a:rPr lang="sv-SE" sz="1600" dirty="0"/>
              <a:t>Samtliga ledare kommer att gå en ledarutbildning för nivå blå, det är ett krav från Svenska Innebandy förbundet för att stå med i båset vid match.</a:t>
            </a:r>
          </a:p>
          <a:p>
            <a:r>
              <a:rPr lang="sv-SE" sz="1600" dirty="0"/>
              <a:t>Vissa har redan gått och på denna utbildning pratas det mycket om nivåanpassning och det är något som förbundet förespråkar. </a:t>
            </a:r>
          </a:p>
          <a:p>
            <a:r>
              <a:rPr lang="sv-SE" sz="1600" dirty="0"/>
              <a:t>Det handlar alltså inte om toppning/selektering utan att utmana tjejerna där dom behöver utmanas. </a:t>
            </a:r>
          </a:p>
          <a:p>
            <a:r>
              <a:rPr lang="sv-SE" sz="1600" dirty="0"/>
              <a:t>Våran plan och målsättning är att vi försöker anpassa grupperna och övningar utefter vad varje spelare behöver. Grupperna/övningarna kommer därför att kunna skiftas under träningen gång. </a:t>
            </a:r>
          </a:p>
        </p:txBody>
      </p:sp>
    </p:spTree>
    <p:extLst>
      <p:ext uri="{BB962C8B-B14F-4D97-AF65-F5344CB8AC3E}">
        <p14:creationId xmlns:p14="http://schemas.microsoft.com/office/powerpoint/2010/main" val="31289168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1"/>
        <p:cNvGrpSpPr/>
        <p:nvPr/>
      </p:nvGrpSpPr>
      <p:grpSpPr>
        <a:xfrm>
          <a:off x="0" y="0"/>
          <a:ext cx="0" cy="0"/>
          <a:chOff x="0" y="0"/>
          <a:chExt cx="0" cy="0"/>
        </a:xfrm>
      </p:grpSpPr>
      <p:sp>
        <p:nvSpPr>
          <p:cNvPr id="142" name="Google Shape;142;p7"/>
          <p:cNvSpPr/>
          <p:nvPr/>
        </p:nvSpPr>
        <p:spPr>
          <a:xfrm>
            <a:off x="-32273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3" name="Google Shape;143;p7"/>
          <p:cNvSpPr txBox="1">
            <a:spLocks noGrp="1"/>
          </p:cNvSpPr>
          <p:nvPr>
            <p:ph type="title"/>
          </p:nvPr>
        </p:nvSpPr>
        <p:spPr>
          <a:xfrm>
            <a:off x="376383" y="0"/>
            <a:ext cx="5251316" cy="1807305"/>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sz="4400" dirty="0" err="1"/>
              <a:t>Seriespel</a:t>
            </a:r>
            <a:endParaRPr sz="4400" dirty="0"/>
          </a:p>
        </p:txBody>
      </p:sp>
      <p:sp>
        <p:nvSpPr>
          <p:cNvPr id="144" name="Google Shape;144;p7"/>
          <p:cNvSpPr txBox="1">
            <a:spLocks noGrp="1"/>
          </p:cNvSpPr>
          <p:nvPr>
            <p:ph type="body" idx="1"/>
          </p:nvPr>
        </p:nvSpPr>
        <p:spPr>
          <a:xfrm>
            <a:off x="365985" y="1451985"/>
            <a:ext cx="7720213" cy="4597545"/>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1800"/>
              <a:buFont typeface="Arial"/>
              <a:buChar char="•"/>
            </a:pPr>
            <a:r>
              <a:rPr lang="en-US" sz="1800" dirty="0"/>
              <a:t>Vi </a:t>
            </a:r>
            <a:r>
              <a:rPr lang="en-US" sz="1800" dirty="0" err="1"/>
              <a:t>har</a:t>
            </a:r>
            <a:r>
              <a:rPr lang="en-US" sz="1800" dirty="0"/>
              <a:t> </a:t>
            </a:r>
            <a:r>
              <a:rPr lang="en-US" sz="1800" dirty="0" err="1"/>
              <a:t>anmält</a:t>
            </a:r>
            <a:r>
              <a:rPr lang="en-US" sz="1800" dirty="0"/>
              <a:t> </a:t>
            </a:r>
            <a:r>
              <a:rPr lang="en-US" sz="1800" dirty="0" err="1"/>
              <a:t>ett</a:t>
            </a:r>
            <a:r>
              <a:rPr lang="en-US" sz="1800" dirty="0"/>
              <a:t> lag i FK8 </a:t>
            </a:r>
            <a:r>
              <a:rPr lang="en-US" sz="1800" dirty="0" err="1"/>
              <a:t>serien</a:t>
            </a:r>
            <a:r>
              <a:rPr lang="en-US" sz="1800" dirty="0"/>
              <a:t>, </a:t>
            </a:r>
            <a:r>
              <a:rPr lang="en-US" sz="1800" dirty="0" err="1"/>
              <a:t>totalt</a:t>
            </a:r>
            <a:r>
              <a:rPr lang="en-US" sz="1800" dirty="0"/>
              <a:t> 8 lag </a:t>
            </a:r>
            <a:r>
              <a:rPr lang="en-US" sz="1800" dirty="0" err="1"/>
              <a:t>anmälda</a:t>
            </a:r>
            <a:r>
              <a:rPr lang="en-US" sz="1800" dirty="0"/>
              <a:t> </a:t>
            </a:r>
            <a:r>
              <a:rPr lang="en-US" sz="1800" dirty="0" err="1"/>
              <a:t>och</a:t>
            </a:r>
            <a:r>
              <a:rPr lang="en-US" sz="1800" dirty="0"/>
              <a:t> 16 matcher per lag:</a:t>
            </a:r>
            <a:endParaRPr dirty="0"/>
          </a:p>
          <a:p>
            <a:pPr marL="0" lvl="0" indent="0" algn="l" rtl="0">
              <a:lnSpc>
                <a:spcPct val="90000"/>
              </a:lnSpc>
              <a:spcBef>
                <a:spcPts val="1000"/>
              </a:spcBef>
              <a:spcAft>
                <a:spcPts val="0"/>
              </a:spcAft>
              <a:buClr>
                <a:schemeClr val="dk1"/>
              </a:buClr>
              <a:buSzPts val="1800"/>
              <a:buFont typeface="Arial"/>
              <a:buChar char="•"/>
            </a:pPr>
            <a:r>
              <a:rPr lang="en-US" sz="1800" dirty="0" err="1"/>
              <a:t>Juniormål</a:t>
            </a:r>
            <a:r>
              <a:rPr lang="en-US" sz="1800" dirty="0"/>
              <a:t>, inga </a:t>
            </a:r>
            <a:r>
              <a:rPr lang="en-US" sz="1800" dirty="0" err="1"/>
              <a:t>resultat</a:t>
            </a:r>
            <a:r>
              <a:rPr lang="en-US" sz="1800" dirty="0"/>
              <a:t>, 4-4</a:t>
            </a:r>
          </a:p>
          <a:p>
            <a:pPr marL="0" lvl="0" indent="0" algn="l" rtl="0">
              <a:lnSpc>
                <a:spcPct val="90000"/>
              </a:lnSpc>
              <a:spcBef>
                <a:spcPts val="1000"/>
              </a:spcBef>
              <a:spcAft>
                <a:spcPts val="0"/>
              </a:spcAft>
              <a:buClr>
                <a:schemeClr val="dk1"/>
              </a:buClr>
              <a:buSzPts val="1800"/>
              <a:buFont typeface="Arial"/>
              <a:buChar char="•"/>
            </a:pPr>
            <a:r>
              <a:rPr lang="en-US" sz="1800" dirty="0"/>
              <a:t>Matcher </a:t>
            </a:r>
            <a:r>
              <a:rPr lang="en-US" sz="1800" dirty="0" err="1"/>
              <a:t>Lördag</a:t>
            </a:r>
            <a:r>
              <a:rPr lang="en-US" sz="1800" dirty="0"/>
              <a:t> </a:t>
            </a:r>
            <a:r>
              <a:rPr lang="en-US" sz="1800" dirty="0" err="1"/>
              <a:t>eller</a:t>
            </a:r>
            <a:r>
              <a:rPr lang="en-US" sz="1800" dirty="0"/>
              <a:t> </a:t>
            </a:r>
            <a:r>
              <a:rPr lang="en-US" sz="1800" dirty="0" err="1"/>
              <a:t>Söndag</a:t>
            </a:r>
            <a:r>
              <a:rPr lang="en-US" sz="1800" dirty="0"/>
              <a:t>, </a:t>
            </a:r>
            <a:r>
              <a:rPr lang="en-US" sz="1800" dirty="0" err="1"/>
              <a:t>första</a:t>
            </a:r>
            <a:r>
              <a:rPr lang="en-US" sz="1800" dirty="0"/>
              <a:t> </a:t>
            </a:r>
            <a:r>
              <a:rPr lang="en-US" sz="1800" dirty="0" err="1"/>
              <a:t>matchen</a:t>
            </a:r>
            <a:r>
              <a:rPr lang="en-US" sz="1800" dirty="0"/>
              <a:t> 11/10 </a:t>
            </a:r>
            <a:r>
              <a:rPr lang="sv-SE" sz="1800" dirty="0"/>
              <a:t>i Önstaskolan kl. 9.15</a:t>
            </a:r>
          </a:p>
          <a:p>
            <a:pPr marL="0" indent="0">
              <a:buSzPts val="1800"/>
            </a:pPr>
            <a:r>
              <a:rPr lang="sv-SE" sz="1800" dirty="0"/>
              <a:t>Matcher läggs in i kalendern på laget vartefter. Vill man se serieöversikten finns den på IBIS och under FK8.</a:t>
            </a:r>
          </a:p>
          <a:p>
            <a:pPr marL="0" lvl="0" indent="0" algn="l" rtl="0">
              <a:lnSpc>
                <a:spcPct val="90000"/>
              </a:lnSpc>
              <a:spcBef>
                <a:spcPts val="1000"/>
              </a:spcBef>
              <a:spcAft>
                <a:spcPts val="0"/>
              </a:spcAft>
              <a:buClr>
                <a:schemeClr val="dk1"/>
              </a:buClr>
              <a:buSzPts val="1800"/>
              <a:buFont typeface="Arial"/>
              <a:buChar char="•"/>
            </a:pPr>
            <a:r>
              <a:rPr lang="en-US" sz="1800" dirty="0" err="1"/>
              <a:t>Kallelser</a:t>
            </a:r>
            <a:r>
              <a:rPr lang="en-US" sz="1800" dirty="0"/>
              <a:t> </a:t>
            </a:r>
            <a:r>
              <a:rPr lang="en-US" sz="1800" dirty="0" err="1"/>
              <a:t>skickas</a:t>
            </a:r>
            <a:r>
              <a:rPr lang="en-US" sz="1800" dirty="0"/>
              <a:t> </a:t>
            </a:r>
            <a:r>
              <a:rPr lang="en-US" sz="1800" dirty="0" err="1"/>
              <a:t>ut</a:t>
            </a:r>
            <a:r>
              <a:rPr lang="en-US" sz="1800" dirty="0"/>
              <a:t> i </a:t>
            </a:r>
            <a:r>
              <a:rPr lang="en-US" sz="1800" dirty="0" err="1"/>
              <a:t>så</a:t>
            </a:r>
            <a:r>
              <a:rPr lang="en-US" sz="1800" dirty="0"/>
              <a:t> god </a:t>
            </a:r>
            <a:r>
              <a:rPr lang="en-US" sz="1800" dirty="0" err="1"/>
              <a:t>tid</a:t>
            </a:r>
            <a:r>
              <a:rPr lang="en-US" sz="1800" dirty="0"/>
              <a:t> </a:t>
            </a:r>
            <a:r>
              <a:rPr lang="en-US" sz="1800" dirty="0" err="1"/>
              <a:t>som</a:t>
            </a:r>
            <a:r>
              <a:rPr lang="en-US" sz="1800" dirty="0"/>
              <a:t> </a:t>
            </a:r>
            <a:r>
              <a:rPr lang="en-US" sz="1800" dirty="0" err="1"/>
              <a:t>möjligt</a:t>
            </a:r>
            <a:r>
              <a:rPr lang="en-US" sz="1800" dirty="0"/>
              <a:t> – </a:t>
            </a:r>
            <a:r>
              <a:rPr lang="en-US" sz="1800" dirty="0" err="1"/>
              <a:t>Besvara</a:t>
            </a:r>
            <a:r>
              <a:rPr lang="en-US" sz="1800" dirty="0"/>
              <a:t> i </a:t>
            </a:r>
            <a:r>
              <a:rPr lang="en-US" sz="1800" dirty="0" err="1"/>
              <a:t>tid</a:t>
            </a:r>
            <a:r>
              <a:rPr lang="en-US" sz="1800" dirty="0"/>
              <a:t>. </a:t>
            </a:r>
          </a:p>
          <a:p>
            <a:pPr marL="0" lvl="0" indent="0" algn="l" rtl="0">
              <a:lnSpc>
                <a:spcPct val="90000"/>
              </a:lnSpc>
              <a:spcBef>
                <a:spcPts val="1000"/>
              </a:spcBef>
              <a:spcAft>
                <a:spcPts val="0"/>
              </a:spcAft>
              <a:buClr>
                <a:schemeClr val="dk1"/>
              </a:buClr>
              <a:buSzPts val="1800"/>
              <a:buFont typeface="Arial"/>
              <a:buChar char="•"/>
            </a:pPr>
            <a:r>
              <a:rPr lang="en-US" sz="1800" dirty="0" err="1"/>
              <a:t>Samåkning</a:t>
            </a:r>
            <a:r>
              <a:rPr lang="en-US" sz="1800" dirty="0"/>
              <a:t> </a:t>
            </a:r>
            <a:r>
              <a:rPr lang="en-US" sz="1800" dirty="0" err="1"/>
              <a:t>uppmuntras</a:t>
            </a:r>
            <a:endParaRPr sz="1800" dirty="0"/>
          </a:p>
        </p:txBody>
      </p:sp>
      <p:sp>
        <p:nvSpPr>
          <p:cNvPr id="2" name="Google Shape;152;p8">
            <a:extLst>
              <a:ext uri="{FF2B5EF4-FFF2-40B4-BE49-F238E27FC236}">
                <a16:creationId xmlns:a16="http://schemas.microsoft.com/office/drawing/2014/main" id="{CED62C00-BF0E-883D-EA09-4D9461B2A732}"/>
              </a:ext>
            </a:extLst>
          </p:cNvPr>
          <p:cNvSpPr/>
          <p:nvPr/>
        </p:nvSpPr>
        <p:spPr>
          <a:xfrm>
            <a:off x="376383" y="1190814"/>
            <a:ext cx="3474720" cy="18288"/>
          </a:xfrm>
          <a:custGeom>
            <a:avLst/>
            <a:gdLst/>
            <a:ahLst/>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Google Shape;152;p8">
            <a:extLst>
              <a:ext uri="{FF2B5EF4-FFF2-40B4-BE49-F238E27FC236}">
                <a16:creationId xmlns:a16="http://schemas.microsoft.com/office/drawing/2014/main" id="{C2E90EF5-D928-1549-C33E-B28030369FFC}"/>
              </a:ext>
            </a:extLst>
          </p:cNvPr>
          <p:cNvSpPr/>
          <p:nvPr/>
        </p:nvSpPr>
        <p:spPr>
          <a:xfrm>
            <a:off x="823164" y="835031"/>
            <a:ext cx="3474720" cy="18288"/>
          </a:xfrm>
          <a:custGeom>
            <a:avLst/>
            <a:gdLst/>
            <a:ahLst/>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7" name="TextBox 6">
            <a:extLst>
              <a:ext uri="{FF2B5EF4-FFF2-40B4-BE49-F238E27FC236}">
                <a16:creationId xmlns:a16="http://schemas.microsoft.com/office/drawing/2014/main" id="{BC124FA8-6133-9F4D-F70C-D6CD912342DF}"/>
              </a:ext>
            </a:extLst>
          </p:cNvPr>
          <p:cNvSpPr txBox="1"/>
          <p:nvPr/>
        </p:nvSpPr>
        <p:spPr>
          <a:xfrm>
            <a:off x="766482" y="349624"/>
            <a:ext cx="3474720" cy="307777"/>
          </a:xfrm>
          <a:prstGeom prst="rect">
            <a:avLst/>
          </a:prstGeom>
          <a:noFill/>
        </p:spPr>
        <p:txBody>
          <a:bodyPr wrap="square" rtlCol="0">
            <a:spAutoFit/>
          </a:bodyPr>
          <a:lstStyle/>
          <a:p>
            <a:r>
              <a:rPr lang="sv-SE" dirty="0"/>
              <a:t>Hur vi tar ut lagen: </a:t>
            </a:r>
          </a:p>
        </p:txBody>
      </p:sp>
      <p:sp>
        <p:nvSpPr>
          <p:cNvPr id="9" name="TextBox 8">
            <a:extLst>
              <a:ext uri="{FF2B5EF4-FFF2-40B4-BE49-F238E27FC236}">
                <a16:creationId xmlns:a16="http://schemas.microsoft.com/office/drawing/2014/main" id="{383FAE7B-A6A2-D96F-F81E-0AAE0B4CF310}"/>
              </a:ext>
            </a:extLst>
          </p:cNvPr>
          <p:cNvSpPr txBox="1"/>
          <p:nvPr/>
        </p:nvSpPr>
        <p:spPr>
          <a:xfrm>
            <a:off x="823164" y="1190065"/>
            <a:ext cx="6861830" cy="4185761"/>
          </a:xfrm>
          <a:prstGeom prst="rect">
            <a:avLst/>
          </a:prstGeom>
          <a:noFill/>
        </p:spPr>
        <p:txBody>
          <a:bodyPr wrap="square" rtlCol="0">
            <a:spAutoFit/>
          </a:bodyPr>
          <a:lstStyle/>
          <a:p>
            <a:r>
              <a:rPr lang="sv-SE" dirty="0"/>
              <a:t>Då vi spelar vanligt seriespel </a:t>
            </a:r>
            <a:r>
              <a:rPr lang="sv-SE" dirty="0" err="1"/>
              <a:t>iår</a:t>
            </a:r>
            <a:r>
              <a:rPr lang="sv-SE" dirty="0"/>
              <a:t> och bara anmält ett lag till serien så kommer vi inte kunna kalla alla tjejerna till varje match. Anledningen till att vi endast anmälde 1 lag är för att vi helt enkelt inte vågade riskera att stå där inför 2 matcher samma dag men för få tjejer. </a:t>
            </a:r>
          </a:p>
          <a:p>
            <a:r>
              <a:rPr lang="sv-SE" dirty="0"/>
              <a:t>Så vi kommer lägga upp det på detta sätt:</a:t>
            </a:r>
          </a:p>
          <a:p>
            <a:r>
              <a:rPr lang="sv-SE" dirty="0"/>
              <a:t>Vi skickar en </a:t>
            </a:r>
            <a:r>
              <a:rPr lang="sv-SE" dirty="0" err="1"/>
              <a:t>tillgänglighets-kallelse</a:t>
            </a:r>
            <a:r>
              <a:rPr lang="sv-SE" dirty="0"/>
              <a:t> till samtliga tjejer där ni föräldrar måste fylla i om ert barn är tillgängliga för match eller ej. </a:t>
            </a:r>
          </a:p>
          <a:p>
            <a:r>
              <a:rPr lang="sv-SE" dirty="0"/>
              <a:t>När deadline passerat så plockar vi ut tjejerna till ett lag efter det och skickar sedan ut en match-kallelse till dessa tjejer (ca 9-11st varje match) </a:t>
            </a:r>
          </a:p>
          <a:p>
            <a:endParaRPr lang="sv-SE" dirty="0"/>
          </a:p>
          <a:p>
            <a:r>
              <a:rPr lang="sv-SE" dirty="0"/>
              <a:t>Så därför superviktigt att ni svarar på dessa kallelser, eller hör av er så fort ni kan för att vi ska ha möjlighet till att ersätta erat barn. </a:t>
            </a:r>
          </a:p>
          <a:p>
            <a:endParaRPr lang="sv-SE" dirty="0"/>
          </a:p>
          <a:p>
            <a:r>
              <a:rPr lang="sv-SE" dirty="0"/>
              <a:t>Vi har även sagt att varje ledare som åker till matchen kommer att få ha med sig sitt eget barn, även om det kan innebära 2 matcher på raken, men vårat mål är ju såklart att alla ska få spela lika många matcher hemma som borta. </a:t>
            </a:r>
          </a:p>
          <a:p>
            <a:endParaRPr lang="sv-SE" dirty="0"/>
          </a:p>
          <a:p>
            <a:r>
              <a:rPr lang="sv-SE" dirty="0"/>
              <a:t>Vi kommer även att försöka arrangera lite poolspel/matchspel utöver serien så att vi ska få så mycket matchträning som möjligt.</a:t>
            </a:r>
          </a:p>
        </p:txBody>
      </p:sp>
    </p:spTree>
    <p:extLst>
      <p:ext uri="{BB962C8B-B14F-4D97-AF65-F5344CB8AC3E}">
        <p14:creationId xmlns:p14="http://schemas.microsoft.com/office/powerpoint/2010/main" val="1096167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Arrangemang Hemmamatcher</a:t>
            </a:r>
            <a:endParaRPr/>
          </a:p>
        </p:txBody>
      </p:sp>
      <p:sp>
        <p:nvSpPr>
          <p:cNvPr id="178" name="Google Shape;178;p11"/>
          <p:cNvSpPr txBox="1">
            <a:spLocks noGrp="1"/>
          </p:cNvSpPr>
          <p:nvPr>
            <p:ph type="body" idx="2"/>
          </p:nvPr>
        </p:nvSpPr>
        <p:spPr>
          <a:xfrm>
            <a:off x="734961" y="1579818"/>
            <a:ext cx="6588190" cy="4351338"/>
          </a:xfrm>
          <a:prstGeom prst="rect">
            <a:avLst/>
          </a:prstGeom>
          <a:noFill/>
          <a:ln>
            <a:noFill/>
          </a:ln>
        </p:spPr>
        <p:txBody>
          <a:bodyPr spcFirstLastPara="1" wrap="square" lIns="91425" tIns="45700" rIns="91425" bIns="45700" anchor="t" anchorCtr="0">
            <a:normAutofit/>
          </a:bodyPr>
          <a:lstStyle/>
          <a:p>
            <a:pPr marL="228600" lvl="0" indent="-50800" algn="l" rtl="0">
              <a:lnSpc>
                <a:spcPct val="90000"/>
              </a:lnSpc>
              <a:spcBef>
                <a:spcPts val="1000"/>
              </a:spcBef>
              <a:spcAft>
                <a:spcPts val="0"/>
              </a:spcAft>
              <a:buClr>
                <a:schemeClr val="dk1"/>
              </a:buClr>
              <a:buSzPts val="2800"/>
              <a:buNone/>
            </a:pPr>
            <a:r>
              <a:rPr lang="sv-SE" dirty="0"/>
              <a:t>Föräldragrupp som sköter kioskschema/bakning?</a:t>
            </a:r>
          </a:p>
          <a:p>
            <a:pPr marL="228600" lvl="0" indent="-50800" algn="l" rtl="0">
              <a:lnSpc>
                <a:spcPct val="90000"/>
              </a:lnSpc>
              <a:spcBef>
                <a:spcPts val="1000"/>
              </a:spcBef>
              <a:spcAft>
                <a:spcPts val="0"/>
              </a:spcAft>
              <a:buClr>
                <a:schemeClr val="dk1"/>
              </a:buClr>
              <a:buSzPts val="2800"/>
              <a:buNone/>
            </a:pPr>
            <a:r>
              <a:rPr lang="sv-SE" dirty="0"/>
              <a:t>Första tillfälle 11 oktober i Önstaskolan</a:t>
            </a:r>
          </a:p>
          <a:p>
            <a:pPr marL="228600" lvl="0" indent="-50800" algn="l" rtl="0">
              <a:lnSpc>
                <a:spcPct val="90000"/>
              </a:lnSpc>
              <a:spcBef>
                <a:spcPts val="1000"/>
              </a:spcBef>
              <a:spcAft>
                <a:spcPts val="0"/>
              </a:spcAft>
              <a:buClr>
                <a:schemeClr val="dk1"/>
              </a:buClr>
              <a:buSzPts val="2800"/>
              <a:buNone/>
            </a:pPr>
            <a:endParaRPr lang="sv-SE" dirty="0"/>
          </a:p>
          <a:p>
            <a:pPr marL="228600" lvl="0" indent="-50800" algn="l" rtl="0">
              <a:lnSpc>
                <a:spcPct val="90000"/>
              </a:lnSpc>
              <a:spcBef>
                <a:spcPts val="1000"/>
              </a:spcBef>
              <a:spcAft>
                <a:spcPts val="0"/>
              </a:spcAft>
              <a:buClr>
                <a:schemeClr val="dk1"/>
              </a:buClr>
              <a:buSzPts val="2800"/>
              <a:buNone/>
            </a:pP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9"/>
        <p:cNvGrpSpPr/>
        <p:nvPr/>
      </p:nvGrpSpPr>
      <p:grpSpPr>
        <a:xfrm>
          <a:off x="0" y="0"/>
          <a:ext cx="0" cy="0"/>
          <a:chOff x="0" y="0"/>
          <a:chExt cx="0" cy="0"/>
        </a:xfrm>
      </p:grpSpPr>
      <p:sp>
        <p:nvSpPr>
          <p:cNvPr id="150" name="Google Shape;150;p8"/>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1" name="Google Shape;151;p8"/>
          <p:cNvSpPr txBox="1">
            <a:spLocks noGrp="1"/>
          </p:cNvSpPr>
          <p:nvPr>
            <p:ph type="title"/>
          </p:nvPr>
        </p:nvSpPr>
        <p:spPr>
          <a:xfrm>
            <a:off x="640080" y="325369"/>
            <a:ext cx="4368602" cy="1956841"/>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5400"/>
              <a:buFont typeface="Calibri"/>
              <a:buNone/>
            </a:pPr>
            <a:r>
              <a:rPr lang="en-US" sz="5400"/>
              <a:t>Cuper</a:t>
            </a:r>
            <a:endParaRPr/>
          </a:p>
        </p:txBody>
      </p:sp>
      <p:sp>
        <p:nvSpPr>
          <p:cNvPr id="152" name="Google Shape;152;p8"/>
          <p:cNvSpPr/>
          <p:nvPr/>
        </p:nvSpPr>
        <p:spPr>
          <a:xfrm>
            <a:off x="640080" y="2586994"/>
            <a:ext cx="3474720" cy="18288"/>
          </a:xfrm>
          <a:custGeom>
            <a:avLst/>
            <a:gdLst/>
            <a:ahLst/>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3" name="Google Shape;153;p8"/>
          <p:cNvSpPr txBox="1">
            <a:spLocks noGrp="1"/>
          </p:cNvSpPr>
          <p:nvPr>
            <p:ph type="body" idx="1"/>
          </p:nvPr>
        </p:nvSpPr>
        <p:spPr>
          <a:xfrm>
            <a:off x="640080" y="2872899"/>
            <a:ext cx="7263517" cy="332066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1000"/>
              </a:spcBef>
              <a:spcAft>
                <a:spcPts val="0"/>
              </a:spcAft>
              <a:buClr>
                <a:schemeClr val="dk1"/>
              </a:buClr>
              <a:buSzPts val="1400"/>
              <a:buChar char="•"/>
            </a:pPr>
            <a:r>
              <a:rPr lang="en-US" sz="1400" b="1" dirty="0" err="1"/>
              <a:t>Storvreta</a:t>
            </a:r>
            <a:r>
              <a:rPr lang="en-US" sz="1400" b="1" dirty="0"/>
              <a:t> Cup </a:t>
            </a:r>
            <a:r>
              <a:rPr lang="en-US" sz="1400" dirty="0"/>
              <a:t>– 5-6 </a:t>
            </a:r>
            <a:r>
              <a:rPr lang="en-US" sz="1400" dirty="0" err="1"/>
              <a:t>januari</a:t>
            </a:r>
            <a:r>
              <a:rPr lang="en-US" sz="1400" dirty="0"/>
              <a:t> 2025</a:t>
            </a:r>
            <a:endParaRPr dirty="0"/>
          </a:p>
          <a:p>
            <a:pPr marL="685800" lvl="1" indent="-228600" algn="l" rtl="0">
              <a:lnSpc>
                <a:spcPct val="90000"/>
              </a:lnSpc>
              <a:spcBef>
                <a:spcPts val="500"/>
              </a:spcBef>
              <a:spcAft>
                <a:spcPts val="0"/>
              </a:spcAft>
              <a:buClr>
                <a:schemeClr val="dk1"/>
              </a:buClr>
              <a:buSzPts val="1400"/>
              <a:buChar char="•"/>
            </a:pPr>
            <a:r>
              <a:rPr lang="en-US" sz="1400" dirty="0"/>
              <a:t>1 lag </a:t>
            </a:r>
            <a:r>
              <a:rPr lang="en-US" sz="1400" dirty="0" err="1"/>
              <a:t>anmält</a:t>
            </a:r>
            <a:r>
              <a:rPr lang="en-US" sz="1400" dirty="0"/>
              <a:t>. Vi </a:t>
            </a:r>
            <a:r>
              <a:rPr lang="en-US" sz="1400" dirty="0" err="1"/>
              <a:t>sover</a:t>
            </a:r>
            <a:r>
              <a:rPr lang="en-US" sz="1400" dirty="0"/>
              <a:t> </a:t>
            </a:r>
            <a:r>
              <a:rPr lang="en-US" sz="1400" dirty="0" err="1"/>
              <a:t>ej</a:t>
            </a:r>
            <a:r>
              <a:rPr lang="en-US" sz="1400" dirty="0"/>
              <a:t> </a:t>
            </a:r>
            <a:r>
              <a:rPr lang="en-US" sz="1400" dirty="0" err="1"/>
              <a:t>kvar</a:t>
            </a:r>
            <a:r>
              <a:rPr lang="en-US" sz="1400" dirty="0"/>
              <a:t> </a:t>
            </a:r>
            <a:r>
              <a:rPr lang="en-US" sz="1400" dirty="0" err="1"/>
              <a:t>utan</a:t>
            </a:r>
            <a:r>
              <a:rPr lang="en-US" sz="1400" dirty="0"/>
              <a:t> </a:t>
            </a:r>
            <a:r>
              <a:rPr lang="en-US" sz="1400" dirty="0" err="1"/>
              <a:t>åker</a:t>
            </a:r>
            <a:r>
              <a:rPr lang="en-US" sz="1400" dirty="0"/>
              <a:t> tor till Uppsala bade </a:t>
            </a:r>
            <a:r>
              <a:rPr lang="en-US" sz="1400" dirty="0" err="1"/>
              <a:t>måndag</a:t>
            </a:r>
            <a:r>
              <a:rPr lang="en-US" sz="1400" dirty="0"/>
              <a:t> </a:t>
            </a:r>
            <a:r>
              <a:rPr lang="en-US" sz="1400" dirty="0" err="1"/>
              <a:t>och</a:t>
            </a:r>
            <a:r>
              <a:rPr lang="en-US" sz="1400" dirty="0"/>
              <a:t> </a:t>
            </a:r>
            <a:r>
              <a:rPr lang="en-US" sz="1400" dirty="0" err="1"/>
              <a:t>tisdag</a:t>
            </a:r>
            <a:endParaRPr dirty="0"/>
          </a:p>
          <a:p>
            <a:pPr marL="685800" lvl="1" indent="-228600" algn="l" rtl="0">
              <a:lnSpc>
                <a:spcPct val="90000"/>
              </a:lnSpc>
              <a:spcBef>
                <a:spcPts val="500"/>
              </a:spcBef>
              <a:spcAft>
                <a:spcPts val="0"/>
              </a:spcAft>
              <a:buClr>
                <a:schemeClr val="dk1"/>
              </a:buClr>
              <a:buSzPts val="1400"/>
              <a:buChar char="•"/>
            </a:pPr>
            <a:r>
              <a:rPr lang="en-US" sz="1400" dirty="0"/>
              <a:t>2695 </a:t>
            </a:r>
            <a:r>
              <a:rPr lang="en-US" sz="1400" dirty="0" err="1"/>
              <a:t>kr</a:t>
            </a:r>
            <a:r>
              <a:rPr lang="en-US" sz="1400" dirty="0"/>
              <a:t>/lag </a:t>
            </a:r>
          </a:p>
          <a:p>
            <a:pPr marL="685800" lvl="1" indent="-228600" algn="l" rtl="0">
              <a:lnSpc>
                <a:spcPct val="90000"/>
              </a:lnSpc>
              <a:spcBef>
                <a:spcPts val="500"/>
              </a:spcBef>
              <a:spcAft>
                <a:spcPts val="0"/>
              </a:spcAft>
              <a:buClr>
                <a:schemeClr val="dk1"/>
              </a:buClr>
              <a:buSzPts val="1400"/>
              <a:buChar char="•"/>
            </a:pPr>
            <a:endParaRPr lang="en-US" sz="1400" dirty="0"/>
          </a:p>
          <a:p>
            <a:pPr marL="685800" lvl="1" indent="-228600" algn="l" rtl="0">
              <a:lnSpc>
                <a:spcPct val="90000"/>
              </a:lnSpc>
              <a:spcBef>
                <a:spcPts val="500"/>
              </a:spcBef>
              <a:spcAft>
                <a:spcPts val="0"/>
              </a:spcAft>
              <a:buClr>
                <a:schemeClr val="dk1"/>
              </a:buClr>
              <a:buSzPts val="1400"/>
              <a:buChar char="•"/>
            </a:pPr>
            <a:r>
              <a:rPr lang="en-US" sz="1400" dirty="0" err="1"/>
              <a:t>Betalning</a:t>
            </a:r>
            <a:r>
              <a:rPr lang="en-US" sz="1400" dirty="0"/>
              <a:t> </a:t>
            </a:r>
            <a:r>
              <a:rPr lang="en-US" sz="1400" dirty="0" err="1"/>
              <a:t>sker</a:t>
            </a:r>
            <a:r>
              <a:rPr lang="en-US" sz="1400" dirty="0"/>
              <a:t> till Mattias </a:t>
            </a:r>
            <a:r>
              <a:rPr lang="en-US" sz="1400" dirty="0" err="1"/>
              <a:t>senast</a:t>
            </a:r>
            <a:r>
              <a:rPr lang="en-US" sz="1400" dirty="0"/>
              <a:t> 15 </a:t>
            </a:r>
            <a:r>
              <a:rPr lang="en-US" sz="1400" dirty="0" err="1"/>
              <a:t>oktober</a:t>
            </a:r>
            <a:r>
              <a:rPr lang="en-US" sz="1400" dirty="0"/>
              <a:t> </a:t>
            </a:r>
            <a:r>
              <a:rPr lang="en-US" sz="1400" dirty="0" err="1"/>
              <a:t>genom</a:t>
            </a:r>
            <a:r>
              <a:rPr lang="en-US" sz="1400" dirty="0"/>
              <a:t> </a:t>
            </a:r>
            <a:r>
              <a:rPr lang="en-US" sz="1400" dirty="0" err="1"/>
              <a:t>att</a:t>
            </a:r>
            <a:r>
              <a:rPr lang="en-US" sz="1400" dirty="0"/>
              <a:t> </a:t>
            </a:r>
            <a:r>
              <a:rPr lang="en-US" sz="1400" dirty="0" err="1"/>
              <a:t>swisha</a:t>
            </a:r>
            <a:r>
              <a:rPr lang="en-US" sz="1400" dirty="0"/>
              <a:t> 250 </a:t>
            </a:r>
            <a:r>
              <a:rPr lang="en-US" sz="1400" dirty="0" err="1"/>
              <a:t>kr</a:t>
            </a:r>
            <a:r>
              <a:rPr lang="en-US" sz="1400" dirty="0"/>
              <a:t>/</a:t>
            </a:r>
            <a:r>
              <a:rPr lang="en-US" sz="1400" dirty="0" err="1"/>
              <a:t>tjej</a:t>
            </a:r>
            <a:endParaRPr lang="en-US" sz="1400" dirty="0"/>
          </a:p>
          <a:p>
            <a:pPr marL="457200" lvl="1" indent="0" algn="l" rtl="0">
              <a:lnSpc>
                <a:spcPct val="90000"/>
              </a:lnSpc>
              <a:spcBef>
                <a:spcPts val="500"/>
              </a:spcBef>
              <a:spcAft>
                <a:spcPts val="0"/>
              </a:spcAft>
              <a:buClr>
                <a:schemeClr val="dk1"/>
              </a:buClr>
              <a:buSzPts val="1400"/>
              <a:buNone/>
            </a:pPr>
            <a:r>
              <a:rPr lang="en-US" sz="1400" dirty="0"/>
              <a:t>	072-1818125</a:t>
            </a:r>
          </a:p>
          <a:p>
            <a:pPr marL="457200" lvl="1" indent="0" algn="l" rtl="0">
              <a:lnSpc>
                <a:spcPct val="90000"/>
              </a:lnSpc>
              <a:spcBef>
                <a:spcPts val="500"/>
              </a:spcBef>
              <a:spcAft>
                <a:spcPts val="0"/>
              </a:spcAft>
              <a:buClr>
                <a:schemeClr val="dk1"/>
              </a:buClr>
              <a:buSzPts val="1400"/>
              <a:buNone/>
            </a:pPr>
            <a:endParaRPr dirty="0"/>
          </a:p>
          <a:p>
            <a:pPr marL="685800" lvl="1" indent="-139700" algn="l" rtl="0">
              <a:lnSpc>
                <a:spcPct val="90000"/>
              </a:lnSpc>
              <a:spcBef>
                <a:spcPts val="500"/>
              </a:spcBef>
              <a:spcAft>
                <a:spcPts val="0"/>
              </a:spcAft>
              <a:buClr>
                <a:schemeClr val="dk1"/>
              </a:buClr>
              <a:buSzPts val="1400"/>
              <a:buNone/>
            </a:pPr>
            <a:endParaRPr sz="1400" dirty="0"/>
          </a:p>
        </p:txBody>
      </p:sp>
    </p:spTree>
  </p:cSld>
  <p:clrMapOvr>
    <a:masterClrMapping/>
  </p:clrMapOvr>
</p:sld>
</file>

<file path=ppt/theme/theme1.xml><?xml version="1.0" encoding="utf-8"?>
<a:theme xmlns:a="http://schemas.openxmlformats.org/drawingml/2006/main" name="Office-t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9096ad9-8b60-446a-90b7-017dbb9421a3}" enabled="1" method="Standard" siteId="{3d234255-e20f-4205-88a5-9658a402999b}" contentBits="0" removed="0"/>
  <clbl:label id="{f0bc4404-d96b-4544-9544-a30b749faca9}" enabled="1" method="Standard" siteId="{176bdcf0-2ce3-4610-962a-d59c1f5ce9f6}" contentBits="0" removed="0"/>
</clbl:labelList>
</file>

<file path=docProps/app.xml><?xml version="1.0" encoding="utf-8"?>
<Properties xmlns="http://schemas.openxmlformats.org/officeDocument/2006/extended-properties" xmlns:vt="http://schemas.openxmlformats.org/officeDocument/2006/docPropsVTypes">
  <TotalTime>54</TotalTime>
  <Words>1438</Words>
  <Application>Microsoft Office PowerPoint</Application>
  <PresentationFormat>Bredbild</PresentationFormat>
  <Paragraphs>157</Paragraphs>
  <Slides>20</Slides>
  <Notes>17</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20</vt:i4>
      </vt:variant>
    </vt:vector>
  </HeadingPairs>
  <TitlesOfParts>
    <vt:vector size="24" baseType="lpstr">
      <vt:lpstr>Calibri</vt:lpstr>
      <vt:lpstr>Arial</vt:lpstr>
      <vt:lpstr>Noto Sans Symbols</vt:lpstr>
      <vt:lpstr>Office-tema</vt:lpstr>
      <vt:lpstr>Föräldramöte Rönnby IBK F15/F16</vt:lpstr>
      <vt:lpstr>Agenda</vt:lpstr>
      <vt:lpstr>Truppen</vt:lpstr>
      <vt:lpstr>Träningar</vt:lpstr>
      <vt:lpstr>Nivåanpassning?! </vt:lpstr>
      <vt:lpstr>Seriespel</vt:lpstr>
      <vt:lpstr>PowerPoint-presentation</vt:lpstr>
      <vt:lpstr>Arrangemang Hemmamatcher</vt:lpstr>
      <vt:lpstr>Cuper</vt:lpstr>
      <vt:lpstr>Förväntningar</vt:lpstr>
      <vt:lpstr>Teambuilding med tjejerna</vt:lpstr>
      <vt:lpstr>Övriga arbetsuppgifter för föräldrar </vt:lpstr>
      <vt:lpstr>Avgifter </vt:lpstr>
      <vt:lpstr>Licensiering och försäkring</vt:lpstr>
      <vt:lpstr>Ekonomi</vt:lpstr>
      <vt:lpstr>Match- och träningskläder</vt:lpstr>
      <vt:lpstr>Fotografering</vt:lpstr>
      <vt:lpstr>PowerPoint-presentation</vt:lpstr>
      <vt:lpstr>Övriga frågor?</vt:lpstr>
      <vt:lpstr>TACK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Rönnby IBK P13</dc:title>
  <dc:creator>Henrik Jonsson</dc:creator>
  <cp:lastModifiedBy>Björk, Mattias</cp:lastModifiedBy>
  <cp:revision>14</cp:revision>
  <dcterms:created xsi:type="dcterms:W3CDTF">2022-09-04T09:37:20Z</dcterms:created>
  <dcterms:modified xsi:type="dcterms:W3CDTF">2025-10-01T09:09:17Z</dcterms:modified>
</cp:coreProperties>
</file>