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0"/>
  </p:notesMasterIdLst>
  <p:sldIdLst>
    <p:sldId id="256" r:id="rId2"/>
    <p:sldId id="277" r:id="rId3"/>
    <p:sldId id="258" r:id="rId4"/>
    <p:sldId id="259" r:id="rId5"/>
    <p:sldId id="260" r:id="rId6"/>
    <p:sldId id="261" r:id="rId7"/>
    <p:sldId id="278" r:id="rId8"/>
    <p:sldId id="262" r:id="rId9"/>
    <p:sldId id="263" r:id="rId10"/>
    <p:sldId id="264" r:id="rId11"/>
    <p:sldId id="265" r:id="rId12"/>
    <p:sldId id="266" r:id="rId13"/>
    <p:sldId id="268" r:id="rId14"/>
    <p:sldId id="269" r:id="rId15"/>
    <p:sldId id="270" r:id="rId16"/>
    <p:sldId id="274" r:id="rId17"/>
    <p:sldId id="276" r:id="rId18"/>
    <p:sldId id="275"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24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21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Andersson" userId="5b27b417-42eb-451c-a15e-23ee090febcd" providerId="ADAL" clId="{A4BCD7DE-D9A7-412F-8E27-63A63528017D}"/>
    <pc:docChg chg="undo redo custSel addSld delSld modSld">
      <pc:chgData name="Peter Andersson" userId="5b27b417-42eb-451c-a15e-23ee090febcd" providerId="ADAL" clId="{A4BCD7DE-D9A7-412F-8E27-63A63528017D}" dt="2026-10-20T11:32:53.520" v="3733" actId="2696"/>
      <pc:docMkLst>
        <pc:docMk/>
      </pc:docMkLst>
      <pc:sldChg chg="addSp delSp modSp mod">
        <pc:chgData name="Peter Andersson" userId="5b27b417-42eb-451c-a15e-23ee090febcd" providerId="ADAL" clId="{A4BCD7DE-D9A7-412F-8E27-63A63528017D}" dt="2026-10-18T18:38:03.648" v="2669" actId="1076"/>
        <pc:sldMkLst>
          <pc:docMk/>
          <pc:sldMk cId="0" sldId="256"/>
        </pc:sldMkLst>
        <pc:spChg chg="add mod">
          <ac:chgData name="Peter Andersson" userId="5b27b417-42eb-451c-a15e-23ee090febcd" providerId="ADAL" clId="{A4BCD7DE-D9A7-412F-8E27-63A63528017D}" dt="2026-10-18T18:38:03.648" v="2669" actId="1076"/>
          <ac:spMkLst>
            <pc:docMk/>
            <pc:sldMk cId="0" sldId="256"/>
            <ac:spMk id="2" creationId="{A98CACEA-9241-52B1-4B55-229BB9E091D1}"/>
          </ac:spMkLst>
        </pc:spChg>
        <pc:spChg chg="mod">
          <ac:chgData name="Peter Andersson" userId="5b27b417-42eb-451c-a15e-23ee090febcd" providerId="ADAL" clId="{A4BCD7DE-D9A7-412F-8E27-63A63528017D}" dt="2026-10-15T13:09:45.898" v="1" actId="1076"/>
          <ac:spMkLst>
            <pc:docMk/>
            <pc:sldMk cId="0" sldId="256"/>
            <ac:spMk id="86" creationId="{00000000-0000-0000-0000-000000000000}"/>
          </ac:spMkLst>
        </pc:spChg>
      </pc:sldChg>
      <pc:sldChg chg="modSp mod">
        <pc:chgData name="Peter Andersson" userId="5b27b417-42eb-451c-a15e-23ee090febcd" providerId="ADAL" clId="{A4BCD7DE-D9A7-412F-8E27-63A63528017D}" dt="2026-10-19T05:27:38.099" v="2854" actId="20577"/>
        <pc:sldMkLst>
          <pc:docMk/>
          <pc:sldMk cId="0" sldId="258"/>
        </pc:sldMkLst>
        <pc:spChg chg="mod">
          <ac:chgData name="Peter Andersson" userId="5b27b417-42eb-451c-a15e-23ee090febcd" providerId="ADAL" clId="{A4BCD7DE-D9A7-412F-8E27-63A63528017D}" dt="2026-10-19T05:27:38.099" v="2854" actId="20577"/>
          <ac:spMkLst>
            <pc:docMk/>
            <pc:sldMk cId="0" sldId="258"/>
            <ac:spMk id="103" creationId="{00000000-0000-0000-0000-000000000000}"/>
          </ac:spMkLst>
        </pc:spChg>
      </pc:sldChg>
      <pc:sldChg chg="modSp mod">
        <pc:chgData name="Peter Andersson" userId="5b27b417-42eb-451c-a15e-23ee090febcd" providerId="ADAL" clId="{A4BCD7DE-D9A7-412F-8E27-63A63528017D}" dt="2026-10-19T06:30:30.635" v="3494" actId="20577"/>
        <pc:sldMkLst>
          <pc:docMk/>
          <pc:sldMk cId="0" sldId="259"/>
        </pc:sldMkLst>
        <pc:spChg chg="mod">
          <ac:chgData name="Peter Andersson" userId="5b27b417-42eb-451c-a15e-23ee090febcd" providerId="ADAL" clId="{A4BCD7DE-D9A7-412F-8E27-63A63528017D}" dt="2026-10-19T06:30:30.635" v="3494" actId="20577"/>
          <ac:spMkLst>
            <pc:docMk/>
            <pc:sldMk cId="0" sldId="259"/>
            <ac:spMk id="112" creationId="{00000000-0000-0000-0000-000000000000}"/>
          </ac:spMkLst>
        </pc:spChg>
      </pc:sldChg>
      <pc:sldChg chg="modSp mod">
        <pc:chgData name="Peter Andersson" userId="5b27b417-42eb-451c-a15e-23ee090febcd" providerId="ADAL" clId="{A4BCD7DE-D9A7-412F-8E27-63A63528017D}" dt="2026-10-19T06:33:04.633" v="3597" actId="20577"/>
        <pc:sldMkLst>
          <pc:docMk/>
          <pc:sldMk cId="0" sldId="260"/>
        </pc:sldMkLst>
        <pc:spChg chg="mod">
          <ac:chgData name="Peter Andersson" userId="5b27b417-42eb-451c-a15e-23ee090febcd" providerId="ADAL" clId="{A4BCD7DE-D9A7-412F-8E27-63A63528017D}" dt="2026-10-19T06:33:04.633" v="3597" actId="20577"/>
          <ac:spMkLst>
            <pc:docMk/>
            <pc:sldMk cId="0" sldId="260"/>
            <ac:spMk id="122" creationId="{00000000-0000-0000-0000-000000000000}"/>
          </ac:spMkLst>
        </pc:spChg>
        <pc:picChg chg="mod">
          <ac:chgData name="Peter Andersson" userId="5b27b417-42eb-451c-a15e-23ee090febcd" providerId="ADAL" clId="{A4BCD7DE-D9A7-412F-8E27-63A63528017D}" dt="2026-10-18T11:00:56.882" v="1860" actId="1076"/>
          <ac:picMkLst>
            <pc:docMk/>
            <pc:sldMk cId="0" sldId="260"/>
            <ac:picMk id="2" creationId="{5CEC3A3E-9516-0FC5-79E7-6487FFDCD181}"/>
          </ac:picMkLst>
        </pc:picChg>
      </pc:sldChg>
      <pc:sldChg chg="addSp delSp modSp mod">
        <pc:chgData name="Peter Andersson" userId="5b27b417-42eb-451c-a15e-23ee090febcd" providerId="ADAL" clId="{A4BCD7DE-D9A7-412F-8E27-63A63528017D}" dt="2026-10-18T11:13:25.300" v="2085" actId="20577"/>
        <pc:sldMkLst>
          <pc:docMk/>
          <pc:sldMk cId="0" sldId="261"/>
        </pc:sldMkLst>
        <pc:spChg chg="mod">
          <ac:chgData name="Peter Andersson" userId="5b27b417-42eb-451c-a15e-23ee090febcd" providerId="ADAL" clId="{A4BCD7DE-D9A7-412F-8E27-63A63528017D}" dt="2026-10-18T11:10:16.156" v="1986" actId="1076"/>
          <ac:spMkLst>
            <pc:docMk/>
            <pc:sldMk cId="0" sldId="261"/>
            <ac:spMk id="128" creationId="{00000000-0000-0000-0000-000000000000}"/>
          </ac:spMkLst>
        </pc:spChg>
        <pc:spChg chg="mod">
          <ac:chgData name="Peter Andersson" userId="5b27b417-42eb-451c-a15e-23ee090febcd" providerId="ADAL" clId="{A4BCD7DE-D9A7-412F-8E27-63A63528017D}" dt="2026-10-18T11:10:44.261" v="1991" actId="1076"/>
          <ac:spMkLst>
            <pc:docMk/>
            <pc:sldMk cId="0" sldId="261"/>
            <ac:spMk id="129" creationId="{00000000-0000-0000-0000-000000000000}"/>
          </ac:spMkLst>
        </pc:spChg>
        <pc:spChg chg="mod">
          <ac:chgData name="Peter Andersson" userId="5b27b417-42eb-451c-a15e-23ee090febcd" providerId="ADAL" clId="{A4BCD7DE-D9A7-412F-8E27-63A63528017D}" dt="2026-10-18T11:13:25.300" v="2085" actId="20577"/>
          <ac:spMkLst>
            <pc:docMk/>
            <pc:sldMk cId="0" sldId="261"/>
            <ac:spMk id="130" creationId="{00000000-0000-0000-0000-000000000000}"/>
          </ac:spMkLst>
        </pc:spChg>
        <pc:picChg chg="add mod">
          <ac:chgData name="Peter Andersson" userId="5b27b417-42eb-451c-a15e-23ee090febcd" providerId="ADAL" clId="{A4BCD7DE-D9A7-412F-8E27-63A63528017D}" dt="2026-10-16T12:11:53.319" v="661" actId="1076"/>
          <ac:picMkLst>
            <pc:docMk/>
            <pc:sldMk cId="0" sldId="261"/>
            <ac:picMk id="5" creationId="{DFA3B1DA-F06F-34CF-F422-11A30BEE99BA}"/>
          </ac:picMkLst>
        </pc:picChg>
      </pc:sldChg>
      <pc:sldChg chg="modSp mod">
        <pc:chgData name="Peter Andersson" userId="5b27b417-42eb-451c-a15e-23ee090febcd" providerId="ADAL" clId="{A4BCD7DE-D9A7-412F-8E27-63A63528017D}" dt="2026-10-16T12:38:56.586" v="1145" actId="27636"/>
        <pc:sldMkLst>
          <pc:docMk/>
          <pc:sldMk cId="0" sldId="263"/>
        </pc:sldMkLst>
        <pc:spChg chg="mod">
          <ac:chgData name="Peter Andersson" userId="5b27b417-42eb-451c-a15e-23ee090febcd" providerId="ADAL" clId="{A4BCD7DE-D9A7-412F-8E27-63A63528017D}" dt="2026-10-16T12:38:56.586" v="1145" actId="27636"/>
          <ac:spMkLst>
            <pc:docMk/>
            <pc:sldMk cId="0" sldId="263"/>
            <ac:spMk id="148" creationId="{00000000-0000-0000-0000-000000000000}"/>
          </ac:spMkLst>
        </pc:spChg>
      </pc:sldChg>
      <pc:sldChg chg="modSp mod">
        <pc:chgData name="Peter Andersson" userId="5b27b417-42eb-451c-a15e-23ee090febcd" providerId="ADAL" clId="{A4BCD7DE-D9A7-412F-8E27-63A63528017D}" dt="2026-10-16T13:46:55.826" v="1630" actId="113"/>
        <pc:sldMkLst>
          <pc:docMk/>
          <pc:sldMk cId="0" sldId="264"/>
        </pc:sldMkLst>
        <pc:spChg chg="mod">
          <ac:chgData name="Peter Andersson" userId="5b27b417-42eb-451c-a15e-23ee090febcd" providerId="ADAL" clId="{A4BCD7DE-D9A7-412F-8E27-63A63528017D}" dt="2026-10-16T13:46:55.826" v="1630" actId="113"/>
          <ac:spMkLst>
            <pc:docMk/>
            <pc:sldMk cId="0" sldId="264"/>
            <ac:spMk id="157" creationId="{00000000-0000-0000-0000-000000000000}"/>
          </ac:spMkLst>
        </pc:spChg>
      </pc:sldChg>
      <pc:sldChg chg="modSp mod">
        <pc:chgData name="Peter Andersson" userId="5b27b417-42eb-451c-a15e-23ee090febcd" providerId="ADAL" clId="{A4BCD7DE-D9A7-412F-8E27-63A63528017D}" dt="2026-10-16T13:13:53.436" v="1551" actId="20577"/>
        <pc:sldMkLst>
          <pc:docMk/>
          <pc:sldMk cId="0" sldId="265"/>
        </pc:sldMkLst>
        <pc:spChg chg="mod">
          <ac:chgData name="Peter Andersson" userId="5b27b417-42eb-451c-a15e-23ee090febcd" providerId="ADAL" clId="{A4BCD7DE-D9A7-412F-8E27-63A63528017D}" dt="2026-10-16T13:13:53.436" v="1551" actId="20577"/>
          <ac:spMkLst>
            <pc:docMk/>
            <pc:sldMk cId="0" sldId="265"/>
            <ac:spMk id="169" creationId="{00000000-0000-0000-0000-000000000000}"/>
          </ac:spMkLst>
        </pc:spChg>
      </pc:sldChg>
      <pc:sldChg chg="modSp mod">
        <pc:chgData name="Peter Andersson" userId="5b27b417-42eb-451c-a15e-23ee090febcd" providerId="ADAL" clId="{A4BCD7DE-D9A7-412F-8E27-63A63528017D}" dt="2026-10-16T12:53:30.861" v="1327" actId="20577"/>
        <pc:sldMkLst>
          <pc:docMk/>
          <pc:sldMk cId="0" sldId="268"/>
        </pc:sldMkLst>
        <pc:spChg chg="mod">
          <ac:chgData name="Peter Andersson" userId="5b27b417-42eb-451c-a15e-23ee090febcd" providerId="ADAL" clId="{A4BCD7DE-D9A7-412F-8E27-63A63528017D}" dt="2026-10-16T12:53:30.861" v="1327" actId="20577"/>
          <ac:spMkLst>
            <pc:docMk/>
            <pc:sldMk cId="0" sldId="268"/>
            <ac:spMk id="201" creationId="{00000000-0000-0000-0000-000000000000}"/>
          </ac:spMkLst>
        </pc:spChg>
      </pc:sldChg>
      <pc:sldChg chg="modSp mod">
        <pc:chgData name="Peter Andersson" userId="5b27b417-42eb-451c-a15e-23ee090febcd" providerId="ADAL" clId="{A4BCD7DE-D9A7-412F-8E27-63A63528017D}" dt="2026-10-20T11:21:10.609" v="3732" actId="20577"/>
        <pc:sldMkLst>
          <pc:docMk/>
          <pc:sldMk cId="0" sldId="269"/>
        </pc:sldMkLst>
        <pc:spChg chg="mod">
          <ac:chgData name="Peter Andersson" userId="5b27b417-42eb-451c-a15e-23ee090febcd" providerId="ADAL" clId="{A4BCD7DE-D9A7-412F-8E27-63A63528017D}" dt="2026-10-16T13:55:32.132" v="1634" actId="20577"/>
          <ac:spMkLst>
            <pc:docMk/>
            <pc:sldMk cId="0" sldId="269"/>
            <ac:spMk id="212" creationId="{00000000-0000-0000-0000-000000000000}"/>
          </ac:spMkLst>
        </pc:spChg>
        <pc:spChg chg="mod">
          <ac:chgData name="Peter Andersson" userId="5b27b417-42eb-451c-a15e-23ee090febcd" providerId="ADAL" clId="{A4BCD7DE-D9A7-412F-8E27-63A63528017D}" dt="2026-10-20T11:21:10.609" v="3732" actId="20577"/>
          <ac:spMkLst>
            <pc:docMk/>
            <pc:sldMk cId="0" sldId="269"/>
            <ac:spMk id="213" creationId="{00000000-0000-0000-0000-000000000000}"/>
          </ac:spMkLst>
        </pc:spChg>
      </pc:sldChg>
      <pc:sldChg chg="modSp mod">
        <pc:chgData name="Peter Andersson" userId="5b27b417-42eb-451c-a15e-23ee090febcd" providerId="ADAL" clId="{A4BCD7DE-D9A7-412F-8E27-63A63528017D}" dt="2026-10-16T13:47:49.293" v="1632" actId="20577"/>
        <pc:sldMkLst>
          <pc:docMk/>
          <pc:sldMk cId="0" sldId="270"/>
        </pc:sldMkLst>
        <pc:spChg chg="mod">
          <ac:chgData name="Peter Andersson" userId="5b27b417-42eb-451c-a15e-23ee090febcd" providerId="ADAL" clId="{A4BCD7DE-D9A7-412F-8E27-63A63528017D}" dt="2026-10-16T13:47:49.293" v="1632" actId="20577"/>
          <ac:spMkLst>
            <pc:docMk/>
            <pc:sldMk cId="0" sldId="270"/>
            <ac:spMk id="221" creationId="{00000000-0000-0000-0000-000000000000}"/>
          </ac:spMkLst>
        </pc:spChg>
      </pc:sldChg>
      <pc:sldChg chg="modSp del mod">
        <pc:chgData name="Peter Andersson" userId="5b27b417-42eb-451c-a15e-23ee090febcd" providerId="ADAL" clId="{A4BCD7DE-D9A7-412F-8E27-63A63528017D}" dt="2026-10-20T11:32:53.520" v="3733" actId="2696"/>
        <pc:sldMkLst>
          <pc:docMk/>
          <pc:sldMk cId="0" sldId="271"/>
        </pc:sldMkLst>
        <pc:spChg chg="mod">
          <ac:chgData name="Peter Andersson" userId="5b27b417-42eb-451c-a15e-23ee090febcd" providerId="ADAL" clId="{A4BCD7DE-D9A7-412F-8E27-63A63528017D}" dt="2026-10-19T06:43:42.330" v="3641" actId="20577"/>
          <ac:spMkLst>
            <pc:docMk/>
            <pc:sldMk cId="0" sldId="271"/>
            <ac:spMk id="229" creationId="{00000000-0000-0000-0000-000000000000}"/>
          </ac:spMkLst>
        </pc:spChg>
      </pc:sldChg>
      <pc:sldChg chg="modSp mod">
        <pc:chgData name="Peter Andersson" userId="5b27b417-42eb-451c-a15e-23ee090febcd" providerId="ADAL" clId="{A4BCD7DE-D9A7-412F-8E27-63A63528017D}" dt="2026-10-19T06:40:41.779" v="3640" actId="20577"/>
        <pc:sldMkLst>
          <pc:docMk/>
          <pc:sldMk cId="0" sldId="274"/>
        </pc:sldMkLst>
        <pc:spChg chg="mod">
          <ac:chgData name="Peter Andersson" userId="5b27b417-42eb-451c-a15e-23ee090febcd" providerId="ADAL" clId="{A4BCD7DE-D9A7-412F-8E27-63A63528017D}" dt="2026-10-19T06:40:41.779" v="3640" actId="20577"/>
          <ac:spMkLst>
            <pc:docMk/>
            <pc:sldMk cId="0" sldId="274"/>
            <ac:spMk id="255" creationId="{00000000-0000-0000-0000-000000000000}"/>
          </ac:spMkLst>
        </pc:spChg>
      </pc:sldChg>
      <pc:sldChg chg="modSp new mod">
        <pc:chgData name="Peter Andersson" userId="5b27b417-42eb-451c-a15e-23ee090febcd" providerId="ADAL" clId="{A4BCD7DE-D9A7-412F-8E27-63A63528017D}" dt="2026-10-18T18:27:49.340" v="2537" actId="5793"/>
        <pc:sldMkLst>
          <pc:docMk/>
          <pc:sldMk cId="3418511758" sldId="276"/>
        </pc:sldMkLst>
        <pc:spChg chg="mod">
          <ac:chgData name="Peter Andersson" userId="5b27b417-42eb-451c-a15e-23ee090febcd" providerId="ADAL" clId="{A4BCD7DE-D9A7-412F-8E27-63A63528017D}" dt="2026-10-18T11:16:21.645" v="2103" actId="20577"/>
          <ac:spMkLst>
            <pc:docMk/>
            <pc:sldMk cId="3418511758" sldId="276"/>
            <ac:spMk id="2" creationId="{86A52356-5A3D-5222-C030-6DB19481F6F8}"/>
          </ac:spMkLst>
        </pc:spChg>
        <pc:spChg chg="mod">
          <ac:chgData name="Peter Andersson" userId="5b27b417-42eb-451c-a15e-23ee090febcd" providerId="ADAL" clId="{A4BCD7DE-D9A7-412F-8E27-63A63528017D}" dt="2026-10-18T18:27:49.340" v="2537" actId="5793"/>
          <ac:spMkLst>
            <pc:docMk/>
            <pc:sldMk cId="3418511758" sldId="276"/>
            <ac:spMk id="3" creationId="{6623127C-B144-32E2-C59B-342F2E9C9F4A}"/>
          </ac:spMkLst>
        </pc:spChg>
      </pc:sldChg>
      <pc:sldChg chg="addSp delSp modSp new mod modClrScheme chgLayout">
        <pc:chgData name="Peter Andersson" userId="5b27b417-42eb-451c-a15e-23ee090febcd" providerId="ADAL" clId="{A4BCD7DE-D9A7-412F-8E27-63A63528017D}" dt="2026-10-18T18:44:06.458" v="2850" actId="14100"/>
        <pc:sldMkLst>
          <pc:docMk/>
          <pc:sldMk cId="2289062815" sldId="277"/>
        </pc:sldMkLst>
        <pc:spChg chg="mod">
          <ac:chgData name="Peter Andersson" userId="5b27b417-42eb-451c-a15e-23ee090febcd" providerId="ADAL" clId="{A4BCD7DE-D9A7-412F-8E27-63A63528017D}" dt="2026-10-18T18:43:27.606" v="2849" actId="26606"/>
          <ac:spMkLst>
            <pc:docMk/>
            <pc:sldMk cId="2289062815" sldId="277"/>
            <ac:spMk id="2" creationId="{358FDD29-1A1A-A8F3-DB8E-98044FD9A04F}"/>
          </ac:spMkLst>
        </pc:spChg>
        <pc:spChg chg="mod ord">
          <ac:chgData name="Peter Andersson" userId="5b27b417-42eb-451c-a15e-23ee090febcd" providerId="ADAL" clId="{A4BCD7DE-D9A7-412F-8E27-63A63528017D}" dt="2026-10-18T18:43:27.606" v="2849" actId="26606"/>
          <ac:spMkLst>
            <pc:docMk/>
            <pc:sldMk cId="2289062815" sldId="277"/>
            <ac:spMk id="3" creationId="{B75D1075-66E9-F514-9D5B-22A5B0380BBE}"/>
          </ac:spMkLst>
        </pc:spChg>
        <pc:picChg chg="add mod">
          <ac:chgData name="Peter Andersson" userId="5b27b417-42eb-451c-a15e-23ee090febcd" providerId="ADAL" clId="{A4BCD7DE-D9A7-412F-8E27-63A63528017D}" dt="2026-10-18T18:44:06.458" v="2850" actId="14100"/>
          <ac:picMkLst>
            <pc:docMk/>
            <pc:sldMk cId="2289062815" sldId="277"/>
            <ac:picMk id="6" creationId="{294209D0-AF9C-4715-1DEE-719975E2CBFF}"/>
          </ac:picMkLst>
        </pc:picChg>
      </pc:sldChg>
      <pc:sldChg chg="addSp delSp modSp new mod">
        <pc:chgData name="Peter Andersson" userId="5b27b417-42eb-451c-a15e-23ee090febcd" providerId="ADAL" clId="{A4BCD7DE-D9A7-412F-8E27-63A63528017D}" dt="2026-10-19T06:33:31.509" v="3600" actId="207"/>
        <pc:sldMkLst>
          <pc:docMk/>
          <pc:sldMk cId="2109500401" sldId="278"/>
        </pc:sldMkLst>
        <pc:spChg chg="mod">
          <ac:chgData name="Peter Andersson" userId="5b27b417-42eb-451c-a15e-23ee090febcd" providerId="ADAL" clId="{A4BCD7DE-D9A7-412F-8E27-63A63528017D}" dt="2026-10-19T05:31:34.161" v="2868" actId="20577"/>
          <ac:spMkLst>
            <pc:docMk/>
            <pc:sldMk cId="2109500401" sldId="278"/>
            <ac:spMk id="2" creationId="{EAF3984E-1115-AAFC-794C-40D31C78512A}"/>
          </ac:spMkLst>
        </pc:spChg>
        <pc:spChg chg="mod">
          <ac:chgData name="Peter Andersson" userId="5b27b417-42eb-451c-a15e-23ee090febcd" providerId="ADAL" clId="{A4BCD7DE-D9A7-412F-8E27-63A63528017D}" dt="2026-10-19T06:33:31.509" v="3600" actId="207"/>
          <ac:spMkLst>
            <pc:docMk/>
            <pc:sldMk cId="2109500401" sldId="278"/>
            <ac:spMk id="3" creationId="{DAB73A65-58D0-BF78-AAB6-74D3184E57E8}"/>
          </ac:spMkLst>
        </pc:spChg>
        <pc:spChg chg="add del mod">
          <ac:chgData name="Peter Andersson" userId="5b27b417-42eb-451c-a15e-23ee090febcd" providerId="ADAL" clId="{A4BCD7DE-D9A7-412F-8E27-63A63528017D}" dt="2026-10-19T05:36:31.429" v="3120" actId="478"/>
          <ac:spMkLst>
            <pc:docMk/>
            <pc:sldMk cId="2109500401" sldId="278"/>
            <ac:spMk id="4" creationId="{2AF60081-3F5F-F8AD-FF5B-E6D3DCB417DB}"/>
          </ac:spMkLst>
        </pc:spChg>
        <pc:spChg chg="add mod">
          <ac:chgData name="Peter Andersson" userId="5b27b417-42eb-451c-a15e-23ee090febcd" providerId="ADAL" clId="{A4BCD7DE-D9A7-412F-8E27-63A63528017D}" dt="2026-10-19T06:33:21.336" v="3598" actId="113"/>
          <ac:spMkLst>
            <pc:docMk/>
            <pc:sldMk cId="2109500401" sldId="278"/>
            <ac:spMk id="5" creationId="{D01742EC-3939-14AA-C190-E894787EF2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07" name="Google Shape;10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16" name="Google Shape;11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26" name="Google Shape;12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44" name="Google Shape;14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52" name="Google Shape;15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65" name="Google Shape;16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9:notes"/>
          <p:cNvSpPr txBox="1">
            <a:spLocks noGrp="1"/>
          </p:cNvSpPr>
          <p:nvPr>
            <p:ph type="body" idx="1"/>
          </p:nvPr>
        </p:nvSpPr>
        <p:spPr>
          <a:xfrm>
            <a:off x="679451" y="4776789"/>
            <a:ext cx="5438775" cy="39084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74" name="Google Shape;174;p9:notes"/>
          <p:cNvSpPr txBox="1">
            <a:spLocks noGrp="1"/>
          </p:cNvSpPr>
          <p:nvPr>
            <p:ph type="sldNum" idx="12"/>
          </p:nvPr>
        </p:nvSpPr>
        <p:spPr>
          <a:xfrm>
            <a:off x="3849689" y="9429750"/>
            <a:ext cx="2946400" cy="49688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98" name="Google Shape;19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10" name="Google Shape;21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17" name="Google Shape;217;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50" name="Google Shape;25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59" name="Google Shape;25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838200" y="365125"/>
            <a:ext cx="978979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0" name="Google Shape;30;p4"/>
          <p:cNvPicPr preferRelativeResize="0"/>
          <p:nvPr/>
        </p:nvPicPr>
        <p:blipFill rotWithShape="1">
          <a:blip r:embed="rId2">
            <a:alphaModFix/>
          </a:blip>
          <a:srcRect/>
          <a:stretch/>
        </p:blipFill>
        <p:spPr>
          <a:xfrm>
            <a:off x="10627995" y="451644"/>
            <a:ext cx="1085850" cy="9620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a:spLocks noGrp="1"/>
          </p:cNvSpPr>
          <p:nvPr>
            <p:ph type="pic" idx="2"/>
          </p:nvPr>
        </p:nvSpPr>
        <p:spPr>
          <a:xfrm>
            <a:off x="5183188" y="987425"/>
            <a:ext cx="6172200" cy="4873625"/>
          </a:xfrm>
          <a:prstGeom prst="rect">
            <a:avLst/>
          </a:prstGeom>
          <a:noFill/>
          <a:ln>
            <a:noFill/>
          </a:ln>
        </p:spPr>
        <p:txBody>
          <a:bodyPr/>
          <a:lstStyle/>
          <a:p>
            <a:endParaRPr lang="sv-SE"/>
          </a:p>
        </p:txBody>
      </p:sp>
      <p:sp>
        <p:nvSpPr>
          <p:cNvPr id="34" name="Google Shape;34;p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5" name="Google Shape;35;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58"/>
        <p:cNvGrpSpPr/>
        <p:nvPr/>
      </p:nvGrpSpPr>
      <p:grpSpPr>
        <a:xfrm>
          <a:off x="0" y="0"/>
          <a:ext cx="0" cy="0"/>
          <a:chOff x="0" y="0"/>
          <a:chExt cx="0" cy="0"/>
        </a:xfrm>
      </p:grpSpPr>
      <p:sp>
        <p:nvSpPr>
          <p:cNvPr id="59" name="Google Shape;5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Shape 84"/>
        <p:cNvGrpSpPr/>
        <p:nvPr/>
      </p:nvGrpSpPr>
      <p:grpSpPr>
        <a:xfrm>
          <a:off x="0" y="0"/>
          <a:ext cx="0" cy="0"/>
          <a:chOff x="0" y="0"/>
          <a:chExt cx="0" cy="0"/>
        </a:xfrm>
      </p:grpSpPr>
      <p:sp>
        <p:nvSpPr>
          <p:cNvPr id="86" name="Google Shape;86;p13"/>
          <p:cNvSpPr txBox="1">
            <a:spLocks noGrp="1"/>
          </p:cNvSpPr>
          <p:nvPr>
            <p:ph type="ctrTitle"/>
          </p:nvPr>
        </p:nvSpPr>
        <p:spPr>
          <a:xfrm>
            <a:off x="457537" y="7044685"/>
            <a:ext cx="11276925" cy="958883"/>
          </a:xfrm>
          <a:prstGeom prst="rect">
            <a:avLst/>
          </a:prstGeom>
          <a:solidFill>
            <a:schemeClr val="bg1"/>
          </a:solidFill>
          <a:ln w="31750" cap="flat" cmpd="sng">
            <a:solidFill>
              <a:srgbClr val="292929"/>
            </a:solidFill>
            <a:prstDash val="solid"/>
            <a:round/>
            <a:headEnd type="none" w="sm" len="sm"/>
            <a:tailEnd type="none" w="sm" len="sm"/>
          </a:ln>
        </p:spPr>
        <p:txBody>
          <a:bodyPr spcFirstLastPara="1" wrap="square" lIns="91425" tIns="45700" rIns="91425" bIns="45700" anchor="b" anchorCtr="0">
            <a:normAutofit/>
          </a:bodyPr>
          <a:lstStyle/>
          <a:p>
            <a:pPr>
              <a:buClr>
                <a:schemeClr val="lt1"/>
              </a:buClr>
            </a:pPr>
            <a:r>
              <a:rPr lang="en-US" dirty="0" err="1">
                <a:solidFill>
                  <a:srgbClr val="FAA243"/>
                </a:solidFill>
              </a:rPr>
              <a:t>Föräldramöte</a:t>
            </a:r>
            <a:r>
              <a:rPr lang="en-US" dirty="0">
                <a:solidFill>
                  <a:srgbClr val="FAA243"/>
                </a:solidFill>
              </a:rPr>
              <a:t> </a:t>
            </a:r>
            <a:r>
              <a:rPr lang="en-US" dirty="0" err="1">
                <a:solidFill>
                  <a:srgbClr val="FAA243"/>
                </a:solidFill>
              </a:rPr>
              <a:t>Rönnby</a:t>
            </a:r>
            <a:r>
              <a:rPr lang="en-US" dirty="0">
                <a:solidFill>
                  <a:srgbClr val="FAA243"/>
                </a:solidFill>
              </a:rPr>
              <a:t> F10-12 </a:t>
            </a:r>
          </a:p>
        </p:txBody>
      </p:sp>
      <p:sp>
        <p:nvSpPr>
          <p:cNvPr id="2" name="textruta 1">
            <a:extLst>
              <a:ext uri="{FF2B5EF4-FFF2-40B4-BE49-F238E27FC236}">
                <a16:creationId xmlns:a16="http://schemas.microsoft.com/office/drawing/2014/main" id="{A98CACEA-9241-52B1-4B55-229BB9E091D1}"/>
              </a:ext>
            </a:extLst>
          </p:cNvPr>
          <p:cNvSpPr txBox="1"/>
          <p:nvPr/>
        </p:nvSpPr>
        <p:spPr>
          <a:xfrm>
            <a:off x="626533" y="313266"/>
            <a:ext cx="10668000" cy="738664"/>
          </a:xfrm>
          <a:prstGeom prst="rect">
            <a:avLst/>
          </a:prstGeom>
          <a:noFill/>
        </p:spPr>
        <p:txBody>
          <a:bodyPr wrap="square" rtlCol="0">
            <a:spAutoFit/>
          </a:bodyPr>
          <a:lstStyle/>
          <a:p>
            <a:pPr algn="ctr"/>
            <a:r>
              <a:rPr lang="sv-SE" sz="2800" b="1" dirty="0">
                <a:solidFill>
                  <a:srgbClr val="FF3300"/>
                </a:solidFill>
              </a:rPr>
              <a:t>Rönnby f10/12, föräldramöte 2026-10-19</a:t>
            </a:r>
          </a:p>
          <a:p>
            <a:pPr algn="ctr"/>
            <a:endParaRPr lang="sv-S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8FDD29-1A1A-A8F3-DB8E-98044FD9A04F}"/>
              </a:ext>
            </a:extLst>
          </p:cNvPr>
          <p:cNvSpPr>
            <a:spLocks noGrp="1"/>
          </p:cNvSpPr>
          <p:nvPr>
            <p:ph type="title"/>
          </p:nvPr>
        </p:nvSpPr>
        <p:spPr/>
        <p:txBody>
          <a:bodyPr/>
          <a:lstStyle/>
          <a:p>
            <a:r>
              <a:rPr lang="sv-SE" dirty="0"/>
              <a:t>Agenda</a:t>
            </a:r>
          </a:p>
        </p:txBody>
      </p:sp>
      <p:sp>
        <p:nvSpPr>
          <p:cNvPr id="3" name="Platshållare för text 2">
            <a:extLst>
              <a:ext uri="{FF2B5EF4-FFF2-40B4-BE49-F238E27FC236}">
                <a16:creationId xmlns:a16="http://schemas.microsoft.com/office/drawing/2014/main" id="{B75D1075-66E9-F514-9D5B-22A5B0380BBE}"/>
              </a:ext>
            </a:extLst>
          </p:cNvPr>
          <p:cNvSpPr>
            <a:spLocks noGrp="1"/>
          </p:cNvSpPr>
          <p:nvPr>
            <p:ph type="body" idx="1"/>
          </p:nvPr>
        </p:nvSpPr>
        <p:spPr/>
        <p:txBody>
          <a:bodyPr>
            <a:normAutofit fontScale="70000" lnSpcReduction="20000"/>
          </a:bodyPr>
          <a:lstStyle/>
          <a:p>
            <a:r>
              <a:rPr lang="sv-SE"/>
              <a:t>Truppen</a:t>
            </a:r>
          </a:p>
          <a:p>
            <a:r>
              <a:rPr lang="sv-SE"/>
              <a:t>Tränarstaben</a:t>
            </a:r>
          </a:p>
          <a:p>
            <a:r>
              <a:rPr lang="sv-SE"/>
              <a:t>Träningar/upplägg</a:t>
            </a:r>
          </a:p>
          <a:p>
            <a:r>
              <a:rPr lang="sv-SE"/>
              <a:t>Seriespel och DM</a:t>
            </a:r>
          </a:p>
          <a:p>
            <a:r>
              <a:rPr lang="sv-SE"/>
              <a:t>Cuper</a:t>
            </a:r>
          </a:p>
          <a:p>
            <a:r>
              <a:rPr lang="sv-SE"/>
              <a:t>Förväntningar</a:t>
            </a:r>
          </a:p>
          <a:p>
            <a:r>
              <a:rPr lang="sv-SE"/>
              <a:t>Spelregler</a:t>
            </a:r>
          </a:p>
          <a:p>
            <a:r>
              <a:rPr lang="sv-SE"/>
              <a:t>Arrangemang</a:t>
            </a:r>
          </a:p>
          <a:p>
            <a:r>
              <a:rPr lang="sv-SE"/>
              <a:t>Ekonomi</a:t>
            </a:r>
          </a:p>
          <a:p>
            <a:r>
              <a:rPr lang="sv-SE"/>
              <a:t>Kommunikationskanaler</a:t>
            </a:r>
          </a:p>
          <a:p>
            <a:r>
              <a:rPr lang="sv-SE"/>
              <a:t>Mål för säsongen</a:t>
            </a:r>
          </a:p>
          <a:p>
            <a:r>
              <a:rPr lang="sv-SE"/>
              <a:t>Övriga frågor</a:t>
            </a:r>
          </a:p>
          <a:p>
            <a:endParaRPr lang="sv-SE"/>
          </a:p>
          <a:p>
            <a:endParaRPr lang="sv-SE" dirty="0"/>
          </a:p>
        </p:txBody>
      </p:sp>
      <p:pic>
        <p:nvPicPr>
          <p:cNvPr id="6" name="Bildobjekt 5">
            <a:extLst>
              <a:ext uri="{FF2B5EF4-FFF2-40B4-BE49-F238E27FC236}">
                <a16:creationId xmlns:a16="http://schemas.microsoft.com/office/drawing/2014/main" id="{294209D0-AF9C-4715-1DEE-719975E2CBFF}"/>
              </a:ext>
            </a:extLst>
          </p:cNvPr>
          <p:cNvPicPr>
            <a:picLocks noChangeAspect="1"/>
          </p:cNvPicPr>
          <p:nvPr/>
        </p:nvPicPr>
        <p:blipFill>
          <a:blip r:embed="rId2"/>
          <a:stretch>
            <a:fillRect/>
          </a:stretch>
        </p:blipFill>
        <p:spPr>
          <a:xfrm>
            <a:off x="5308917" y="681037"/>
            <a:ext cx="5276851" cy="5276851"/>
          </a:xfrm>
          <a:prstGeom prst="rect">
            <a:avLst/>
          </a:prstGeom>
        </p:spPr>
      </p:pic>
    </p:spTree>
    <p:extLst>
      <p:ext uri="{BB962C8B-B14F-4D97-AF65-F5344CB8AC3E}">
        <p14:creationId xmlns:p14="http://schemas.microsoft.com/office/powerpoint/2010/main" val="2289062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15"/>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5"/>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3"/>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15"/>
          <p:cNvSpPr txBox="1">
            <a:spLocks noGrp="1"/>
          </p:cNvSpPr>
          <p:nvPr>
            <p:ph type="title"/>
          </p:nvPr>
        </p:nvSpPr>
        <p:spPr>
          <a:xfrm>
            <a:off x="6345013" y="205901"/>
            <a:ext cx="3822189" cy="1899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b="1" u="sng"/>
              <a:t>Truppen</a:t>
            </a:r>
            <a:endParaRPr/>
          </a:p>
        </p:txBody>
      </p:sp>
      <p:sp>
        <p:nvSpPr>
          <p:cNvPr id="103" name="Google Shape;103;p15"/>
          <p:cNvSpPr txBox="1">
            <a:spLocks noGrp="1"/>
          </p:cNvSpPr>
          <p:nvPr>
            <p:ph type="body" idx="1"/>
          </p:nvPr>
        </p:nvSpPr>
        <p:spPr>
          <a:xfrm>
            <a:off x="5958313" y="1476246"/>
            <a:ext cx="4327800" cy="48747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US" dirty="0"/>
              <a:t>33st </a:t>
            </a:r>
            <a:r>
              <a:rPr lang="en-US" dirty="0" err="1"/>
              <a:t>spelare</a:t>
            </a:r>
            <a:r>
              <a:rPr lang="en-US" dirty="0"/>
              <a:t> </a:t>
            </a:r>
            <a:r>
              <a:rPr lang="en-US" dirty="0" err="1"/>
              <a:t>totalt</a:t>
            </a:r>
            <a:r>
              <a:rPr lang="en-US" dirty="0"/>
              <a:t> </a:t>
            </a:r>
            <a:endParaRPr dirty="0"/>
          </a:p>
          <a:p>
            <a:pPr marL="1143000" lvl="2" indent="-228600">
              <a:spcBef>
                <a:spcPts val="0"/>
              </a:spcBef>
            </a:pPr>
            <a:r>
              <a:rPr lang="en-US" sz="1400" dirty="0"/>
              <a:t>5st </a:t>
            </a:r>
            <a:r>
              <a:rPr lang="en-US" sz="1400" dirty="0" err="1"/>
              <a:t>målvakter</a:t>
            </a:r>
            <a:r>
              <a:rPr lang="en-US" sz="1400" dirty="0"/>
              <a:t> </a:t>
            </a:r>
            <a:endParaRPr sz="1400" dirty="0"/>
          </a:p>
          <a:p>
            <a:pPr marL="1143000" lvl="2" indent="-228600"/>
            <a:r>
              <a:rPr lang="sv-SE" sz="1400" dirty="0"/>
              <a:t>9st backar</a:t>
            </a:r>
            <a:endParaRPr sz="1400" dirty="0"/>
          </a:p>
          <a:p>
            <a:pPr marL="1143000" lvl="2" indent="-228600"/>
            <a:r>
              <a:rPr lang="sv-SE" sz="1400" dirty="0"/>
              <a:t>6st centrar</a:t>
            </a:r>
            <a:endParaRPr sz="1400" dirty="0"/>
          </a:p>
          <a:p>
            <a:pPr marL="1143000" lvl="2" indent="-228600"/>
            <a:r>
              <a:rPr lang="sv-SE" sz="1400" dirty="0"/>
              <a:t>13st forwards</a:t>
            </a:r>
          </a:p>
          <a:p>
            <a:pPr marL="457200" lvl="1" indent="0" algn="l" rtl="0">
              <a:lnSpc>
                <a:spcPct val="90000"/>
              </a:lnSpc>
              <a:spcBef>
                <a:spcPts val="500"/>
              </a:spcBef>
              <a:spcAft>
                <a:spcPts val="0"/>
              </a:spcAft>
              <a:buClr>
                <a:schemeClr val="dk1"/>
              </a:buClr>
              <a:buSzPts val="1800"/>
              <a:buNone/>
            </a:pPr>
            <a:endParaRPr lang="sv-SE" sz="2800" dirty="0"/>
          </a:p>
          <a:p>
            <a:pPr lvl="1" indent="-457200"/>
            <a:r>
              <a:rPr lang="sv-SE" sz="2800" dirty="0"/>
              <a:t>Åldersfördelning</a:t>
            </a:r>
          </a:p>
          <a:p>
            <a:pPr lvl="2" indent="-457200"/>
            <a:r>
              <a:rPr lang="sv-SE" sz="2400" dirty="0"/>
              <a:t>8st 2010</a:t>
            </a:r>
          </a:p>
          <a:p>
            <a:pPr lvl="2" indent="-457200"/>
            <a:r>
              <a:rPr lang="sv-SE" sz="2400" dirty="0"/>
              <a:t>7st 2011</a:t>
            </a:r>
          </a:p>
          <a:p>
            <a:pPr lvl="2" indent="-457200"/>
            <a:r>
              <a:rPr lang="sv-SE" sz="2400" dirty="0"/>
              <a:t>16st 2012</a:t>
            </a:r>
          </a:p>
          <a:p>
            <a:pPr lvl="2" indent="-457200"/>
            <a:r>
              <a:rPr lang="sv-SE" sz="2400" dirty="0"/>
              <a:t>2st 2013</a:t>
            </a:r>
          </a:p>
          <a:p>
            <a:pPr marL="457200" lvl="1" indent="0" algn="l" rtl="0">
              <a:lnSpc>
                <a:spcPct val="90000"/>
              </a:lnSpc>
              <a:spcBef>
                <a:spcPts val="500"/>
              </a:spcBef>
              <a:spcAft>
                <a:spcPts val="0"/>
              </a:spcAft>
              <a:buClr>
                <a:schemeClr val="dk1"/>
              </a:buClr>
              <a:buSzPts val="1800"/>
              <a:buNone/>
            </a:pPr>
            <a:endParaRPr sz="2800" dirty="0"/>
          </a:p>
          <a:p>
            <a:pPr marL="228600" lvl="0" indent="-114300" algn="l" rtl="0">
              <a:lnSpc>
                <a:spcPct val="90000"/>
              </a:lnSpc>
              <a:spcBef>
                <a:spcPts val="1000"/>
              </a:spcBef>
              <a:spcAft>
                <a:spcPts val="0"/>
              </a:spcAft>
              <a:buClr>
                <a:schemeClr val="dk1"/>
              </a:buClr>
              <a:buSzPts val="1800"/>
              <a:buNone/>
            </a:pPr>
            <a:endParaRPr sz="1800" dirty="0"/>
          </a:p>
          <a:p>
            <a:pPr marL="685800" lvl="0" indent="0" algn="l" rtl="0">
              <a:lnSpc>
                <a:spcPct val="90000"/>
              </a:lnSpc>
              <a:spcBef>
                <a:spcPts val="500"/>
              </a:spcBef>
              <a:spcAft>
                <a:spcPts val="0"/>
              </a:spcAft>
              <a:buSzPts val="1800"/>
              <a:buNone/>
            </a:pPr>
            <a:endParaRPr sz="1800" dirty="0"/>
          </a:p>
          <a:p>
            <a:pPr marL="457200" lvl="0" indent="0" algn="l" rtl="0">
              <a:lnSpc>
                <a:spcPct val="90000"/>
              </a:lnSpc>
              <a:spcBef>
                <a:spcPts val="500"/>
              </a:spcBef>
              <a:spcAft>
                <a:spcPts val="0"/>
              </a:spcAft>
              <a:buSzPts val="1800"/>
              <a:buNone/>
            </a:pPr>
            <a:endParaRPr sz="1800" dirty="0"/>
          </a:p>
        </p:txBody>
      </p:sp>
      <p:pic>
        <p:nvPicPr>
          <p:cNvPr id="2" name="Picture 1">
            <a:extLst>
              <a:ext uri="{FF2B5EF4-FFF2-40B4-BE49-F238E27FC236}">
                <a16:creationId xmlns:a16="http://schemas.microsoft.com/office/drawing/2014/main" id="{CCC3D166-4E1A-E323-39C0-8173EFFB7442}"/>
              </a:ext>
            </a:extLst>
          </p:cNvPr>
          <p:cNvPicPr>
            <a:picLocks noChangeAspect="1"/>
          </p:cNvPicPr>
          <p:nvPr/>
        </p:nvPicPr>
        <p:blipFill>
          <a:blip r:embed="rId3"/>
          <a:stretch>
            <a:fillRect/>
          </a:stretch>
        </p:blipFill>
        <p:spPr>
          <a:xfrm>
            <a:off x="976728" y="204717"/>
            <a:ext cx="4453410" cy="2896358"/>
          </a:xfrm>
          <a:prstGeom prst="rect">
            <a:avLst/>
          </a:prstGeom>
        </p:spPr>
      </p:pic>
      <p:pic>
        <p:nvPicPr>
          <p:cNvPr id="4" name="Picture 3">
            <a:extLst>
              <a:ext uri="{FF2B5EF4-FFF2-40B4-BE49-F238E27FC236}">
                <a16:creationId xmlns:a16="http://schemas.microsoft.com/office/drawing/2014/main" id="{29E14007-CEC8-AE2D-E0DA-77BB2AE98036}"/>
              </a:ext>
            </a:extLst>
          </p:cNvPr>
          <p:cNvPicPr>
            <a:picLocks noChangeAspect="1"/>
          </p:cNvPicPr>
          <p:nvPr/>
        </p:nvPicPr>
        <p:blipFill>
          <a:blip r:embed="rId4"/>
          <a:stretch>
            <a:fillRect/>
          </a:stretch>
        </p:blipFill>
        <p:spPr>
          <a:xfrm>
            <a:off x="977756" y="3275463"/>
            <a:ext cx="4451354" cy="274850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6"/>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0" name="Google Shape;110;p16"/>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3"/>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p16"/>
          <p:cNvSpPr txBox="1">
            <a:spLocks noGrp="1"/>
          </p:cNvSpPr>
          <p:nvPr>
            <p:ph type="title"/>
          </p:nvPr>
        </p:nvSpPr>
        <p:spPr>
          <a:xfrm>
            <a:off x="6060685" y="380289"/>
            <a:ext cx="3822189" cy="1899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b="1" u="sng" dirty="0" err="1"/>
              <a:t>Tränarstaben</a:t>
            </a:r>
            <a:endParaRPr dirty="0"/>
          </a:p>
        </p:txBody>
      </p:sp>
      <p:sp>
        <p:nvSpPr>
          <p:cNvPr id="112" name="Google Shape;112;p16"/>
          <p:cNvSpPr txBox="1">
            <a:spLocks noGrp="1"/>
          </p:cNvSpPr>
          <p:nvPr>
            <p:ph type="body" idx="1"/>
          </p:nvPr>
        </p:nvSpPr>
        <p:spPr>
          <a:xfrm>
            <a:off x="5215468" y="1756783"/>
            <a:ext cx="6219210" cy="4874700"/>
          </a:xfrm>
          <a:prstGeom prst="rect">
            <a:avLst/>
          </a:prstGeom>
          <a:noFill/>
          <a:ln>
            <a:noFill/>
          </a:ln>
        </p:spPr>
        <p:txBody>
          <a:bodyPr spcFirstLastPara="1" wrap="square" lIns="91425" tIns="45700" rIns="91425" bIns="45700" anchor="t" anchorCtr="0">
            <a:normAutofit/>
          </a:bodyPr>
          <a:lstStyle/>
          <a:p>
            <a:pPr marL="228600" lvl="0" indent="-228600" rtl="0">
              <a:lnSpc>
                <a:spcPct val="90000"/>
              </a:lnSpc>
              <a:spcBef>
                <a:spcPts val="1000"/>
              </a:spcBef>
              <a:spcAft>
                <a:spcPts val="0"/>
              </a:spcAft>
              <a:buClr>
                <a:schemeClr val="dk1"/>
              </a:buClr>
              <a:buSzPts val="1800"/>
              <a:buChar char="•"/>
            </a:pPr>
            <a:r>
              <a:rPr lang="en-US" sz="1800" dirty="0" err="1"/>
              <a:t>Ansvarsområden</a:t>
            </a:r>
            <a:endParaRPr lang="en-US" dirty="0" err="1"/>
          </a:p>
          <a:p>
            <a:pPr marL="685800" lvl="1" indent="-228600" rtl="0">
              <a:lnSpc>
                <a:spcPct val="90000"/>
              </a:lnSpc>
              <a:spcBef>
                <a:spcPts val="500"/>
              </a:spcBef>
              <a:spcAft>
                <a:spcPts val="0"/>
              </a:spcAft>
              <a:buClr>
                <a:schemeClr val="dk1"/>
              </a:buClr>
              <a:buSzPts val="1800"/>
              <a:buChar char="•"/>
            </a:pPr>
            <a:r>
              <a:rPr lang="sv-SE" sz="1800" dirty="0"/>
              <a:t>Andreas – huvudansvar, DJ (ass. tränare iFK2)</a:t>
            </a:r>
            <a:endParaRPr dirty="0"/>
          </a:p>
          <a:p>
            <a:pPr marL="685800" lvl="1" indent="-228600" rtl="0">
              <a:lnSpc>
                <a:spcPct val="90000"/>
              </a:lnSpc>
              <a:spcBef>
                <a:spcPts val="500"/>
              </a:spcBef>
              <a:spcAft>
                <a:spcPts val="0"/>
              </a:spcAft>
              <a:buClr>
                <a:schemeClr val="dk1"/>
              </a:buClr>
              <a:buSzPts val="1800"/>
              <a:buChar char="•"/>
            </a:pPr>
            <a:r>
              <a:rPr lang="sv-SE" sz="1800" dirty="0"/>
              <a:t>Jonas – huvudansvar, DJ (ass. tränare i FK2)</a:t>
            </a:r>
            <a:endParaRPr sz="1800" dirty="0" err="1"/>
          </a:p>
          <a:p>
            <a:pPr marL="685800" lvl="1" indent="-228600" rtl="0">
              <a:lnSpc>
                <a:spcPct val="90000"/>
              </a:lnSpc>
              <a:spcBef>
                <a:spcPts val="500"/>
              </a:spcBef>
              <a:spcAft>
                <a:spcPts val="0"/>
              </a:spcAft>
              <a:buClr>
                <a:schemeClr val="dk1"/>
              </a:buClr>
              <a:buSzPts val="1800"/>
              <a:buChar char="•"/>
            </a:pPr>
            <a:r>
              <a:rPr lang="sv-SE" sz="1800" dirty="0"/>
              <a:t>Jim – ass. tränare, FK2/DJ </a:t>
            </a:r>
            <a:endParaRPr dirty="0"/>
          </a:p>
          <a:p>
            <a:pPr marL="685800" lvl="1" indent="-228600" rtl="0">
              <a:lnSpc>
                <a:spcPct val="90000"/>
              </a:lnSpc>
              <a:spcBef>
                <a:spcPts val="500"/>
              </a:spcBef>
              <a:spcAft>
                <a:spcPts val="0"/>
              </a:spcAft>
              <a:buClr>
                <a:schemeClr val="dk1"/>
              </a:buClr>
              <a:buSzPts val="1800"/>
              <a:buChar char="•"/>
            </a:pPr>
            <a:r>
              <a:rPr lang="sv-SE" sz="1800" dirty="0"/>
              <a:t>Peter – ass. tränare, FK2/DJ</a:t>
            </a:r>
            <a:endParaRPr dirty="0"/>
          </a:p>
          <a:p>
            <a:pPr marL="685800" lvl="1" indent="-228600" rtl="0">
              <a:lnSpc>
                <a:spcPct val="90000"/>
              </a:lnSpc>
              <a:spcBef>
                <a:spcPts val="500"/>
              </a:spcBef>
              <a:spcAft>
                <a:spcPts val="0"/>
              </a:spcAft>
              <a:buClr>
                <a:schemeClr val="dk1"/>
              </a:buClr>
              <a:buSzPts val="1800"/>
              <a:buChar char="•"/>
            </a:pPr>
            <a:r>
              <a:rPr lang="sv-SE" sz="1800" dirty="0"/>
              <a:t>Mathias – ass. tränare, DJ/FK2</a:t>
            </a:r>
          </a:p>
          <a:p>
            <a:pPr marL="685800" lvl="1" indent="-228600" rtl="0">
              <a:lnSpc>
                <a:spcPct val="90000"/>
              </a:lnSpc>
              <a:spcBef>
                <a:spcPts val="500"/>
              </a:spcBef>
              <a:spcAft>
                <a:spcPts val="0"/>
              </a:spcAft>
              <a:buClr>
                <a:schemeClr val="dk1"/>
              </a:buClr>
              <a:buSzPts val="1800"/>
              <a:buChar char="•"/>
            </a:pPr>
            <a:r>
              <a:rPr lang="sv-SE" sz="1800" dirty="0"/>
              <a:t>Dennis – målvaktstränare, huvudansvar FK2</a:t>
            </a:r>
          </a:p>
          <a:p>
            <a:pPr marL="685800" lvl="1" indent="-228600" rtl="0">
              <a:lnSpc>
                <a:spcPct val="90000"/>
              </a:lnSpc>
              <a:spcBef>
                <a:spcPts val="500"/>
              </a:spcBef>
              <a:spcAft>
                <a:spcPts val="0"/>
              </a:spcAft>
              <a:buClr>
                <a:schemeClr val="dk1"/>
              </a:buClr>
              <a:buSzPts val="1800"/>
              <a:buChar char="•"/>
            </a:pPr>
            <a:r>
              <a:rPr lang="sv-SE" sz="1800" dirty="0"/>
              <a:t>Daniel – ass. tränare FK2</a:t>
            </a:r>
          </a:p>
          <a:p>
            <a:pPr marL="685800" lvl="1" indent="-228600" rtl="0">
              <a:lnSpc>
                <a:spcPct val="90000"/>
              </a:lnSpc>
              <a:spcBef>
                <a:spcPts val="500"/>
              </a:spcBef>
              <a:spcAft>
                <a:spcPts val="0"/>
              </a:spcAft>
              <a:buClr>
                <a:schemeClr val="dk1"/>
              </a:buClr>
              <a:buSzPts val="1800"/>
              <a:buChar char="•"/>
            </a:pPr>
            <a:r>
              <a:rPr lang="sv-SE" sz="1800" dirty="0"/>
              <a:t>Felicia – lagledare, DJ/FK2</a:t>
            </a:r>
          </a:p>
          <a:p>
            <a:pPr marL="685800" lvl="1" indent="-228600" rtl="0">
              <a:lnSpc>
                <a:spcPct val="90000"/>
              </a:lnSpc>
              <a:spcBef>
                <a:spcPts val="500"/>
              </a:spcBef>
              <a:spcAft>
                <a:spcPts val="0"/>
              </a:spcAft>
              <a:buClr>
                <a:schemeClr val="dk1"/>
              </a:buClr>
              <a:buSzPts val="1800"/>
              <a:buChar char="•"/>
            </a:pPr>
            <a:r>
              <a:rPr lang="sv-SE" sz="1800" dirty="0"/>
              <a:t>Veronica – lagledare, DJ/FK2</a:t>
            </a:r>
            <a:endParaRPr dirty="0" err="1"/>
          </a:p>
          <a:p>
            <a:pPr marL="685800" lvl="0" indent="0" algn="l" rtl="0">
              <a:lnSpc>
                <a:spcPct val="90000"/>
              </a:lnSpc>
              <a:spcBef>
                <a:spcPts val="500"/>
              </a:spcBef>
              <a:spcAft>
                <a:spcPts val="0"/>
              </a:spcAft>
              <a:buSzPts val="1800"/>
              <a:buNone/>
            </a:pPr>
            <a:r>
              <a:rPr lang="sv-SE" sz="1800" dirty="0"/>
              <a:t> </a:t>
            </a:r>
            <a:endParaRPr sz="1800" dirty="0"/>
          </a:p>
          <a:p>
            <a:pPr marL="457200" lvl="0" indent="0" algn="l" rtl="0">
              <a:lnSpc>
                <a:spcPct val="90000"/>
              </a:lnSpc>
              <a:spcBef>
                <a:spcPts val="500"/>
              </a:spcBef>
              <a:spcAft>
                <a:spcPts val="0"/>
              </a:spcAft>
              <a:buSzPts val="1800"/>
              <a:buNone/>
            </a:pPr>
            <a:endParaRPr sz="1800" dirty="0"/>
          </a:p>
        </p:txBody>
      </p:sp>
      <p:pic>
        <p:nvPicPr>
          <p:cNvPr id="2" name="Picture 1">
            <a:extLst>
              <a:ext uri="{FF2B5EF4-FFF2-40B4-BE49-F238E27FC236}">
                <a16:creationId xmlns:a16="http://schemas.microsoft.com/office/drawing/2014/main" id="{D0079C7B-1820-855C-DE3F-DB9368964AAD}"/>
              </a:ext>
            </a:extLst>
          </p:cNvPr>
          <p:cNvPicPr>
            <a:picLocks noChangeAspect="1"/>
          </p:cNvPicPr>
          <p:nvPr/>
        </p:nvPicPr>
        <p:blipFill>
          <a:blip r:embed="rId3"/>
          <a:stretch>
            <a:fillRect/>
          </a:stretch>
        </p:blipFill>
        <p:spPr>
          <a:xfrm>
            <a:off x="757322" y="671015"/>
            <a:ext cx="4035446" cy="2657524"/>
          </a:xfrm>
          <a:prstGeom prst="rect">
            <a:avLst/>
          </a:prstGeom>
        </p:spPr>
      </p:pic>
      <p:pic>
        <p:nvPicPr>
          <p:cNvPr id="3" name="Picture 2">
            <a:extLst>
              <a:ext uri="{FF2B5EF4-FFF2-40B4-BE49-F238E27FC236}">
                <a16:creationId xmlns:a16="http://schemas.microsoft.com/office/drawing/2014/main" id="{0AA88FF0-FAE7-2E0B-D2CB-5BB7A2F39BF6}"/>
              </a:ext>
            </a:extLst>
          </p:cNvPr>
          <p:cNvPicPr>
            <a:picLocks noChangeAspect="1"/>
          </p:cNvPicPr>
          <p:nvPr/>
        </p:nvPicPr>
        <p:blipFill>
          <a:blip r:embed="rId4"/>
          <a:stretch>
            <a:fillRect/>
          </a:stretch>
        </p:blipFill>
        <p:spPr>
          <a:xfrm>
            <a:off x="756446" y="3548417"/>
            <a:ext cx="4037199" cy="26271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6676027" y="800186"/>
            <a:ext cx="4491821" cy="72151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t>Träningar</a:t>
            </a:r>
            <a:endParaRPr/>
          </a:p>
        </p:txBody>
      </p:sp>
      <p:sp>
        <p:nvSpPr>
          <p:cNvPr id="121" name="Google Shape;121;p17"/>
          <p:cNvSpPr/>
          <p:nvPr/>
        </p:nvSpPr>
        <p:spPr>
          <a:xfrm>
            <a:off x="0" y="4139706"/>
            <a:ext cx="123362" cy="2718294"/>
          </a:xfrm>
          <a:prstGeom prst="rect">
            <a:avLst/>
          </a:prstGeom>
          <a:gradFill>
            <a:gsLst>
              <a:gs pos="0">
                <a:srgbClr val="5B9BD5">
                  <a:alpha val="0"/>
                </a:srgbClr>
              </a:gs>
              <a:gs pos="19000">
                <a:srgbClr val="5B9BD5">
                  <a:alpha val="0"/>
                </a:srgbClr>
              </a:gs>
              <a:gs pos="100000">
                <a:srgbClr val="9CC2E5"/>
              </a:gs>
            </a:gsLst>
            <a:lin ang="6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2" name="Google Shape;122;p17"/>
          <p:cNvSpPr txBox="1">
            <a:spLocks noGrp="1"/>
          </p:cNvSpPr>
          <p:nvPr>
            <p:ph type="body" idx="1"/>
          </p:nvPr>
        </p:nvSpPr>
        <p:spPr>
          <a:xfrm>
            <a:off x="6329016" y="1781791"/>
            <a:ext cx="5336338" cy="445730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400"/>
              <a:buNone/>
            </a:pPr>
            <a:r>
              <a:rPr lang="en-US" sz="1400" dirty="0" err="1"/>
              <a:t>Ordinarie</a:t>
            </a:r>
            <a:r>
              <a:rPr lang="en-US" sz="1400" dirty="0"/>
              <a:t> </a:t>
            </a:r>
            <a:r>
              <a:rPr lang="en-US" sz="1400" dirty="0" err="1"/>
              <a:t>träningar</a:t>
            </a:r>
            <a:r>
              <a:rPr lang="en-US" sz="1400" dirty="0"/>
              <a:t> </a:t>
            </a:r>
            <a:r>
              <a:rPr lang="en-US" sz="1400" dirty="0" err="1"/>
              <a:t>från</a:t>
            </a:r>
            <a:r>
              <a:rPr lang="en-US" sz="1400" dirty="0"/>
              <a:t> och med Oktober:</a:t>
            </a:r>
            <a:endParaRPr dirty="0"/>
          </a:p>
          <a:p>
            <a:pPr marL="0" lvl="0" indent="0" algn="l" rtl="0">
              <a:lnSpc>
                <a:spcPct val="90000"/>
              </a:lnSpc>
              <a:spcBef>
                <a:spcPts val="1000"/>
              </a:spcBef>
              <a:spcAft>
                <a:spcPts val="0"/>
              </a:spcAft>
              <a:buSzPts val="1400"/>
              <a:buNone/>
            </a:pPr>
            <a:r>
              <a:rPr lang="en-US" sz="1400" dirty="0" err="1"/>
              <a:t>Måndagar</a:t>
            </a:r>
            <a:r>
              <a:rPr lang="en-US" sz="1400" dirty="0"/>
              <a:t> </a:t>
            </a:r>
            <a:r>
              <a:rPr lang="sv-SE" sz="1400" dirty="0"/>
              <a:t>kl. 18:00–19:00, 19:00-20:00 (Speed &amp; </a:t>
            </a:r>
            <a:r>
              <a:rPr lang="sv-SE" sz="1400" dirty="0" err="1"/>
              <a:t>Cryo</a:t>
            </a:r>
            <a:r>
              <a:rPr lang="sv-SE" sz="1400" dirty="0"/>
              <a:t>), svart/orange </a:t>
            </a:r>
            <a:endParaRPr dirty="0"/>
          </a:p>
          <a:p>
            <a:pPr marL="0" lvl="0" indent="0" algn="l" rtl="0">
              <a:lnSpc>
                <a:spcPct val="90000"/>
              </a:lnSpc>
              <a:spcBef>
                <a:spcPts val="1000"/>
              </a:spcBef>
              <a:spcAft>
                <a:spcPts val="0"/>
              </a:spcAft>
              <a:buClr>
                <a:schemeClr val="dk1"/>
              </a:buClr>
              <a:buSzPts val="1400"/>
              <a:buNone/>
            </a:pPr>
            <a:r>
              <a:rPr lang="en-US" sz="1400" dirty="0" err="1"/>
              <a:t>Tisdagar</a:t>
            </a:r>
            <a:r>
              <a:rPr lang="en-US" sz="1400" dirty="0"/>
              <a:t> kl. 20:45-22:00 (</a:t>
            </a:r>
            <a:r>
              <a:rPr lang="en-US" sz="1400" dirty="0" err="1"/>
              <a:t>Mälarenergi</a:t>
            </a:r>
            <a:r>
              <a:rPr lang="en-US" sz="1400" dirty="0"/>
              <a:t> A-hall), orange </a:t>
            </a:r>
            <a:r>
              <a:rPr lang="en-US" sz="1400" dirty="0" err="1"/>
              <a:t>nivå</a:t>
            </a:r>
            <a:endParaRPr lang="en-US" sz="1400" dirty="0"/>
          </a:p>
          <a:p>
            <a:pPr marL="0" lvl="0" indent="0" algn="l" rtl="0">
              <a:lnSpc>
                <a:spcPct val="90000"/>
              </a:lnSpc>
              <a:spcBef>
                <a:spcPts val="1000"/>
              </a:spcBef>
              <a:spcAft>
                <a:spcPts val="0"/>
              </a:spcAft>
              <a:buClr>
                <a:schemeClr val="dk1"/>
              </a:buClr>
              <a:buSzPts val="1400"/>
              <a:buNone/>
            </a:pPr>
            <a:r>
              <a:rPr lang="en-US" sz="1400" dirty="0" err="1"/>
              <a:t>Onsdagar</a:t>
            </a:r>
            <a:r>
              <a:rPr lang="en-US" sz="1400" dirty="0"/>
              <a:t> kl. 19:00-20:15, kl. 20:15-21:30 (Castellum), orange/</a:t>
            </a:r>
            <a:r>
              <a:rPr lang="en-US" sz="1400" dirty="0" err="1"/>
              <a:t>svart</a:t>
            </a:r>
            <a:endParaRPr dirty="0"/>
          </a:p>
          <a:p>
            <a:pPr marL="0" lvl="0" indent="0" algn="l" rtl="0">
              <a:lnSpc>
                <a:spcPct val="90000"/>
              </a:lnSpc>
              <a:spcBef>
                <a:spcPts val="1000"/>
              </a:spcBef>
              <a:spcAft>
                <a:spcPts val="0"/>
              </a:spcAft>
              <a:buClr>
                <a:schemeClr val="dk1"/>
              </a:buClr>
              <a:buSzPts val="1400"/>
              <a:buNone/>
            </a:pPr>
            <a:r>
              <a:rPr lang="sv-SE" sz="1400" dirty="0"/>
              <a:t>Fredagar kl. 17:30-18:45 (Mälarenergi B-hall), svart nivå</a:t>
            </a:r>
          </a:p>
          <a:p>
            <a:pPr marL="0" lvl="0" indent="0" algn="l" rtl="0">
              <a:lnSpc>
                <a:spcPct val="90000"/>
              </a:lnSpc>
              <a:spcBef>
                <a:spcPts val="1000"/>
              </a:spcBef>
              <a:spcAft>
                <a:spcPts val="0"/>
              </a:spcAft>
              <a:buClr>
                <a:schemeClr val="dk1"/>
              </a:buClr>
              <a:buSzPts val="1400"/>
              <a:buNone/>
            </a:pPr>
            <a:r>
              <a:rPr lang="sv-SE" sz="1400" dirty="0"/>
              <a:t>(Om tisdag eller fredag utgår </a:t>
            </a:r>
            <a:r>
              <a:rPr lang="sv-SE" sz="1400" dirty="0" err="1"/>
              <a:t>pga</a:t>
            </a:r>
            <a:r>
              <a:rPr lang="sv-SE" sz="1400" dirty="0"/>
              <a:t> andra evenemang kommer kvarvarande pass i ME vara gemensamt)</a:t>
            </a:r>
            <a:endParaRPr sz="1400" dirty="0"/>
          </a:p>
          <a:p>
            <a:pPr marL="0" lvl="0" indent="0" algn="l" rtl="0">
              <a:lnSpc>
                <a:spcPct val="90000"/>
              </a:lnSpc>
              <a:spcBef>
                <a:spcPts val="1000"/>
              </a:spcBef>
              <a:spcAft>
                <a:spcPts val="0"/>
              </a:spcAft>
              <a:buClr>
                <a:schemeClr val="dk1"/>
              </a:buClr>
              <a:buSzPts val="1400"/>
              <a:buNone/>
            </a:pPr>
            <a:endParaRPr sz="1400" dirty="0"/>
          </a:p>
          <a:p>
            <a:pPr marL="0" lvl="0" indent="0" algn="l" rtl="0">
              <a:lnSpc>
                <a:spcPct val="90000"/>
              </a:lnSpc>
              <a:spcBef>
                <a:spcPts val="1000"/>
              </a:spcBef>
              <a:spcAft>
                <a:spcPts val="0"/>
              </a:spcAft>
              <a:buClr>
                <a:schemeClr val="dk1"/>
              </a:buClr>
              <a:buSzPts val="1400"/>
              <a:buNone/>
            </a:pPr>
            <a:endParaRPr sz="1400" dirty="0"/>
          </a:p>
          <a:p>
            <a:pPr marL="0" lvl="0" indent="0" algn="l" rtl="0">
              <a:lnSpc>
                <a:spcPct val="90000"/>
              </a:lnSpc>
              <a:spcBef>
                <a:spcPts val="1000"/>
              </a:spcBef>
              <a:spcAft>
                <a:spcPts val="0"/>
              </a:spcAft>
              <a:buClr>
                <a:schemeClr val="dk1"/>
              </a:buClr>
              <a:buSzPts val="1400"/>
              <a:buNone/>
            </a:pPr>
            <a:r>
              <a:rPr lang="en-US" sz="1400" b="1" u="sng" dirty="0" err="1"/>
              <a:t>Föranmäl</a:t>
            </a:r>
            <a:r>
              <a:rPr lang="en-US" sz="1400" b="1" u="sng" dirty="0"/>
              <a:t> </a:t>
            </a:r>
            <a:r>
              <a:rPr lang="en-US" sz="1400" b="1" u="sng" dirty="0" err="1"/>
              <a:t>närvaro</a:t>
            </a:r>
            <a:r>
              <a:rPr lang="en-US" sz="1400" b="1" u="sng" dirty="0"/>
              <a:t> och </a:t>
            </a:r>
            <a:r>
              <a:rPr lang="en-US" sz="1400" b="1" u="sng" dirty="0" err="1"/>
              <a:t>frånvaro</a:t>
            </a:r>
            <a:r>
              <a:rPr lang="en-US" sz="1400" b="1" u="sng" dirty="0"/>
              <a:t> </a:t>
            </a:r>
            <a:r>
              <a:rPr lang="en-US" sz="1400" b="1" u="sng" dirty="0" err="1"/>
              <a:t>som</a:t>
            </a:r>
            <a:r>
              <a:rPr lang="en-US" sz="1400" b="1" u="sng" dirty="0"/>
              <a:t> </a:t>
            </a:r>
            <a:r>
              <a:rPr lang="en-US" sz="1400" b="1" u="sng" dirty="0" err="1"/>
              <a:t>svar</a:t>
            </a:r>
            <a:r>
              <a:rPr lang="en-US" sz="1400" b="1" u="sng" dirty="0"/>
              <a:t> </a:t>
            </a:r>
            <a:r>
              <a:rPr lang="en-US" sz="1400" b="1" u="sng" dirty="0" err="1"/>
              <a:t>på</a:t>
            </a:r>
            <a:r>
              <a:rPr lang="en-US" sz="1400" b="1" u="sng" dirty="0"/>
              <a:t> </a:t>
            </a:r>
            <a:r>
              <a:rPr lang="en-US" sz="1400" b="1" u="sng" dirty="0" err="1"/>
              <a:t>kallelsen</a:t>
            </a:r>
            <a:endParaRPr dirty="0"/>
          </a:p>
          <a:p>
            <a:pPr marL="0" lvl="0" indent="0" algn="l" rtl="0">
              <a:lnSpc>
                <a:spcPct val="90000"/>
              </a:lnSpc>
              <a:spcBef>
                <a:spcPts val="1000"/>
              </a:spcBef>
              <a:spcAft>
                <a:spcPts val="0"/>
              </a:spcAft>
              <a:buClr>
                <a:schemeClr val="dk1"/>
              </a:buClr>
              <a:buSzPts val="1400"/>
              <a:buNone/>
            </a:pPr>
            <a:r>
              <a:rPr lang="en-US" sz="1400" dirty="0"/>
              <a:t>Kom </a:t>
            </a:r>
            <a:r>
              <a:rPr lang="en-US" sz="1400" dirty="0" err="1"/>
              <a:t>ihåg</a:t>
            </a:r>
            <a:r>
              <a:rPr lang="en-US" sz="1400" dirty="0"/>
              <a:t> </a:t>
            </a:r>
            <a:r>
              <a:rPr lang="en-US" sz="1400" dirty="0" err="1"/>
              <a:t>att</a:t>
            </a:r>
            <a:r>
              <a:rPr lang="en-US" sz="1400" dirty="0"/>
              <a:t> </a:t>
            </a:r>
            <a:r>
              <a:rPr lang="en-US" sz="1400" b="1" dirty="0" err="1"/>
              <a:t>komma</a:t>
            </a:r>
            <a:r>
              <a:rPr lang="en-US" sz="1400" b="1" dirty="0"/>
              <a:t> i </a:t>
            </a:r>
            <a:r>
              <a:rPr lang="en-US" sz="1400" b="1" dirty="0" err="1"/>
              <a:t>tid</a:t>
            </a:r>
            <a:r>
              <a:rPr lang="en-US" sz="1400" dirty="0"/>
              <a:t> och ta med </a:t>
            </a:r>
            <a:r>
              <a:rPr lang="en-US" sz="1400" dirty="0" err="1"/>
              <a:t>skor</a:t>
            </a:r>
            <a:r>
              <a:rPr lang="en-US" sz="1400" dirty="0"/>
              <a:t>, </a:t>
            </a:r>
            <a:r>
              <a:rPr lang="en-US" sz="1400" dirty="0" err="1"/>
              <a:t>klubba</a:t>
            </a:r>
            <a:r>
              <a:rPr lang="en-US" sz="1400" dirty="0"/>
              <a:t>, </a:t>
            </a:r>
            <a:r>
              <a:rPr lang="en-US" sz="1400" dirty="0" err="1"/>
              <a:t>glasögon</a:t>
            </a:r>
            <a:r>
              <a:rPr lang="en-US" sz="1400" dirty="0"/>
              <a:t> och </a:t>
            </a:r>
            <a:r>
              <a:rPr lang="en-US" sz="1400" dirty="0" err="1"/>
              <a:t>vattenflaska</a:t>
            </a:r>
            <a:r>
              <a:rPr lang="en-US" sz="1400" dirty="0"/>
              <a:t>.</a:t>
            </a:r>
          </a:p>
          <a:p>
            <a:pPr marL="0" lvl="0" indent="0" algn="l" rtl="0">
              <a:lnSpc>
                <a:spcPct val="90000"/>
              </a:lnSpc>
              <a:spcBef>
                <a:spcPts val="1000"/>
              </a:spcBef>
              <a:spcAft>
                <a:spcPts val="0"/>
              </a:spcAft>
              <a:buClr>
                <a:schemeClr val="dk1"/>
              </a:buClr>
              <a:buSzPts val="1400"/>
              <a:buNone/>
            </a:pPr>
            <a:r>
              <a:rPr lang="en-US" sz="1400" dirty="0"/>
              <a:t>Samling 30min </a:t>
            </a:r>
            <a:r>
              <a:rPr lang="en-US" sz="1400" dirty="0" err="1"/>
              <a:t>innan</a:t>
            </a:r>
            <a:r>
              <a:rPr lang="en-US" sz="1400" dirty="0"/>
              <a:t> </a:t>
            </a:r>
            <a:r>
              <a:rPr lang="en-US" sz="1400" dirty="0" err="1"/>
              <a:t>träning</a:t>
            </a:r>
            <a:r>
              <a:rPr lang="en-US" sz="1400" dirty="0"/>
              <a:t> </a:t>
            </a:r>
            <a:r>
              <a:rPr lang="en-US" sz="1400" dirty="0" err="1"/>
              <a:t>startar</a:t>
            </a:r>
            <a:r>
              <a:rPr lang="en-US" sz="1400" dirty="0"/>
              <a:t>.</a:t>
            </a:r>
            <a:endParaRPr dirty="0"/>
          </a:p>
          <a:p>
            <a:pPr marL="0" lvl="0" indent="0" algn="l" rtl="0">
              <a:lnSpc>
                <a:spcPct val="90000"/>
              </a:lnSpc>
              <a:spcBef>
                <a:spcPts val="1000"/>
              </a:spcBef>
              <a:spcAft>
                <a:spcPts val="0"/>
              </a:spcAft>
              <a:buClr>
                <a:schemeClr val="dk1"/>
              </a:buClr>
              <a:buSzPts val="1400"/>
              <a:buNone/>
            </a:pPr>
            <a:endParaRPr sz="1400" dirty="0"/>
          </a:p>
          <a:p>
            <a:pPr marL="0" lvl="0" indent="0" algn="l" rtl="0">
              <a:lnSpc>
                <a:spcPct val="90000"/>
              </a:lnSpc>
              <a:spcBef>
                <a:spcPts val="1000"/>
              </a:spcBef>
              <a:spcAft>
                <a:spcPts val="0"/>
              </a:spcAft>
              <a:buClr>
                <a:schemeClr val="dk1"/>
              </a:buClr>
              <a:buSzPts val="1400"/>
              <a:buNone/>
            </a:pPr>
            <a:r>
              <a:rPr lang="en-US" sz="1400" dirty="0" err="1"/>
              <a:t>Viktigt</a:t>
            </a:r>
            <a:r>
              <a:rPr lang="en-US" sz="1400" dirty="0"/>
              <a:t> </a:t>
            </a:r>
            <a:r>
              <a:rPr lang="en-US" sz="1400" dirty="0" err="1"/>
              <a:t>att</a:t>
            </a:r>
            <a:r>
              <a:rPr lang="en-US" sz="1400" dirty="0"/>
              <a:t> man </a:t>
            </a:r>
            <a:r>
              <a:rPr lang="en-US" sz="1400" dirty="0" err="1"/>
              <a:t>har</a:t>
            </a:r>
            <a:r>
              <a:rPr lang="en-US" sz="1400" dirty="0"/>
              <a:t> </a:t>
            </a:r>
            <a:r>
              <a:rPr lang="en-US" sz="1400" dirty="0" err="1"/>
              <a:t>en</a:t>
            </a:r>
            <a:r>
              <a:rPr lang="en-US" sz="1400" dirty="0"/>
              <a:t> </a:t>
            </a:r>
            <a:r>
              <a:rPr lang="en-US" sz="1400" dirty="0" err="1"/>
              <a:t>kontinuitet</a:t>
            </a:r>
            <a:r>
              <a:rPr lang="en-US" sz="1400" dirty="0"/>
              <a:t> </a:t>
            </a:r>
            <a:r>
              <a:rPr lang="en-US" sz="1400" dirty="0" err="1"/>
              <a:t>på</a:t>
            </a:r>
            <a:r>
              <a:rPr lang="en-US" sz="1400" dirty="0"/>
              <a:t> </a:t>
            </a:r>
            <a:r>
              <a:rPr lang="en-US" sz="1400" dirty="0" err="1"/>
              <a:t>träningarna</a:t>
            </a:r>
            <a:r>
              <a:rPr lang="en-US" sz="1400" dirty="0"/>
              <a:t>. </a:t>
            </a:r>
            <a:endParaRPr sz="1000" dirty="0"/>
          </a:p>
        </p:txBody>
      </p:sp>
      <p:pic>
        <p:nvPicPr>
          <p:cNvPr id="2" name="Picture 1">
            <a:extLst>
              <a:ext uri="{FF2B5EF4-FFF2-40B4-BE49-F238E27FC236}">
                <a16:creationId xmlns:a16="http://schemas.microsoft.com/office/drawing/2014/main" id="{5CEC3A3E-9516-0FC5-79E7-6487FFDCD181}"/>
              </a:ext>
            </a:extLst>
          </p:cNvPr>
          <p:cNvPicPr>
            <a:picLocks noChangeAspect="1"/>
          </p:cNvPicPr>
          <p:nvPr/>
        </p:nvPicPr>
        <p:blipFill>
          <a:blip r:embed="rId3"/>
          <a:stretch>
            <a:fillRect/>
          </a:stretch>
        </p:blipFill>
        <p:spPr>
          <a:xfrm>
            <a:off x="526647" y="1781791"/>
            <a:ext cx="5336339" cy="3556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p:nvPr/>
        </p:nvSpPr>
        <p:spPr>
          <a:xfrm>
            <a:off x="3048" y="-46032"/>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p18"/>
          <p:cNvSpPr txBox="1">
            <a:spLocks noGrp="1"/>
          </p:cNvSpPr>
          <p:nvPr>
            <p:ph type="title"/>
          </p:nvPr>
        </p:nvSpPr>
        <p:spPr>
          <a:xfrm>
            <a:off x="826635" y="185743"/>
            <a:ext cx="6002110" cy="122174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dirty="0"/>
              <a:t>TRÄNINGSUPPLÄGG </a:t>
            </a:r>
            <a:endParaRPr sz="4000" dirty="0"/>
          </a:p>
        </p:txBody>
      </p:sp>
      <p:sp>
        <p:nvSpPr>
          <p:cNvPr id="130" name="Google Shape;130;p18"/>
          <p:cNvSpPr txBox="1">
            <a:spLocks noGrp="1"/>
          </p:cNvSpPr>
          <p:nvPr>
            <p:ph type="body" idx="1"/>
          </p:nvPr>
        </p:nvSpPr>
        <p:spPr>
          <a:xfrm>
            <a:off x="381650" y="1407483"/>
            <a:ext cx="7085950" cy="4785935"/>
          </a:xfrm>
          <a:prstGeom prst="rect">
            <a:avLst/>
          </a:prstGeom>
          <a:noFill/>
          <a:ln>
            <a:noFill/>
          </a:ln>
        </p:spPr>
        <p:txBody>
          <a:bodyPr spcFirstLastPara="1" wrap="square" lIns="91425" tIns="45700" rIns="91425" bIns="45700" anchor="t" anchorCtr="0">
            <a:normAutofit fontScale="92500" lnSpcReduction="20000"/>
          </a:bodyPr>
          <a:lstStyle/>
          <a:p>
            <a:pPr marL="457200" lvl="0" indent="0" algn="l" rtl="0">
              <a:lnSpc>
                <a:spcPct val="90000"/>
              </a:lnSpc>
              <a:spcBef>
                <a:spcPts val="0"/>
              </a:spcBef>
              <a:spcAft>
                <a:spcPts val="0"/>
              </a:spcAft>
              <a:buSzPts val="1800"/>
              <a:buNone/>
            </a:pPr>
            <a:r>
              <a:rPr lang="en-US" sz="1700" dirty="0"/>
              <a:t>I </a:t>
            </a:r>
            <a:r>
              <a:rPr lang="en-US" sz="1700" dirty="0" err="1"/>
              <a:t>år</a:t>
            </a:r>
            <a:r>
              <a:rPr lang="en-US" sz="1700" dirty="0"/>
              <a:t> </a:t>
            </a:r>
            <a:r>
              <a:rPr lang="en-US" sz="1700" dirty="0" err="1"/>
              <a:t>kommer</a:t>
            </a:r>
            <a:r>
              <a:rPr lang="en-US" sz="1700" dirty="0"/>
              <a:t> vi </a:t>
            </a:r>
            <a:r>
              <a:rPr lang="en-US" sz="1700" dirty="0" err="1"/>
              <a:t>jobba</a:t>
            </a:r>
            <a:r>
              <a:rPr lang="en-US" sz="1700" dirty="0"/>
              <a:t> extra med </a:t>
            </a:r>
            <a:r>
              <a:rPr lang="en-US" sz="1700" dirty="0" err="1"/>
              <a:t>att</a:t>
            </a:r>
            <a:r>
              <a:rPr lang="en-US" sz="1700" dirty="0"/>
              <a:t>:</a:t>
            </a:r>
          </a:p>
          <a:p>
            <a:pPr marL="457200" lvl="0" indent="0" algn="l" rtl="0">
              <a:lnSpc>
                <a:spcPct val="90000"/>
              </a:lnSpc>
              <a:spcBef>
                <a:spcPts val="0"/>
              </a:spcBef>
              <a:spcAft>
                <a:spcPts val="0"/>
              </a:spcAft>
              <a:buSzPts val="1800"/>
              <a:buNone/>
            </a:pPr>
            <a:r>
              <a:rPr lang="en-US" sz="1700" dirty="0"/>
              <a:t> </a:t>
            </a:r>
            <a:endParaRPr sz="1700" dirty="0"/>
          </a:p>
          <a:p>
            <a:pPr marL="457200" lvl="0" indent="-349250" algn="l" rtl="0">
              <a:lnSpc>
                <a:spcPct val="120000"/>
              </a:lnSpc>
              <a:spcBef>
                <a:spcPts val="0"/>
              </a:spcBef>
              <a:spcAft>
                <a:spcPts val="0"/>
              </a:spcAft>
              <a:buSzPts val="1900"/>
              <a:buChar char="•"/>
            </a:pPr>
            <a:r>
              <a:rPr lang="en-US" sz="1700" dirty="0" err="1"/>
              <a:t>Spelarna</a:t>
            </a:r>
            <a:r>
              <a:rPr lang="en-US" sz="1700" dirty="0"/>
              <a:t> ska </a:t>
            </a:r>
            <a:r>
              <a:rPr lang="en-US" sz="1700" dirty="0" err="1"/>
              <a:t>kunna</a:t>
            </a:r>
            <a:r>
              <a:rPr lang="en-US" sz="1700" dirty="0"/>
              <a:t> </a:t>
            </a:r>
            <a:r>
              <a:rPr lang="en-US" sz="1700" dirty="0" err="1"/>
              <a:t>utföra</a:t>
            </a:r>
            <a:r>
              <a:rPr lang="en-US" sz="1700" dirty="0"/>
              <a:t> </a:t>
            </a:r>
            <a:r>
              <a:rPr lang="en-US" sz="1700" dirty="0" err="1"/>
              <a:t>varje</a:t>
            </a:r>
            <a:r>
              <a:rPr lang="en-US" sz="1700" dirty="0"/>
              <a:t> moment i </a:t>
            </a:r>
            <a:r>
              <a:rPr lang="en-US" sz="1700" b="1" dirty="0" err="1"/>
              <a:t>högre</a:t>
            </a:r>
            <a:r>
              <a:rPr lang="en-US" sz="1700" b="1" dirty="0"/>
              <a:t> fart</a:t>
            </a:r>
            <a:r>
              <a:rPr lang="en-US" sz="1700" dirty="0"/>
              <a:t>.</a:t>
            </a:r>
            <a:endParaRPr sz="1700" dirty="0"/>
          </a:p>
          <a:p>
            <a:pPr marL="457200" lvl="0" indent="-349250" algn="l" rtl="0">
              <a:lnSpc>
                <a:spcPct val="120000"/>
              </a:lnSpc>
              <a:spcBef>
                <a:spcPts val="0"/>
              </a:spcBef>
              <a:spcAft>
                <a:spcPts val="0"/>
              </a:spcAft>
              <a:buSzPts val="1900"/>
              <a:buChar char="•"/>
            </a:pPr>
            <a:r>
              <a:rPr lang="en-US" sz="1700" dirty="0" err="1"/>
              <a:t>Spelarna</a:t>
            </a:r>
            <a:r>
              <a:rPr lang="en-US" sz="1700" dirty="0"/>
              <a:t> ska ha </a:t>
            </a:r>
            <a:r>
              <a:rPr lang="en-US" sz="1700" dirty="0" err="1"/>
              <a:t>en</a:t>
            </a:r>
            <a:r>
              <a:rPr lang="en-US" sz="1700" dirty="0"/>
              <a:t> </a:t>
            </a:r>
            <a:r>
              <a:rPr lang="en-US" sz="1700" b="1" dirty="0" err="1"/>
              <a:t>rörelse</a:t>
            </a:r>
            <a:r>
              <a:rPr lang="en-US" sz="1700" b="1" dirty="0"/>
              <a:t>, variation </a:t>
            </a:r>
            <a:r>
              <a:rPr lang="en-US" sz="1700" dirty="0"/>
              <a:t>i </a:t>
            </a:r>
            <a:r>
              <a:rPr lang="en-US" sz="1700" dirty="0" err="1"/>
              <a:t>vårt</a:t>
            </a:r>
            <a:r>
              <a:rPr lang="en-US" sz="1700" dirty="0"/>
              <a:t> </a:t>
            </a:r>
            <a:r>
              <a:rPr lang="en-US" sz="1700" dirty="0" err="1"/>
              <a:t>spel</a:t>
            </a:r>
            <a:r>
              <a:rPr lang="en-US" sz="1700" dirty="0"/>
              <a:t>.</a:t>
            </a:r>
            <a:endParaRPr sz="1700" dirty="0"/>
          </a:p>
          <a:p>
            <a:pPr marL="457200" lvl="0" indent="-349250" algn="l" rtl="0">
              <a:lnSpc>
                <a:spcPct val="120000"/>
              </a:lnSpc>
              <a:spcBef>
                <a:spcPts val="0"/>
              </a:spcBef>
              <a:spcAft>
                <a:spcPts val="0"/>
              </a:spcAft>
              <a:buSzPts val="1900"/>
              <a:buChar char="•"/>
            </a:pPr>
            <a:r>
              <a:rPr lang="en-US" sz="1700" dirty="0" err="1"/>
              <a:t>Spelarna</a:t>
            </a:r>
            <a:r>
              <a:rPr lang="en-US" sz="1700" dirty="0"/>
              <a:t> ska </a:t>
            </a:r>
            <a:r>
              <a:rPr lang="en-US" sz="1700" b="1" dirty="0" err="1"/>
              <a:t>förstå</a:t>
            </a:r>
            <a:r>
              <a:rPr lang="en-US" sz="1700" dirty="0"/>
              <a:t> och </a:t>
            </a:r>
            <a:r>
              <a:rPr lang="en-US" sz="1700" dirty="0" err="1"/>
              <a:t>utföra</a:t>
            </a:r>
            <a:r>
              <a:rPr lang="en-US" sz="1700" dirty="0"/>
              <a:t> sin roll i </a:t>
            </a:r>
            <a:r>
              <a:rPr lang="en-US" sz="1700" dirty="0" err="1"/>
              <a:t>försvars</a:t>
            </a:r>
            <a:r>
              <a:rPr lang="en-US" sz="1700" dirty="0"/>
              <a:t>- respective </a:t>
            </a:r>
            <a:r>
              <a:rPr lang="en-US" sz="1700" dirty="0" err="1"/>
              <a:t>anfallsspelet</a:t>
            </a:r>
            <a:r>
              <a:rPr lang="en-US" sz="1700" dirty="0"/>
              <a:t> </a:t>
            </a:r>
            <a:r>
              <a:rPr lang="en-US" sz="1700" dirty="0" err="1"/>
              <a:t>på</a:t>
            </a:r>
            <a:r>
              <a:rPr lang="en-US" sz="1700" dirty="0"/>
              <a:t> </a:t>
            </a:r>
            <a:r>
              <a:rPr lang="en-US" sz="1700" dirty="0" err="1"/>
              <a:t>ett</a:t>
            </a:r>
            <a:r>
              <a:rPr lang="en-US" sz="1700" dirty="0"/>
              <a:t> </a:t>
            </a:r>
            <a:r>
              <a:rPr lang="en-US" sz="1700" dirty="0" err="1"/>
              <a:t>tydligare</a:t>
            </a:r>
            <a:r>
              <a:rPr lang="en-US" sz="1700" dirty="0"/>
              <a:t> </a:t>
            </a:r>
            <a:r>
              <a:rPr lang="en-US" sz="1700" dirty="0" err="1"/>
              <a:t>sätt</a:t>
            </a:r>
            <a:endParaRPr sz="1700" dirty="0"/>
          </a:p>
          <a:p>
            <a:pPr indent="-349250">
              <a:lnSpc>
                <a:spcPct val="120000"/>
              </a:lnSpc>
              <a:spcBef>
                <a:spcPts val="0"/>
              </a:spcBef>
              <a:buSzPts val="1900"/>
            </a:pPr>
            <a:r>
              <a:rPr lang="en-US" sz="1700" dirty="0" err="1"/>
              <a:t>Spelarna</a:t>
            </a:r>
            <a:r>
              <a:rPr lang="en-US" sz="1700" dirty="0"/>
              <a:t> ska </a:t>
            </a:r>
            <a:r>
              <a:rPr lang="en-US" sz="1700" dirty="0" err="1"/>
              <a:t>bli</a:t>
            </a:r>
            <a:r>
              <a:rPr lang="en-US" sz="1700" dirty="0"/>
              <a:t> </a:t>
            </a:r>
            <a:r>
              <a:rPr lang="en-US" sz="1700" b="1" dirty="0" err="1"/>
              <a:t>fysiskt</a:t>
            </a:r>
            <a:r>
              <a:rPr lang="en-US" sz="1700" b="1" dirty="0"/>
              <a:t> </a:t>
            </a:r>
            <a:r>
              <a:rPr lang="en-US" sz="1700" b="1" dirty="0" err="1"/>
              <a:t>starkare</a:t>
            </a:r>
            <a:r>
              <a:rPr lang="en-US" sz="1700" b="1" dirty="0"/>
              <a:t> </a:t>
            </a:r>
            <a:r>
              <a:rPr lang="en-US" sz="1700" dirty="0"/>
              <a:t>och </a:t>
            </a:r>
            <a:r>
              <a:rPr lang="en-US" sz="1700" b="1" dirty="0" err="1"/>
              <a:t>snabbare</a:t>
            </a:r>
            <a:r>
              <a:rPr lang="en-US" sz="1700" dirty="0"/>
              <a:t> för </a:t>
            </a:r>
            <a:r>
              <a:rPr lang="en-US" sz="1700" dirty="0" err="1"/>
              <a:t>att</a:t>
            </a:r>
            <a:r>
              <a:rPr lang="en-US" sz="1700" dirty="0"/>
              <a:t> </a:t>
            </a:r>
            <a:r>
              <a:rPr lang="en-US" sz="1700" dirty="0" err="1"/>
              <a:t>kunna</a:t>
            </a:r>
            <a:r>
              <a:rPr lang="en-US" sz="1700" dirty="0"/>
              <a:t> </a:t>
            </a:r>
            <a:r>
              <a:rPr lang="en-US" sz="1700" dirty="0" err="1"/>
              <a:t>bli</a:t>
            </a:r>
            <a:r>
              <a:rPr lang="en-US" sz="1700" dirty="0"/>
              <a:t> </a:t>
            </a:r>
            <a:r>
              <a:rPr lang="en-US" sz="1700" dirty="0" err="1"/>
              <a:t>rörligare</a:t>
            </a:r>
            <a:r>
              <a:rPr lang="en-US" sz="1700" dirty="0"/>
              <a:t> </a:t>
            </a:r>
            <a:r>
              <a:rPr lang="en-US" sz="1700" dirty="0" err="1"/>
              <a:t>på</a:t>
            </a:r>
            <a:r>
              <a:rPr lang="en-US" sz="1700" dirty="0"/>
              <a:t> plan och </a:t>
            </a:r>
            <a:r>
              <a:rPr lang="en-US" sz="1700" dirty="0" err="1"/>
              <a:t>vinna</a:t>
            </a:r>
            <a:r>
              <a:rPr lang="en-US" sz="1700" dirty="0"/>
              <a:t> </a:t>
            </a:r>
            <a:r>
              <a:rPr lang="en-US" sz="1700" dirty="0" err="1"/>
              <a:t>fler</a:t>
            </a:r>
            <a:r>
              <a:rPr lang="en-US" sz="1700" dirty="0"/>
              <a:t> </a:t>
            </a:r>
            <a:r>
              <a:rPr lang="en-US" sz="1700" dirty="0" err="1"/>
              <a:t>dueller</a:t>
            </a:r>
            <a:r>
              <a:rPr lang="en-US" sz="1700" dirty="0"/>
              <a:t>.</a:t>
            </a:r>
          </a:p>
          <a:p>
            <a:pPr indent="-349250">
              <a:lnSpc>
                <a:spcPct val="120000"/>
              </a:lnSpc>
              <a:spcBef>
                <a:spcPts val="0"/>
              </a:spcBef>
              <a:buSzPts val="1900"/>
            </a:pPr>
            <a:r>
              <a:rPr lang="en-US" sz="1700" dirty="0" err="1"/>
              <a:t>Målvakter</a:t>
            </a:r>
            <a:r>
              <a:rPr lang="en-US" sz="1700" dirty="0"/>
              <a:t>; </a:t>
            </a:r>
            <a:r>
              <a:rPr lang="sv-SE" sz="1700" dirty="0"/>
              <a:t>jobba med </a:t>
            </a:r>
            <a:r>
              <a:rPr lang="sv-SE" sz="1700" b="1" dirty="0"/>
              <a:t>speluppfattning</a:t>
            </a:r>
            <a:r>
              <a:rPr lang="sv-SE" sz="1700" dirty="0"/>
              <a:t>, </a:t>
            </a:r>
            <a:r>
              <a:rPr lang="sv-SE" sz="1700" b="1" dirty="0"/>
              <a:t>spelförståelse</a:t>
            </a:r>
            <a:r>
              <a:rPr lang="sv-SE" sz="1700" dirty="0"/>
              <a:t> och rörelse. </a:t>
            </a:r>
            <a:endParaRPr lang="en-US" sz="1700" dirty="0"/>
          </a:p>
          <a:p>
            <a:pPr indent="-349250">
              <a:lnSpc>
                <a:spcPct val="120000"/>
              </a:lnSpc>
              <a:spcBef>
                <a:spcPts val="0"/>
              </a:spcBef>
              <a:buSzPts val="1900"/>
            </a:pPr>
            <a:r>
              <a:rPr lang="sv-SE" sz="1700" dirty="0"/>
              <a:t>Nytt för i år är att vi kommer börja träna in </a:t>
            </a:r>
            <a:r>
              <a:rPr lang="sv-SE" sz="1700" b="1" dirty="0"/>
              <a:t>olika spelsystem</a:t>
            </a:r>
            <a:r>
              <a:rPr lang="sv-SE" sz="1700" dirty="0"/>
              <a:t>.</a:t>
            </a:r>
          </a:p>
          <a:p>
            <a:pPr indent="-349250">
              <a:lnSpc>
                <a:spcPct val="120000"/>
              </a:lnSpc>
              <a:spcBef>
                <a:spcPts val="0"/>
              </a:spcBef>
              <a:buSzPts val="1900"/>
            </a:pPr>
            <a:r>
              <a:rPr lang="sv-SE" sz="1700" b="1" dirty="0"/>
              <a:t>Nivåanpassning</a:t>
            </a:r>
            <a:r>
              <a:rPr lang="sv-SE" sz="1700" dirty="0"/>
              <a:t> för att spelare och målvakter ska utvecklas på bästa sätt utifrån förutsättningarna, för att kunna se individerna bättre, för att kunna ge bättre stöd och coachning. Uppdelning baserad på speluppfattning, teknik, fysik, inställning mm.</a:t>
            </a:r>
          </a:p>
          <a:p>
            <a:pPr indent="-349250">
              <a:lnSpc>
                <a:spcPct val="120000"/>
              </a:lnSpc>
              <a:spcBef>
                <a:spcPts val="0"/>
              </a:spcBef>
              <a:buSzPts val="1900"/>
            </a:pPr>
            <a:r>
              <a:rPr lang="sv-SE" sz="1700" dirty="0"/>
              <a:t>Rotation mellan nivåer och olika lag.</a:t>
            </a:r>
          </a:p>
          <a:p>
            <a:pPr indent="-349250">
              <a:lnSpc>
                <a:spcPct val="120000"/>
              </a:lnSpc>
              <a:spcBef>
                <a:spcPts val="0"/>
              </a:spcBef>
              <a:buSzPts val="1900"/>
            </a:pPr>
            <a:r>
              <a:rPr lang="sv-SE" sz="1700" dirty="0"/>
              <a:t>Dialog med spelare för att klargöra och förstå ambitioner, styrkor och utvecklingsområden.</a:t>
            </a:r>
            <a:endParaRPr sz="1700" dirty="0"/>
          </a:p>
          <a:p>
            <a:pPr marL="457200" lvl="0" indent="0" algn="l" rtl="0">
              <a:lnSpc>
                <a:spcPct val="90000"/>
              </a:lnSpc>
              <a:spcBef>
                <a:spcPts val="0"/>
              </a:spcBef>
              <a:spcAft>
                <a:spcPts val="0"/>
              </a:spcAft>
              <a:buSzPts val="1800"/>
              <a:buNone/>
            </a:pPr>
            <a:endParaRPr sz="1700" dirty="0"/>
          </a:p>
          <a:p>
            <a:pPr marL="457200" lvl="0" indent="0" algn="l" rtl="0">
              <a:lnSpc>
                <a:spcPct val="90000"/>
              </a:lnSpc>
              <a:spcBef>
                <a:spcPts val="0"/>
              </a:spcBef>
              <a:spcAft>
                <a:spcPts val="0"/>
              </a:spcAft>
              <a:buSzPts val="1800"/>
              <a:buNone/>
            </a:pPr>
            <a:r>
              <a:rPr lang="en-US" sz="1700" dirty="0"/>
              <a:t>Vi </a:t>
            </a:r>
            <a:r>
              <a:rPr lang="en-US" sz="1700" dirty="0" err="1"/>
              <a:t>fortsätter</a:t>
            </a:r>
            <a:r>
              <a:rPr lang="en-US" sz="1700" dirty="0"/>
              <a:t> </a:t>
            </a:r>
            <a:r>
              <a:rPr lang="en-US" sz="1700" dirty="0" err="1"/>
              <a:t>givetvis</a:t>
            </a:r>
            <a:r>
              <a:rPr lang="en-US" sz="1700" dirty="0"/>
              <a:t> med alla </a:t>
            </a:r>
            <a:r>
              <a:rPr lang="en-US" sz="1700" dirty="0" err="1"/>
              <a:t>andra</a:t>
            </a:r>
            <a:r>
              <a:rPr lang="en-US" sz="1700" dirty="0"/>
              <a:t> </a:t>
            </a:r>
            <a:r>
              <a:rPr lang="en-US" sz="1700" dirty="0" err="1"/>
              <a:t>delar</a:t>
            </a:r>
            <a:r>
              <a:rPr lang="en-US" sz="1700" dirty="0"/>
              <a:t> - </a:t>
            </a:r>
            <a:r>
              <a:rPr lang="en-US" sz="1700" dirty="0" err="1"/>
              <a:t>delaktighet</a:t>
            </a:r>
            <a:r>
              <a:rPr lang="en-US" sz="1700" dirty="0"/>
              <a:t>, </a:t>
            </a:r>
            <a:r>
              <a:rPr lang="en-US" sz="1700" dirty="0" err="1"/>
              <a:t>teknik</a:t>
            </a:r>
            <a:r>
              <a:rPr lang="en-US" sz="1700" dirty="0"/>
              <a:t>, </a:t>
            </a:r>
            <a:r>
              <a:rPr lang="en-US" sz="1700" dirty="0" err="1"/>
              <a:t>skott</a:t>
            </a:r>
            <a:r>
              <a:rPr lang="en-US" sz="1700" dirty="0"/>
              <a:t> &amp; </a:t>
            </a:r>
            <a:r>
              <a:rPr lang="en-US" sz="1700" dirty="0" err="1"/>
              <a:t>avslut</a:t>
            </a:r>
            <a:r>
              <a:rPr lang="en-US" sz="1700" dirty="0"/>
              <a:t>, </a:t>
            </a:r>
            <a:r>
              <a:rPr lang="en-US" sz="1700" dirty="0" err="1"/>
              <a:t>passningar</a:t>
            </a:r>
            <a:r>
              <a:rPr lang="en-US" sz="1700" dirty="0"/>
              <a:t>, </a:t>
            </a:r>
            <a:r>
              <a:rPr lang="en-US" sz="1700" dirty="0" err="1"/>
              <a:t>spelförståelse</a:t>
            </a:r>
            <a:r>
              <a:rPr lang="en-US" sz="1700" dirty="0"/>
              <a:t> mm.</a:t>
            </a:r>
            <a:endParaRPr sz="1700" dirty="0"/>
          </a:p>
          <a:p>
            <a:pPr marL="0" lvl="0" indent="0" algn="l" rtl="0">
              <a:lnSpc>
                <a:spcPct val="90000"/>
              </a:lnSpc>
              <a:spcBef>
                <a:spcPts val="0"/>
              </a:spcBef>
              <a:spcAft>
                <a:spcPts val="0"/>
              </a:spcAft>
              <a:buClr>
                <a:schemeClr val="dk1"/>
              </a:buClr>
              <a:buSzPts val="1900"/>
              <a:buNone/>
            </a:pPr>
            <a:endParaRPr sz="1900" u="sng" dirty="0"/>
          </a:p>
          <a:p>
            <a:pPr marL="0" lvl="0" indent="0" algn="l" rtl="0">
              <a:lnSpc>
                <a:spcPct val="90000"/>
              </a:lnSpc>
              <a:spcBef>
                <a:spcPts val="0"/>
              </a:spcBef>
              <a:spcAft>
                <a:spcPts val="0"/>
              </a:spcAft>
              <a:buSzPts val="1800"/>
              <a:buNone/>
            </a:pPr>
            <a:endParaRPr sz="1900" dirty="0"/>
          </a:p>
          <a:p>
            <a:pPr marL="0" lvl="0" indent="0" algn="l" rtl="0">
              <a:lnSpc>
                <a:spcPct val="90000"/>
              </a:lnSpc>
              <a:spcBef>
                <a:spcPts val="0"/>
              </a:spcBef>
              <a:spcAft>
                <a:spcPts val="0"/>
              </a:spcAft>
              <a:buSzPts val="1800"/>
              <a:buNone/>
            </a:pPr>
            <a:endParaRPr sz="1900" u="sng" dirty="0"/>
          </a:p>
          <a:p>
            <a:pPr marL="0" marR="0" lvl="0" indent="0" algn="l" rtl="0">
              <a:lnSpc>
                <a:spcPct val="90000"/>
              </a:lnSpc>
              <a:spcBef>
                <a:spcPts val="0"/>
              </a:spcBef>
              <a:spcAft>
                <a:spcPts val="0"/>
              </a:spcAft>
              <a:buClr>
                <a:schemeClr val="dk1"/>
              </a:buClr>
              <a:buSzPts val="1800"/>
              <a:buNone/>
            </a:pPr>
            <a:endParaRPr sz="1800" u="sng" dirty="0">
              <a:latin typeface="Calibri"/>
              <a:ea typeface="Calibri"/>
              <a:cs typeface="Calibri"/>
              <a:sym typeface="Calibri"/>
            </a:endParaRPr>
          </a:p>
          <a:p>
            <a:pPr marL="228600" lvl="0" indent="-101600" algn="l" rtl="0">
              <a:lnSpc>
                <a:spcPct val="90000"/>
              </a:lnSpc>
              <a:spcBef>
                <a:spcPts val="1000"/>
              </a:spcBef>
              <a:spcAft>
                <a:spcPts val="0"/>
              </a:spcAft>
              <a:buClr>
                <a:schemeClr val="dk1"/>
              </a:buClr>
              <a:buSzPts val="2000"/>
              <a:buNone/>
            </a:pPr>
            <a:endParaRPr sz="2000" dirty="0"/>
          </a:p>
        </p:txBody>
      </p:sp>
      <p:pic>
        <p:nvPicPr>
          <p:cNvPr id="5" name="Bildobjekt 4">
            <a:extLst>
              <a:ext uri="{FF2B5EF4-FFF2-40B4-BE49-F238E27FC236}">
                <a16:creationId xmlns:a16="http://schemas.microsoft.com/office/drawing/2014/main" id="{DFA3B1DA-F06F-34CF-F422-11A30BEE99BA}"/>
              </a:ext>
            </a:extLst>
          </p:cNvPr>
          <p:cNvPicPr>
            <a:picLocks noChangeAspect="1"/>
          </p:cNvPicPr>
          <p:nvPr/>
        </p:nvPicPr>
        <p:blipFill>
          <a:blip r:embed="rId3"/>
          <a:stretch>
            <a:fillRect/>
          </a:stretch>
        </p:blipFill>
        <p:spPr>
          <a:xfrm>
            <a:off x="7613048" y="1407483"/>
            <a:ext cx="3626942" cy="362694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F3984E-1115-AAFC-794C-40D31C78512A}"/>
              </a:ext>
            </a:extLst>
          </p:cNvPr>
          <p:cNvSpPr>
            <a:spLocks noGrp="1"/>
          </p:cNvSpPr>
          <p:nvPr>
            <p:ph type="title"/>
          </p:nvPr>
        </p:nvSpPr>
        <p:spPr/>
        <p:txBody>
          <a:bodyPr/>
          <a:lstStyle/>
          <a:p>
            <a:r>
              <a:rPr lang="sv-SE" dirty="0"/>
              <a:t>Nivåindelning</a:t>
            </a:r>
          </a:p>
        </p:txBody>
      </p:sp>
      <p:sp>
        <p:nvSpPr>
          <p:cNvPr id="3" name="Platshållare för text 2">
            <a:extLst>
              <a:ext uri="{FF2B5EF4-FFF2-40B4-BE49-F238E27FC236}">
                <a16:creationId xmlns:a16="http://schemas.microsoft.com/office/drawing/2014/main" id="{DAB73A65-58D0-BF78-AAB6-74D3184E57E8}"/>
              </a:ext>
            </a:extLst>
          </p:cNvPr>
          <p:cNvSpPr>
            <a:spLocks noGrp="1"/>
          </p:cNvSpPr>
          <p:nvPr>
            <p:ph type="body" idx="1"/>
          </p:nvPr>
        </p:nvSpPr>
        <p:spPr>
          <a:xfrm>
            <a:off x="838200" y="1825625"/>
            <a:ext cx="5257800" cy="4351338"/>
          </a:xfrm>
        </p:spPr>
        <p:txBody>
          <a:bodyPr>
            <a:normAutofit fontScale="62500" lnSpcReduction="20000"/>
          </a:bodyPr>
          <a:lstStyle/>
          <a:p>
            <a:r>
              <a:rPr lang="sv-SE" b="1" dirty="0">
                <a:solidFill>
                  <a:srgbClr val="FAA243"/>
                </a:solidFill>
              </a:rPr>
              <a:t>Orange, nivå</a:t>
            </a:r>
          </a:p>
          <a:p>
            <a:pPr lvl="1"/>
            <a:r>
              <a:rPr lang="sv-SE" dirty="0"/>
              <a:t>Ebba Petersson</a:t>
            </a:r>
          </a:p>
          <a:p>
            <a:pPr lvl="1"/>
            <a:r>
              <a:rPr lang="sv-SE" dirty="0"/>
              <a:t>Ida Strand</a:t>
            </a:r>
          </a:p>
          <a:p>
            <a:pPr lvl="1"/>
            <a:r>
              <a:rPr lang="sv-SE" dirty="0"/>
              <a:t>Agnes </a:t>
            </a:r>
            <a:r>
              <a:rPr lang="sv-SE" dirty="0" err="1"/>
              <a:t>Svenman</a:t>
            </a:r>
            <a:endParaRPr lang="sv-SE" dirty="0"/>
          </a:p>
          <a:p>
            <a:pPr lvl="1"/>
            <a:r>
              <a:rPr lang="sv-SE" dirty="0"/>
              <a:t>Alice Wikmans</a:t>
            </a:r>
          </a:p>
          <a:p>
            <a:pPr lvl="1"/>
            <a:r>
              <a:rPr lang="sv-SE" dirty="0" err="1"/>
              <a:t>Alwa</a:t>
            </a:r>
            <a:r>
              <a:rPr lang="sv-SE" dirty="0"/>
              <a:t> Hammar</a:t>
            </a:r>
          </a:p>
          <a:p>
            <a:pPr lvl="1"/>
            <a:r>
              <a:rPr lang="sv-SE" dirty="0" err="1"/>
              <a:t>Ellia</a:t>
            </a:r>
            <a:r>
              <a:rPr lang="sv-SE" dirty="0"/>
              <a:t> Jillram</a:t>
            </a:r>
          </a:p>
          <a:p>
            <a:pPr lvl="1"/>
            <a:r>
              <a:rPr lang="sv-SE" dirty="0"/>
              <a:t>Emma Strandman</a:t>
            </a:r>
          </a:p>
          <a:p>
            <a:pPr lvl="1"/>
            <a:r>
              <a:rPr lang="sv-SE" dirty="0"/>
              <a:t>Esther Norin</a:t>
            </a:r>
          </a:p>
          <a:p>
            <a:pPr lvl="1"/>
            <a:r>
              <a:rPr lang="sv-SE" dirty="0"/>
              <a:t>Hedda Andersson Kallio</a:t>
            </a:r>
          </a:p>
          <a:p>
            <a:pPr lvl="1"/>
            <a:r>
              <a:rPr lang="sv-SE" dirty="0"/>
              <a:t>Linnea Nässén</a:t>
            </a:r>
          </a:p>
          <a:p>
            <a:pPr lvl="1"/>
            <a:r>
              <a:rPr lang="sv-SE" dirty="0"/>
              <a:t>Lo Abrahamsson</a:t>
            </a:r>
          </a:p>
          <a:p>
            <a:pPr lvl="1"/>
            <a:r>
              <a:rPr lang="sv-SE" dirty="0"/>
              <a:t>Milla Eriksson</a:t>
            </a:r>
          </a:p>
          <a:p>
            <a:pPr lvl="1"/>
            <a:r>
              <a:rPr lang="sv-SE" dirty="0"/>
              <a:t>Moa Stillman</a:t>
            </a:r>
          </a:p>
          <a:p>
            <a:pPr lvl="1"/>
            <a:r>
              <a:rPr lang="sv-SE" dirty="0"/>
              <a:t>Molly Molund</a:t>
            </a:r>
          </a:p>
          <a:p>
            <a:pPr lvl="1"/>
            <a:r>
              <a:rPr lang="sv-SE" dirty="0"/>
              <a:t>Nova Ihleberg</a:t>
            </a:r>
          </a:p>
          <a:p>
            <a:pPr lvl="1"/>
            <a:r>
              <a:rPr lang="sv-SE" dirty="0"/>
              <a:t>Sabina Granberg</a:t>
            </a:r>
          </a:p>
          <a:p>
            <a:pPr lvl="1"/>
            <a:r>
              <a:rPr lang="sv-SE" dirty="0"/>
              <a:t>Stina </a:t>
            </a:r>
            <a:r>
              <a:rPr lang="sv-SE" dirty="0" err="1"/>
              <a:t>Angland</a:t>
            </a:r>
            <a:endParaRPr lang="sv-SE" dirty="0"/>
          </a:p>
        </p:txBody>
      </p:sp>
      <p:sp>
        <p:nvSpPr>
          <p:cNvPr id="5" name="Platshållare för text 2">
            <a:extLst>
              <a:ext uri="{FF2B5EF4-FFF2-40B4-BE49-F238E27FC236}">
                <a16:creationId xmlns:a16="http://schemas.microsoft.com/office/drawing/2014/main" id="{D01742EC-3939-14AA-C190-E894787EF24B}"/>
              </a:ext>
            </a:extLst>
          </p:cNvPr>
          <p:cNvSpPr txBox="1">
            <a:spLocks/>
          </p:cNvSpPr>
          <p:nvPr/>
        </p:nvSpPr>
        <p:spPr>
          <a:xfrm>
            <a:off x="6096000" y="1825625"/>
            <a:ext cx="5257800" cy="4351338"/>
          </a:xfrm>
          <a:prstGeom prst="rect">
            <a:avLst/>
          </a:prstGeom>
          <a:noFill/>
          <a:ln>
            <a:noFill/>
          </a:ln>
        </p:spPr>
        <p:txBody>
          <a:bodyPr spcFirstLastPara="1" wrap="square" lIns="91425" tIns="45700" rIns="91425" bIns="45700" anchor="t" anchorCtr="0">
            <a:normAutofit fontScale="70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spc="0">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spc="0">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spc="0">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spc="0">
                <a:solidFill>
                  <a:schemeClr val="dk1"/>
                </a:solidFill>
                <a:latin typeface="Calibri"/>
                <a:ea typeface="Calibri"/>
                <a:cs typeface="Calibri"/>
                <a:sym typeface="Calibri"/>
              </a:defRPr>
            </a:lvl9pPr>
          </a:lstStyle>
          <a:p>
            <a:r>
              <a:rPr lang="sv-SE" b="1" dirty="0"/>
              <a:t>Svart, nivå</a:t>
            </a:r>
          </a:p>
          <a:p>
            <a:pPr lvl="1"/>
            <a:r>
              <a:rPr lang="sv-SE" dirty="0"/>
              <a:t>Manda Svärd</a:t>
            </a:r>
          </a:p>
          <a:p>
            <a:pPr lvl="1"/>
            <a:r>
              <a:rPr lang="sv-SE" dirty="0"/>
              <a:t>Tindra Björklund</a:t>
            </a:r>
          </a:p>
          <a:p>
            <a:pPr lvl="1"/>
            <a:r>
              <a:rPr lang="sv-SE" dirty="0"/>
              <a:t>Vendela Lindvall</a:t>
            </a:r>
          </a:p>
          <a:p>
            <a:pPr lvl="1"/>
            <a:r>
              <a:rPr lang="sv-SE" dirty="0"/>
              <a:t>Alice </a:t>
            </a:r>
            <a:r>
              <a:rPr lang="sv-SE" dirty="0" err="1"/>
              <a:t>Vickerius</a:t>
            </a:r>
            <a:endParaRPr lang="sv-SE" dirty="0"/>
          </a:p>
          <a:p>
            <a:pPr lvl="1"/>
            <a:r>
              <a:rPr lang="sv-SE" dirty="0"/>
              <a:t>Elma Piispanen</a:t>
            </a:r>
          </a:p>
          <a:p>
            <a:pPr lvl="1"/>
            <a:r>
              <a:rPr lang="sv-SE" dirty="0"/>
              <a:t>Elsa Glas</a:t>
            </a:r>
          </a:p>
          <a:p>
            <a:pPr lvl="1"/>
            <a:r>
              <a:rPr lang="sv-SE" dirty="0"/>
              <a:t>Evelina Östlund</a:t>
            </a:r>
          </a:p>
          <a:p>
            <a:pPr lvl="1"/>
            <a:r>
              <a:rPr lang="sv-SE" dirty="0"/>
              <a:t>Johanna Andersson</a:t>
            </a:r>
          </a:p>
          <a:p>
            <a:pPr lvl="1"/>
            <a:r>
              <a:rPr lang="sv-SE" dirty="0" err="1"/>
              <a:t>Joline</a:t>
            </a:r>
            <a:r>
              <a:rPr lang="sv-SE" dirty="0"/>
              <a:t> Lindgren</a:t>
            </a:r>
          </a:p>
          <a:p>
            <a:pPr lvl="1"/>
            <a:r>
              <a:rPr lang="sv-SE" dirty="0"/>
              <a:t>Klara Piispanen</a:t>
            </a:r>
          </a:p>
          <a:p>
            <a:pPr lvl="1"/>
            <a:r>
              <a:rPr lang="sv-SE" dirty="0"/>
              <a:t>Linn Sjöberg</a:t>
            </a:r>
          </a:p>
          <a:p>
            <a:pPr lvl="1"/>
            <a:r>
              <a:rPr lang="sv-SE" dirty="0"/>
              <a:t>Maja Teodorsson</a:t>
            </a:r>
          </a:p>
          <a:p>
            <a:pPr lvl="1"/>
            <a:r>
              <a:rPr lang="sv-SE" dirty="0"/>
              <a:t>My Zingmark</a:t>
            </a:r>
          </a:p>
          <a:p>
            <a:pPr lvl="1"/>
            <a:r>
              <a:rPr lang="sv-SE" dirty="0"/>
              <a:t>Nellie Jakobsson</a:t>
            </a:r>
          </a:p>
          <a:p>
            <a:pPr lvl="1"/>
            <a:r>
              <a:rPr lang="sv-SE" dirty="0"/>
              <a:t>Nova Gabrielsson </a:t>
            </a:r>
            <a:r>
              <a:rPr lang="sv-SE" dirty="0" err="1"/>
              <a:t>Glenberg</a:t>
            </a:r>
            <a:endParaRPr lang="sv-SE" dirty="0"/>
          </a:p>
          <a:p>
            <a:pPr lvl="1"/>
            <a:r>
              <a:rPr lang="sv-SE" dirty="0"/>
              <a:t>Tova </a:t>
            </a:r>
            <a:r>
              <a:rPr lang="sv-SE" dirty="0" err="1"/>
              <a:t>Eldeén</a:t>
            </a:r>
            <a:endParaRPr lang="sv-SE" dirty="0"/>
          </a:p>
        </p:txBody>
      </p:sp>
    </p:spTree>
    <p:extLst>
      <p:ext uri="{BB962C8B-B14F-4D97-AF65-F5344CB8AC3E}">
        <p14:creationId xmlns:p14="http://schemas.microsoft.com/office/powerpoint/2010/main" val="210950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210775" y="2127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SPELIDÉ OCH SPELFÖRSTÅELSE</a:t>
            </a:r>
            <a:endParaRPr/>
          </a:p>
        </p:txBody>
      </p:sp>
      <p:pic>
        <p:nvPicPr>
          <p:cNvPr id="137" name="Google Shape;137;p19"/>
          <p:cNvPicPr preferRelativeResize="0"/>
          <p:nvPr/>
        </p:nvPicPr>
        <p:blipFill rotWithShape="1">
          <a:blip r:embed="rId3">
            <a:alphaModFix/>
          </a:blip>
          <a:srcRect/>
          <a:stretch/>
        </p:blipFill>
        <p:spPr>
          <a:xfrm>
            <a:off x="367500" y="1515450"/>
            <a:ext cx="3721676" cy="1969824"/>
          </a:xfrm>
          <a:prstGeom prst="rect">
            <a:avLst/>
          </a:prstGeom>
          <a:noFill/>
          <a:ln>
            <a:noFill/>
          </a:ln>
        </p:spPr>
      </p:pic>
      <p:pic>
        <p:nvPicPr>
          <p:cNvPr id="138" name="Google Shape;138;p19"/>
          <p:cNvPicPr preferRelativeResize="0"/>
          <p:nvPr/>
        </p:nvPicPr>
        <p:blipFill rotWithShape="1">
          <a:blip r:embed="rId4">
            <a:alphaModFix/>
          </a:blip>
          <a:srcRect/>
          <a:stretch/>
        </p:blipFill>
        <p:spPr>
          <a:xfrm>
            <a:off x="7109810" y="1102800"/>
            <a:ext cx="4889116" cy="2612275"/>
          </a:xfrm>
          <a:prstGeom prst="rect">
            <a:avLst/>
          </a:prstGeom>
          <a:noFill/>
          <a:ln>
            <a:noFill/>
          </a:ln>
        </p:spPr>
      </p:pic>
      <p:pic>
        <p:nvPicPr>
          <p:cNvPr id="139" name="Google Shape;139;p19"/>
          <p:cNvPicPr preferRelativeResize="0"/>
          <p:nvPr/>
        </p:nvPicPr>
        <p:blipFill rotWithShape="1">
          <a:blip r:embed="rId5">
            <a:alphaModFix/>
          </a:blip>
          <a:srcRect/>
          <a:stretch/>
        </p:blipFill>
        <p:spPr>
          <a:xfrm>
            <a:off x="152400" y="4280124"/>
            <a:ext cx="4615982" cy="2425475"/>
          </a:xfrm>
          <a:prstGeom prst="rect">
            <a:avLst/>
          </a:prstGeom>
          <a:noFill/>
          <a:ln>
            <a:noFill/>
          </a:ln>
        </p:spPr>
      </p:pic>
      <p:pic>
        <p:nvPicPr>
          <p:cNvPr id="140" name="Google Shape;140;p19"/>
          <p:cNvPicPr preferRelativeResize="0"/>
          <p:nvPr/>
        </p:nvPicPr>
        <p:blipFill rotWithShape="1">
          <a:blip r:embed="rId6">
            <a:alphaModFix/>
          </a:blip>
          <a:srcRect/>
          <a:stretch/>
        </p:blipFill>
        <p:spPr>
          <a:xfrm>
            <a:off x="6087775" y="4143150"/>
            <a:ext cx="6016674" cy="2699426"/>
          </a:xfrm>
          <a:prstGeom prst="rect">
            <a:avLst/>
          </a:prstGeom>
          <a:noFill/>
          <a:ln>
            <a:noFill/>
          </a:ln>
        </p:spPr>
      </p:pic>
      <p:pic>
        <p:nvPicPr>
          <p:cNvPr id="141" name="Google Shape;141;p19"/>
          <p:cNvPicPr preferRelativeResize="0"/>
          <p:nvPr/>
        </p:nvPicPr>
        <p:blipFill rotWithShape="1">
          <a:blip r:embed="rId7">
            <a:alphaModFix/>
          </a:blip>
          <a:srcRect/>
          <a:stretch/>
        </p:blipFill>
        <p:spPr>
          <a:xfrm>
            <a:off x="3967432" y="2473912"/>
            <a:ext cx="3142373" cy="1910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5"/>
        <p:cNvGrpSpPr/>
        <p:nvPr/>
      </p:nvGrpSpPr>
      <p:grpSpPr>
        <a:xfrm>
          <a:off x="0" y="0"/>
          <a:ext cx="0" cy="0"/>
          <a:chOff x="0" y="0"/>
          <a:chExt cx="0" cy="0"/>
        </a:xfrm>
      </p:grpSpPr>
      <p:sp>
        <p:nvSpPr>
          <p:cNvPr id="146" name="Google Shape;146;p20"/>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7" name="Google Shape;147;p20"/>
          <p:cNvSpPr txBox="1">
            <a:spLocks noGrp="1"/>
          </p:cNvSpPr>
          <p:nvPr>
            <p:ph type="title"/>
          </p:nvPr>
        </p:nvSpPr>
        <p:spPr>
          <a:xfrm>
            <a:off x="376383" y="0"/>
            <a:ext cx="5251316" cy="18073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dirty="0" err="1"/>
              <a:t>Seriespel</a:t>
            </a:r>
            <a:r>
              <a:rPr lang="en-US" sz="4400" dirty="0"/>
              <a:t> och DM</a:t>
            </a:r>
            <a:endParaRPr sz="4400" dirty="0"/>
          </a:p>
        </p:txBody>
      </p:sp>
      <p:sp>
        <p:nvSpPr>
          <p:cNvPr id="148" name="Google Shape;148;p20"/>
          <p:cNvSpPr txBox="1">
            <a:spLocks noGrp="1"/>
          </p:cNvSpPr>
          <p:nvPr>
            <p:ph type="body" idx="1"/>
          </p:nvPr>
        </p:nvSpPr>
        <p:spPr>
          <a:xfrm>
            <a:off x="87968" y="1451985"/>
            <a:ext cx="7070213" cy="4597545"/>
          </a:xfrm>
          <a:prstGeom prst="rect">
            <a:avLst/>
          </a:prstGeom>
          <a:noFill/>
          <a:ln>
            <a:noFill/>
          </a:ln>
        </p:spPr>
        <p:txBody>
          <a:bodyPr spcFirstLastPara="1" wrap="square" lIns="91425" tIns="45700" rIns="91425" bIns="45700" anchor="t" anchorCtr="0">
            <a:normAutofit fontScale="92500" lnSpcReduction="10000"/>
          </a:bodyPr>
          <a:lstStyle/>
          <a:p>
            <a:pPr marL="0" lvl="0" indent="-114300" algn="l" rtl="0">
              <a:lnSpc>
                <a:spcPct val="90000"/>
              </a:lnSpc>
              <a:spcBef>
                <a:spcPts val="0"/>
              </a:spcBef>
              <a:spcAft>
                <a:spcPts val="0"/>
              </a:spcAft>
              <a:buClr>
                <a:schemeClr val="dk1"/>
              </a:buClr>
              <a:buSzPts val="1800"/>
              <a:buFont typeface="Arial"/>
              <a:buChar char="•"/>
            </a:pPr>
            <a:r>
              <a:rPr lang="en-US" sz="1800" dirty="0" err="1"/>
              <a:t>Två</a:t>
            </a:r>
            <a:r>
              <a:rPr lang="en-US" sz="1800" dirty="0"/>
              <a:t> lag i </a:t>
            </a:r>
            <a:r>
              <a:rPr lang="en-US" sz="1800" dirty="0" err="1"/>
              <a:t>olika</a:t>
            </a:r>
            <a:r>
              <a:rPr lang="en-US" sz="1800" dirty="0"/>
              <a:t> </a:t>
            </a:r>
            <a:r>
              <a:rPr lang="en-US" sz="1800" dirty="0" err="1"/>
              <a:t>serier</a:t>
            </a:r>
            <a:r>
              <a:rPr lang="en-US" sz="1800" dirty="0"/>
              <a:t>:</a:t>
            </a:r>
            <a:endParaRPr dirty="0"/>
          </a:p>
          <a:p>
            <a:pPr marL="0" lvl="0" indent="-114300" algn="l" rtl="0">
              <a:lnSpc>
                <a:spcPct val="90000"/>
              </a:lnSpc>
              <a:spcBef>
                <a:spcPts val="1000"/>
              </a:spcBef>
              <a:spcAft>
                <a:spcPts val="0"/>
              </a:spcAft>
              <a:buClr>
                <a:schemeClr val="dk1"/>
              </a:buClr>
              <a:buSzPts val="1800"/>
              <a:buFont typeface="Arial"/>
              <a:buChar char="•"/>
            </a:pPr>
            <a:r>
              <a:rPr lang="en-US" sz="1800" dirty="0"/>
              <a:t>FK2</a:t>
            </a:r>
          </a:p>
          <a:p>
            <a:pPr marL="0" lvl="0" indent="-114300" algn="l" rtl="0">
              <a:lnSpc>
                <a:spcPct val="90000"/>
              </a:lnSpc>
              <a:spcBef>
                <a:spcPts val="1000"/>
              </a:spcBef>
              <a:spcAft>
                <a:spcPts val="0"/>
              </a:spcAft>
              <a:buClr>
                <a:schemeClr val="dk1"/>
              </a:buClr>
              <a:buSzPts val="1800"/>
              <a:buFont typeface="Arial"/>
              <a:buChar char="•"/>
            </a:pPr>
            <a:r>
              <a:rPr lang="sv-SE" sz="1800" dirty="0"/>
              <a:t>DJ 16-20</a:t>
            </a:r>
          </a:p>
          <a:p>
            <a:pPr marL="0" lvl="0" indent="-114300" algn="l" rtl="0">
              <a:lnSpc>
                <a:spcPct val="90000"/>
              </a:lnSpc>
              <a:spcBef>
                <a:spcPts val="1000"/>
              </a:spcBef>
              <a:spcAft>
                <a:spcPts val="0"/>
              </a:spcAft>
              <a:buClr>
                <a:schemeClr val="dk1"/>
              </a:buClr>
              <a:buSzPts val="1800"/>
              <a:buFont typeface="Arial"/>
              <a:buChar char="•"/>
            </a:pPr>
            <a:endParaRPr sz="1800" dirty="0"/>
          </a:p>
          <a:p>
            <a:pPr marL="0" lvl="0" indent="-114300" algn="l" rtl="0">
              <a:lnSpc>
                <a:spcPct val="90000"/>
              </a:lnSpc>
              <a:spcBef>
                <a:spcPts val="1000"/>
              </a:spcBef>
              <a:spcAft>
                <a:spcPts val="0"/>
              </a:spcAft>
              <a:buClr>
                <a:schemeClr val="dk1"/>
              </a:buClr>
              <a:buSzPts val="1800"/>
              <a:buFont typeface="Arial"/>
              <a:buChar char="•"/>
            </a:pPr>
            <a:r>
              <a:rPr lang="en-US" sz="1800" dirty="0" err="1"/>
              <a:t>Uppdelning</a:t>
            </a:r>
            <a:r>
              <a:rPr lang="en-US" sz="1800" dirty="0"/>
              <a:t> </a:t>
            </a:r>
            <a:r>
              <a:rPr lang="en-US" sz="1800" dirty="0" err="1"/>
              <a:t>baserad</a:t>
            </a:r>
            <a:r>
              <a:rPr lang="en-US" sz="1800" dirty="0"/>
              <a:t> </a:t>
            </a:r>
            <a:r>
              <a:rPr lang="en-US" sz="1800" dirty="0" err="1"/>
              <a:t>på</a:t>
            </a:r>
            <a:r>
              <a:rPr lang="en-US" sz="1800" dirty="0"/>
              <a:t> </a:t>
            </a:r>
            <a:r>
              <a:rPr lang="en-US" sz="1800" dirty="0" err="1"/>
              <a:t>nivå</a:t>
            </a:r>
            <a:r>
              <a:rPr lang="en-US" sz="1800" dirty="0"/>
              <a:t>, </a:t>
            </a:r>
            <a:r>
              <a:rPr lang="en-US" sz="1800" dirty="0" err="1"/>
              <a:t>fysik</a:t>
            </a:r>
            <a:r>
              <a:rPr lang="en-US" sz="1800" dirty="0"/>
              <a:t>, </a:t>
            </a:r>
            <a:r>
              <a:rPr lang="en-US" sz="1800" dirty="0" err="1"/>
              <a:t>inställning</a:t>
            </a:r>
            <a:r>
              <a:rPr lang="en-US" sz="1800" dirty="0"/>
              <a:t>, </a:t>
            </a:r>
            <a:r>
              <a:rPr lang="en-US" sz="1800" dirty="0" err="1"/>
              <a:t>träningsnärvaro</a:t>
            </a:r>
            <a:r>
              <a:rPr lang="en-US" sz="1800" dirty="0"/>
              <a:t> mm.</a:t>
            </a:r>
            <a:endParaRPr sz="1800" dirty="0"/>
          </a:p>
          <a:p>
            <a:pPr marL="0" lvl="0" indent="114300" algn="l" rtl="0">
              <a:lnSpc>
                <a:spcPct val="90000"/>
              </a:lnSpc>
              <a:spcBef>
                <a:spcPts val="1000"/>
              </a:spcBef>
              <a:spcAft>
                <a:spcPts val="0"/>
              </a:spcAft>
              <a:buClr>
                <a:schemeClr val="dk1"/>
              </a:buClr>
              <a:buSzPts val="1800"/>
              <a:buFont typeface="Arial"/>
              <a:buNone/>
            </a:pPr>
            <a:endParaRPr sz="1800" dirty="0"/>
          </a:p>
          <a:p>
            <a:pPr marL="0" lvl="0" indent="-114300" algn="l" rtl="0">
              <a:lnSpc>
                <a:spcPct val="90000"/>
              </a:lnSpc>
              <a:spcBef>
                <a:spcPts val="1000"/>
              </a:spcBef>
              <a:spcAft>
                <a:spcPts val="0"/>
              </a:spcAft>
              <a:buSzPts val="1800"/>
              <a:buFont typeface="Arial"/>
              <a:buChar char="•"/>
            </a:pPr>
            <a:r>
              <a:rPr lang="en-US" sz="1800" dirty="0"/>
              <a:t> DM för junior (2010 och 2011) </a:t>
            </a:r>
            <a:r>
              <a:rPr lang="en-US" sz="1800" dirty="0" err="1"/>
              <a:t>spelades</a:t>
            </a:r>
            <a:r>
              <a:rPr lang="en-US" sz="1800" dirty="0"/>
              <a:t> </a:t>
            </a:r>
            <a:r>
              <a:rPr lang="en-US" sz="1800" dirty="0" err="1"/>
              <a:t>helgen</a:t>
            </a:r>
            <a:r>
              <a:rPr lang="en-US" sz="1800" dirty="0"/>
              <a:t> </a:t>
            </a:r>
            <a:r>
              <a:rPr lang="en-US" sz="1800" dirty="0" err="1"/>
              <a:t>vecka</a:t>
            </a:r>
            <a:r>
              <a:rPr lang="en-US" sz="1800" dirty="0"/>
              <a:t> 38.</a:t>
            </a:r>
          </a:p>
          <a:p>
            <a:pPr marL="0" lvl="0" indent="-114300" algn="l" rtl="0">
              <a:lnSpc>
                <a:spcPct val="90000"/>
              </a:lnSpc>
              <a:spcBef>
                <a:spcPts val="1000"/>
              </a:spcBef>
              <a:spcAft>
                <a:spcPts val="0"/>
              </a:spcAft>
              <a:buSzPts val="1800"/>
              <a:buFont typeface="Arial"/>
              <a:buChar char="•"/>
            </a:pPr>
            <a:r>
              <a:rPr lang="sv-SE" sz="1800" dirty="0"/>
              <a:t> DM för ungdom (2012-2014) spelas helgen vecka 46.</a:t>
            </a:r>
          </a:p>
          <a:p>
            <a:pPr marL="0" lvl="0" indent="-114300" algn="l" rtl="0">
              <a:lnSpc>
                <a:spcPct val="90000"/>
              </a:lnSpc>
              <a:spcBef>
                <a:spcPts val="1000"/>
              </a:spcBef>
              <a:spcAft>
                <a:spcPts val="0"/>
              </a:spcAft>
              <a:buSzPts val="1800"/>
              <a:buFont typeface="Arial"/>
              <a:buChar char="•"/>
            </a:pPr>
            <a:r>
              <a:rPr lang="sv-SE" sz="1800" dirty="0"/>
              <a:t>DM-festen (finaler) spelas helgen vecka 7.</a:t>
            </a:r>
            <a:endParaRPr sz="1800" dirty="0"/>
          </a:p>
          <a:p>
            <a:pPr marL="0" lvl="0" indent="0" algn="l" rtl="0">
              <a:lnSpc>
                <a:spcPct val="90000"/>
              </a:lnSpc>
              <a:spcBef>
                <a:spcPts val="1000"/>
              </a:spcBef>
              <a:spcAft>
                <a:spcPts val="0"/>
              </a:spcAft>
              <a:buClr>
                <a:schemeClr val="dk1"/>
              </a:buClr>
              <a:buSzPts val="1800"/>
              <a:buFont typeface="Arial"/>
              <a:buNone/>
            </a:pPr>
            <a:endParaRPr dirty="0"/>
          </a:p>
          <a:p>
            <a:pPr marL="0" lvl="0" indent="-114300" algn="l" rtl="0">
              <a:lnSpc>
                <a:spcPct val="90000"/>
              </a:lnSpc>
              <a:spcBef>
                <a:spcPts val="1000"/>
              </a:spcBef>
              <a:spcAft>
                <a:spcPts val="0"/>
              </a:spcAft>
              <a:buClr>
                <a:schemeClr val="dk1"/>
              </a:buClr>
              <a:buSzPts val="1800"/>
              <a:buFont typeface="Arial"/>
              <a:buChar char="•"/>
            </a:pPr>
            <a:r>
              <a:rPr lang="en-US" sz="1800" dirty="0" err="1"/>
              <a:t>Kallelser</a:t>
            </a:r>
            <a:r>
              <a:rPr lang="en-US" sz="1800" dirty="0"/>
              <a:t> </a:t>
            </a:r>
            <a:r>
              <a:rPr lang="en-US" sz="1800" dirty="0" err="1"/>
              <a:t>skickas</a:t>
            </a:r>
            <a:r>
              <a:rPr lang="en-US" sz="1800" dirty="0"/>
              <a:t> </a:t>
            </a:r>
            <a:r>
              <a:rPr lang="en-US" sz="1800" dirty="0" err="1"/>
              <a:t>ut</a:t>
            </a:r>
            <a:r>
              <a:rPr lang="en-US" sz="1800" dirty="0"/>
              <a:t> i </a:t>
            </a:r>
            <a:r>
              <a:rPr lang="en-US" sz="1800" dirty="0" err="1"/>
              <a:t>så</a:t>
            </a:r>
            <a:r>
              <a:rPr lang="en-US" sz="1800" dirty="0"/>
              <a:t> god </a:t>
            </a:r>
            <a:r>
              <a:rPr lang="en-US" sz="1800" dirty="0" err="1"/>
              <a:t>tid</a:t>
            </a:r>
            <a:r>
              <a:rPr lang="en-US" sz="1800" dirty="0"/>
              <a:t> </a:t>
            </a:r>
            <a:r>
              <a:rPr lang="en-US" sz="1800" dirty="0" err="1"/>
              <a:t>som</a:t>
            </a:r>
            <a:r>
              <a:rPr lang="en-US" sz="1800" dirty="0"/>
              <a:t> </a:t>
            </a:r>
            <a:r>
              <a:rPr lang="en-US" sz="1800" dirty="0" err="1"/>
              <a:t>möjligt</a:t>
            </a:r>
            <a:r>
              <a:rPr lang="en-US" sz="1800" dirty="0"/>
              <a:t> – </a:t>
            </a:r>
            <a:r>
              <a:rPr lang="en-US" sz="1800" dirty="0" err="1"/>
              <a:t>Besvara</a:t>
            </a:r>
            <a:r>
              <a:rPr lang="en-US" sz="1800" dirty="0"/>
              <a:t> i </a:t>
            </a:r>
            <a:r>
              <a:rPr lang="en-US" sz="1800" dirty="0" err="1"/>
              <a:t>tid</a:t>
            </a:r>
            <a:endParaRPr sz="1800" dirty="0"/>
          </a:p>
          <a:p>
            <a:pPr marL="0" lvl="0" indent="0" algn="l" rtl="0">
              <a:lnSpc>
                <a:spcPct val="90000"/>
              </a:lnSpc>
              <a:spcBef>
                <a:spcPts val="1000"/>
              </a:spcBef>
              <a:spcAft>
                <a:spcPts val="0"/>
              </a:spcAft>
              <a:buClr>
                <a:schemeClr val="dk1"/>
              </a:buClr>
              <a:buSzPts val="1800"/>
              <a:buFont typeface="Arial"/>
              <a:buNone/>
            </a:pPr>
            <a:endParaRPr sz="1800" dirty="0"/>
          </a:p>
          <a:p>
            <a:pPr marL="0" lvl="0" indent="-114300" algn="l" rtl="0">
              <a:lnSpc>
                <a:spcPct val="90000"/>
              </a:lnSpc>
              <a:spcBef>
                <a:spcPts val="1000"/>
              </a:spcBef>
              <a:spcAft>
                <a:spcPts val="0"/>
              </a:spcAft>
              <a:buClr>
                <a:schemeClr val="dk1"/>
              </a:buClr>
              <a:buSzPts val="1800"/>
              <a:buFont typeface="Arial"/>
              <a:buChar char="•"/>
            </a:pPr>
            <a:r>
              <a:rPr lang="en-US" sz="1800" dirty="0" err="1"/>
              <a:t>Samåkning</a:t>
            </a:r>
            <a:r>
              <a:rPr lang="en-US" sz="1800" dirty="0"/>
              <a:t> </a:t>
            </a:r>
            <a:r>
              <a:rPr lang="en-US" sz="1800" dirty="0" err="1"/>
              <a:t>uppmuntras</a:t>
            </a:r>
            <a:endParaRPr sz="1800" dirty="0"/>
          </a:p>
        </p:txBody>
      </p:sp>
      <p:pic>
        <p:nvPicPr>
          <p:cNvPr id="4" name="Picture 3">
            <a:extLst>
              <a:ext uri="{FF2B5EF4-FFF2-40B4-BE49-F238E27FC236}">
                <a16:creationId xmlns:a16="http://schemas.microsoft.com/office/drawing/2014/main" id="{9D09DEB4-FFF1-5373-8F44-F40529060D3C}"/>
              </a:ext>
            </a:extLst>
          </p:cNvPr>
          <p:cNvPicPr>
            <a:picLocks noChangeAspect="1"/>
          </p:cNvPicPr>
          <p:nvPr/>
        </p:nvPicPr>
        <p:blipFill>
          <a:blip r:embed="rId3"/>
          <a:stretch>
            <a:fillRect/>
          </a:stretch>
        </p:blipFill>
        <p:spPr>
          <a:xfrm>
            <a:off x="7250505" y="526955"/>
            <a:ext cx="4059946" cy="2676478"/>
          </a:xfrm>
          <a:prstGeom prst="rect">
            <a:avLst/>
          </a:prstGeom>
        </p:spPr>
      </p:pic>
      <p:pic>
        <p:nvPicPr>
          <p:cNvPr id="5" name="Picture 4">
            <a:extLst>
              <a:ext uri="{FF2B5EF4-FFF2-40B4-BE49-F238E27FC236}">
                <a16:creationId xmlns:a16="http://schemas.microsoft.com/office/drawing/2014/main" id="{926A3CBE-DDF1-8EF6-A6B7-9453C99435CC}"/>
              </a:ext>
            </a:extLst>
          </p:cNvPr>
          <p:cNvPicPr>
            <a:picLocks noChangeAspect="1"/>
          </p:cNvPicPr>
          <p:nvPr/>
        </p:nvPicPr>
        <p:blipFill>
          <a:blip r:embed="rId4"/>
          <a:stretch>
            <a:fillRect/>
          </a:stretch>
        </p:blipFill>
        <p:spPr>
          <a:xfrm>
            <a:off x="7251960" y="3427105"/>
            <a:ext cx="4053244" cy="269543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3"/>
        <p:cNvGrpSpPr/>
        <p:nvPr/>
      </p:nvGrpSpPr>
      <p:grpSpPr>
        <a:xfrm>
          <a:off x="0" y="0"/>
          <a:ext cx="0" cy="0"/>
          <a:chOff x="0" y="0"/>
          <a:chExt cx="0" cy="0"/>
        </a:xfrm>
      </p:grpSpPr>
      <p:sp>
        <p:nvSpPr>
          <p:cNvPr id="154" name="Google Shape;154;p2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p21"/>
          <p:cNvSpPr txBox="1">
            <a:spLocks noGrp="1"/>
          </p:cNvSpPr>
          <p:nvPr>
            <p:ph type="title"/>
          </p:nvPr>
        </p:nvSpPr>
        <p:spPr>
          <a:xfrm>
            <a:off x="2020020" y="1102533"/>
            <a:ext cx="4368602" cy="92567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Cuper</a:t>
            </a:r>
            <a:endParaRPr/>
          </a:p>
        </p:txBody>
      </p:sp>
      <p:sp>
        <p:nvSpPr>
          <p:cNvPr id="156" name="Google Shape;156;p21"/>
          <p:cNvSpPr/>
          <p:nvPr/>
        </p:nvSpPr>
        <p:spPr>
          <a:xfrm>
            <a:off x="1311095" y="200696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7" name="Google Shape;157;p21"/>
          <p:cNvSpPr txBox="1">
            <a:spLocks noGrp="1"/>
          </p:cNvSpPr>
          <p:nvPr>
            <p:ph type="body" idx="1"/>
          </p:nvPr>
        </p:nvSpPr>
        <p:spPr>
          <a:xfrm>
            <a:off x="1311095" y="2129854"/>
            <a:ext cx="4243589" cy="332066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400"/>
              <a:buChar char="•"/>
            </a:pPr>
            <a:r>
              <a:rPr lang="en-US" sz="1400" b="1" dirty="0"/>
              <a:t>Standard cup </a:t>
            </a:r>
            <a:r>
              <a:rPr lang="en-US" sz="1400" dirty="0"/>
              <a:t>– 5 September</a:t>
            </a:r>
          </a:p>
          <a:p>
            <a:pPr marL="228600" lvl="0" indent="-228600" algn="l" rtl="0">
              <a:lnSpc>
                <a:spcPct val="90000"/>
              </a:lnSpc>
              <a:spcBef>
                <a:spcPts val="0"/>
              </a:spcBef>
              <a:spcAft>
                <a:spcPts val="0"/>
              </a:spcAft>
              <a:buClr>
                <a:schemeClr val="dk1"/>
              </a:buClr>
              <a:buSzPts val="1400"/>
              <a:buChar char="•"/>
            </a:pPr>
            <a:r>
              <a:rPr lang="en-US" sz="1400" b="1" dirty="0"/>
              <a:t>USM</a:t>
            </a:r>
          </a:p>
          <a:p>
            <a:pPr marL="685800" lvl="1" indent="-228600">
              <a:buSzPts val="1400"/>
            </a:pPr>
            <a:r>
              <a:rPr lang="en-US" sz="1400" dirty="0" err="1"/>
              <a:t>Kval</a:t>
            </a:r>
            <a:r>
              <a:rPr lang="en-US" sz="1400" dirty="0"/>
              <a:t> 17/10 </a:t>
            </a:r>
            <a:endParaRPr sz="1400" dirty="0"/>
          </a:p>
          <a:p>
            <a:pPr marL="228600" lvl="0" indent="-228600" algn="l" rtl="0">
              <a:lnSpc>
                <a:spcPct val="90000"/>
              </a:lnSpc>
              <a:spcBef>
                <a:spcPts val="1000"/>
              </a:spcBef>
              <a:spcAft>
                <a:spcPts val="0"/>
              </a:spcAft>
              <a:buClr>
                <a:schemeClr val="dk1"/>
              </a:buClr>
              <a:buSzPts val="1400"/>
              <a:buChar char="•"/>
            </a:pPr>
            <a:r>
              <a:rPr lang="en-US" sz="1400" b="1" dirty="0" err="1"/>
              <a:t>Storvreta</a:t>
            </a:r>
            <a:r>
              <a:rPr lang="en-US" sz="1400" b="1" dirty="0"/>
              <a:t> Cup </a:t>
            </a:r>
            <a:r>
              <a:rPr lang="en-US" sz="1400" dirty="0"/>
              <a:t>– 27-29 </a:t>
            </a:r>
            <a:r>
              <a:rPr lang="en-US" sz="1400" dirty="0" err="1"/>
              <a:t>december</a:t>
            </a:r>
            <a:endParaRPr dirty="0"/>
          </a:p>
          <a:p>
            <a:pPr marL="685800" lvl="1" indent="-228600" algn="l" rtl="0">
              <a:lnSpc>
                <a:spcPct val="90000"/>
              </a:lnSpc>
              <a:spcBef>
                <a:spcPts val="500"/>
              </a:spcBef>
              <a:spcAft>
                <a:spcPts val="0"/>
              </a:spcAft>
              <a:buClr>
                <a:schemeClr val="dk1"/>
              </a:buClr>
              <a:buSzPts val="1400"/>
              <a:buChar char="•"/>
            </a:pPr>
            <a:r>
              <a:rPr lang="en-US" sz="1400" dirty="0"/>
              <a:t>2 lag </a:t>
            </a:r>
            <a:r>
              <a:rPr lang="en-US" sz="1400" dirty="0" err="1"/>
              <a:t>anmälda</a:t>
            </a:r>
            <a:r>
              <a:rPr lang="en-US" sz="1400" dirty="0"/>
              <a:t> (F10 och F12)</a:t>
            </a:r>
            <a:endParaRPr sz="1400" dirty="0"/>
          </a:p>
          <a:p>
            <a:pPr marL="685800" lvl="1" indent="-228600" algn="l" rtl="0">
              <a:lnSpc>
                <a:spcPct val="90000"/>
              </a:lnSpc>
              <a:spcBef>
                <a:spcPts val="500"/>
              </a:spcBef>
              <a:spcAft>
                <a:spcPts val="0"/>
              </a:spcAft>
              <a:buClr>
                <a:schemeClr val="dk1"/>
              </a:buClr>
              <a:buSzPts val="1400"/>
              <a:buChar char="•"/>
            </a:pPr>
            <a:r>
              <a:rPr lang="en-US" sz="1400" dirty="0" err="1"/>
              <a:t>Övernattning</a:t>
            </a:r>
            <a:r>
              <a:rPr lang="en-US" sz="1400" dirty="0"/>
              <a:t> I </a:t>
            </a:r>
            <a:r>
              <a:rPr lang="en-US" sz="1400" dirty="0" err="1"/>
              <a:t>skola</a:t>
            </a:r>
            <a:endParaRPr dirty="0"/>
          </a:p>
        </p:txBody>
      </p:sp>
      <p:pic>
        <p:nvPicPr>
          <p:cNvPr id="2" name="Picture 1">
            <a:extLst>
              <a:ext uri="{FF2B5EF4-FFF2-40B4-BE49-F238E27FC236}">
                <a16:creationId xmlns:a16="http://schemas.microsoft.com/office/drawing/2014/main" id="{8BDE49BF-F246-3B93-BC23-77CBE308945B}"/>
              </a:ext>
            </a:extLst>
          </p:cNvPr>
          <p:cNvPicPr>
            <a:picLocks noChangeAspect="1"/>
          </p:cNvPicPr>
          <p:nvPr/>
        </p:nvPicPr>
        <p:blipFill>
          <a:blip r:embed="rId3"/>
          <a:stretch>
            <a:fillRect/>
          </a:stretch>
        </p:blipFill>
        <p:spPr>
          <a:xfrm>
            <a:off x="5967920" y="1239671"/>
            <a:ext cx="5169355" cy="43786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8" name="Google Shape;168;p22"/>
          <p:cNvSpPr txBox="1">
            <a:spLocks noGrp="1"/>
          </p:cNvSpPr>
          <p:nvPr>
            <p:ph type="title"/>
          </p:nvPr>
        </p:nvSpPr>
        <p:spPr>
          <a:xfrm>
            <a:off x="6894465" y="328"/>
            <a:ext cx="3382288" cy="11665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Förväntningar</a:t>
            </a:r>
            <a:endParaRPr/>
          </a:p>
        </p:txBody>
      </p:sp>
      <p:sp>
        <p:nvSpPr>
          <p:cNvPr id="169" name="Google Shape;169;p22"/>
          <p:cNvSpPr txBox="1">
            <a:spLocks noGrp="1"/>
          </p:cNvSpPr>
          <p:nvPr>
            <p:ph type="body" idx="1"/>
          </p:nvPr>
        </p:nvSpPr>
        <p:spPr>
          <a:xfrm>
            <a:off x="5830609" y="900102"/>
            <a:ext cx="5514000" cy="613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400"/>
              <a:buNone/>
            </a:pPr>
            <a:r>
              <a:rPr lang="en-US" sz="1200" b="1" dirty="0" err="1"/>
              <a:t>Föräldrar</a:t>
            </a:r>
            <a:endParaRPr sz="1200" dirty="0"/>
          </a:p>
          <a:p>
            <a:pPr marL="228600" lvl="0" indent="-228600" algn="l" rtl="0">
              <a:lnSpc>
                <a:spcPct val="90000"/>
              </a:lnSpc>
              <a:spcBef>
                <a:spcPts val="1000"/>
              </a:spcBef>
              <a:spcAft>
                <a:spcPts val="0"/>
              </a:spcAft>
              <a:buClr>
                <a:schemeClr val="dk1"/>
              </a:buClr>
              <a:buSzPts val="1400"/>
              <a:buChar char="•"/>
            </a:pPr>
            <a:r>
              <a:rPr lang="en-US" sz="1200" dirty="0" err="1"/>
              <a:t>S</a:t>
            </a:r>
            <a:r>
              <a:rPr lang="en-US" sz="1200" dirty="0" err="1">
                <a:latin typeface="Calibri"/>
                <a:ea typeface="Calibri"/>
                <a:cs typeface="Calibri"/>
                <a:sym typeface="Calibri"/>
              </a:rPr>
              <a:t>argvakt</a:t>
            </a:r>
            <a:r>
              <a:rPr lang="en-US" sz="1200" dirty="0">
                <a:latin typeface="Calibri"/>
                <a:ea typeface="Calibri"/>
                <a:cs typeface="Calibri"/>
                <a:sym typeface="Calibri"/>
              </a:rPr>
              <a:t>, </a:t>
            </a:r>
            <a:r>
              <a:rPr lang="en-US" sz="1200" dirty="0" err="1">
                <a:latin typeface="Calibri"/>
                <a:ea typeface="Calibri"/>
                <a:cs typeface="Calibri"/>
                <a:sym typeface="Calibri"/>
              </a:rPr>
              <a:t>sekretariat</a:t>
            </a:r>
            <a:r>
              <a:rPr lang="en-US" sz="1200" dirty="0">
                <a:latin typeface="Calibri"/>
                <a:ea typeface="Calibri"/>
                <a:cs typeface="Calibri"/>
                <a:sym typeface="Calibri"/>
              </a:rPr>
              <a:t> &amp; </a:t>
            </a:r>
            <a:r>
              <a:rPr lang="en-US" sz="1200" dirty="0" err="1">
                <a:latin typeface="Calibri"/>
                <a:ea typeface="Calibri"/>
                <a:cs typeface="Calibri"/>
                <a:sym typeface="Calibri"/>
              </a:rPr>
              <a:t>försäljning</a:t>
            </a:r>
            <a:r>
              <a:rPr lang="en-US" sz="1200" dirty="0">
                <a:latin typeface="Calibri"/>
                <a:ea typeface="Calibri"/>
                <a:cs typeface="Calibri"/>
                <a:sym typeface="Calibri"/>
              </a:rPr>
              <a:t> under </a:t>
            </a:r>
            <a:r>
              <a:rPr lang="en-US" sz="1200" dirty="0" err="1">
                <a:latin typeface="Calibri"/>
                <a:ea typeface="Calibri"/>
                <a:cs typeface="Calibri"/>
                <a:sym typeface="Calibri"/>
              </a:rPr>
              <a:t>året</a:t>
            </a:r>
            <a:endParaRPr sz="1200"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400"/>
              <a:buChar char="•"/>
            </a:pPr>
            <a:r>
              <a:rPr lang="en-US" sz="1200" dirty="0">
                <a:latin typeface="Calibri"/>
                <a:ea typeface="Calibri"/>
                <a:cs typeface="Calibri"/>
                <a:sym typeface="Calibri"/>
              </a:rPr>
              <a:t>Vara bra </a:t>
            </a:r>
            <a:r>
              <a:rPr lang="en-US" sz="1200" dirty="0" err="1">
                <a:latin typeface="Calibri"/>
                <a:ea typeface="Calibri"/>
                <a:cs typeface="Calibri"/>
                <a:sym typeface="Calibri"/>
              </a:rPr>
              <a:t>förebilder</a:t>
            </a:r>
            <a:r>
              <a:rPr lang="en-US" sz="1200" dirty="0">
                <a:latin typeface="Calibri"/>
                <a:ea typeface="Calibri"/>
                <a:cs typeface="Calibri"/>
                <a:sym typeface="Calibri"/>
              </a:rPr>
              <a:t> och </a:t>
            </a:r>
            <a:r>
              <a:rPr lang="en-US" sz="1200" dirty="0" err="1">
                <a:latin typeface="Calibri"/>
                <a:ea typeface="Calibri"/>
                <a:cs typeface="Calibri"/>
                <a:sym typeface="Calibri"/>
              </a:rPr>
              <a:t>heja</a:t>
            </a:r>
            <a:r>
              <a:rPr lang="en-US" sz="1200" dirty="0">
                <a:latin typeface="Calibri"/>
                <a:ea typeface="Calibri"/>
                <a:cs typeface="Calibri"/>
                <a:sym typeface="Calibri"/>
              </a:rPr>
              <a:t> och </a:t>
            </a:r>
            <a:r>
              <a:rPr lang="en-US" sz="1200" dirty="0" err="1">
                <a:latin typeface="Calibri"/>
                <a:ea typeface="Calibri"/>
                <a:cs typeface="Calibri"/>
                <a:sym typeface="Calibri"/>
              </a:rPr>
              <a:t>stötta</a:t>
            </a:r>
            <a:r>
              <a:rPr lang="en-US" sz="1200" dirty="0">
                <a:latin typeface="Calibri"/>
                <a:ea typeface="Calibri"/>
                <a:cs typeface="Calibri"/>
                <a:sym typeface="Calibri"/>
              </a:rPr>
              <a:t> </a:t>
            </a:r>
            <a:r>
              <a:rPr lang="en-US" sz="1200" dirty="0" err="1">
                <a:latin typeface="Calibri"/>
                <a:ea typeface="Calibri"/>
                <a:cs typeface="Calibri"/>
                <a:sym typeface="Calibri"/>
              </a:rPr>
              <a:t>laget</a:t>
            </a:r>
            <a:r>
              <a:rPr lang="en-US" sz="1200" dirty="0">
                <a:latin typeface="Calibri"/>
                <a:ea typeface="Calibri"/>
                <a:cs typeface="Calibri"/>
                <a:sym typeface="Calibri"/>
              </a:rPr>
              <a:t> </a:t>
            </a:r>
            <a:r>
              <a:rPr lang="en-US" sz="1200" dirty="0" err="1">
                <a:latin typeface="Calibri"/>
                <a:ea typeface="Calibri"/>
                <a:cs typeface="Calibri"/>
                <a:sym typeface="Calibri"/>
              </a:rPr>
              <a:t>på</a:t>
            </a:r>
            <a:r>
              <a:rPr lang="en-US" sz="1200" dirty="0">
                <a:latin typeface="Calibri"/>
                <a:ea typeface="Calibri"/>
                <a:cs typeface="Calibri"/>
                <a:sym typeface="Calibri"/>
              </a:rPr>
              <a:t> </a:t>
            </a:r>
            <a:r>
              <a:rPr lang="en-US" sz="1200" dirty="0" err="1">
                <a:latin typeface="Calibri"/>
                <a:ea typeface="Calibri"/>
                <a:cs typeface="Calibri"/>
                <a:sym typeface="Calibri"/>
              </a:rPr>
              <a:t>träningar</a:t>
            </a:r>
            <a:r>
              <a:rPr lang="en-US" sz="1200" dirty="0">
                <a:latin typeface="Calibri"/>
                <a:ea typeface="Calibri"/>
                <a:cs typeface="Calibri"/>
                <a:sym typeface="Calibri"/>
              </a:rPr>
              <a:t> och matcher.</a:t>
            </a:r>
            <a:endParaRPr sz="1200" dirty="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1400"/>
              <a:buChar char="•"/>
            </a:pPr>
            <a:r>
              <a:rPr lang="en-US" sz="1200" dirty="0">
                <a:latin typeface="Calibri"/>
                <a:ea typeface="Calibri"/>
                <a:cs typeface="Calibri"/>
                <a:sym typeface="Calibri"/>
              </a:rPr>
              <a:t>Om </a:t>
            </a:r>
            <a:r>
              <a:rPr lang="en-US" sz="1200" dirty="0" err="1">
                <a:latin typeface="Calibri"/>
                <a:ea typeface="Calibri"/>
                <a:cs typeface="Calibri"/>
                <a:sym typeface="Calibri"/>
              </a:rPr>
              <a:t>ni</a:t>
            </a:r>
            <a:r>
              <a:rPr lang="en-US" sz="1200" dirty="0">
                <a:latin typeface="Calibri"/>
                <a:ea typeface="Calibri"/>
                <a:cs typeface="Calibri"/>
                <a:sym typeface="Calibri"/>
              </a:rPr>
              <a:t> </a:t>
            </a:r>
            <a:r>
              <a:rPr lang="en-US" sz="1200" dirty="0" err="1">
                <a:latin typeface="Calibri"/>
                <a:ea typeface="Calibri"/>
                <a:cs typeface="Calibri"/>
                <a:sym typeface="Calibri"/>
              </a:rPr>
              <a:t>har</a:t>
            </a:r>
            <a:r>
              <a:rPr lang="en-US" sz="1200" dirty="0">
                <a:latin typeface="Calibri"/>
                <a:ea typeface="Calibri"/>
                <a:cs typeface="Calibri"/>
                <a:sym typeface="Calibri"/>
              </a:rPr>
              <a:t> </a:t>
            </a:r>
            <a:r>
              <a:rPr lang="en-US" sz="1200" dirty="0" err="1">
                <a:latin typeface="Calibri"/>
                <a:ea typeface="Calibri"/>
                <a:cs typeface="Calibri"/>
                <a:sym typeface="Calibri"/>
              </a:rPr>
              <a:t>några</a:t>
            </a:r>
            <a:r>
              <a:rPr lang="en-US" sz="1200" dirty="0">
                <a:latin typeface="Calibri"/>
                <a:ea typeface="Calibri"/>
                <a:cs typeface="Calibri"/>
                <a:sym typeface="Calibri"/>
              </a:rPr>
              <a:t> </a:t>
            </a:r>
            <a:r>
              <a:rPr lang="en-US" sz="1200" dirty="0" err="1">
                <a:latin typeface="Calibri"/>
                <a:ea typeface="Calibri"/>
                <a:cs typeface="Calibri"/>
                <a:sym typeface="Calibri"/>
              </a:rPr>
              <a:t>frågor</a:t>
            </a:r>
            <a:r>
              <a:rPr lang="en-US" sz="1200" dirty="0">
                <a:latin typeface="Calibri"/>
                <a:ea typeface="Calibri"/>
                <a:cs typeface="Calibri"/>
                <a:sym typeface="Calibri"/>
              </a:rPr>
              <a:t> om </a:t>
            </a:r>
            <a:r>
              <a:rPr lang="en-US" sz="1200" dirty="0" err="1">
                <a:latin typeface="Calibri"/>
                <a:ea typeface="Calibri"/>
                <a:cs typeface="Calibri"/>
                <a:sym typeface="Calibri"/>
              </a:rPr>
              <a:t>något</a:t>
            </a:r>
            <a:r>
              <a:rPr lang="en-US" sz="1200" dirty="0">
                <a:latin typeface="Calibri"/>
                <a:ea typeface="Calibri"/>
                <a:cs typeface="Calibri"/>
                <a:sym typeface="Calibri"/>
              </a:rPr>
              <a:t> </a:t>
            </a:r>
            <a:r>
              <a:rPr lang="en-US" sz="1200" dirty="0" err="1">
                <a:latin typeface="Calibri"/>
                <a:ea typeface="Calibri"/>
                <a:cs typeface="Calibri"/>
                <a:sym typeface="Calibri"/>
              </a:rPr>
              <a:t>som</a:t>
            </a:r>
            <a:r>
              <a:rPr lang="en-US" sz="1200" dirty="0">
                <a:latin typeface="Calibri"/>
                <a:ea typeface="Calibri"/>
                <a:cs typeface="Calibri"/>
                <a:sym typeface="Calibri"/>
              </a:rPr>
              <a:t> </a:t>
            </a:r>
            <a:r>
              <a:rPr lang="en-US" sz="1200" dirty="0" err="1">
                <a:latin typeface="Calibri"/>
                <a:ea typeface="Calibri"/>
                <a:cs typeface="Calibri"/>
                <a:sym typeface="Calibri"/>
              </a:rPr>
              <a:t>hänt</a:t>
            </a:r>
            <a:r>
              <a:rPr lang="en-US" sz="1200" dirty="0">
                <a:latin typeface="Calibri"/>
                <a:ea typeface="Calibri"/>
                <a:cs typeface="Calibri"/>
                <a:sym typeface="Calibri"/>
              </a:rPr>
              <a:t> </a:t>
            </a:r>
            <a:r>
              <a:rPr lang="en-US" sz="1200" dirty="0" err="1">
                <a:latin typeface="Calibri"/>
                <a:ea typeface="Calibri"/>
                <a:cs typeface="Calibri"/>
                <a:sym typeface="Calibri"/>
              </a:rPr>
              <a:t>eller</a:t>
            </a:r>
            <a:r>
              <a:rPr lang="en-US" sz="1200" dirty="0">
                <a:latin typeface="Calibri"/>
                <a:ea typeface="Calibri"/>
                <a:cs typeface="Calibri"/>
                <a:sym typeface="Calibri"/>
              </a:rPr>
              <a:t> </a:t>
            </a:r>
            <a:r>
              <a:rPr lang="en-US" sz="1200" dirty="0" err="1">
                <a:latin typeface="Calibri"/>
                <a:ea typeface="Calibri"/>
                <a:cs typeface="Calibri"/>
                <a:sym typeface="Calibri"/>
              </a:rPr>
              <a:t>andra</a:t>
            </a:r>
            <a:r>
              <a:rPr lang="en-US" sz="1200" dirty="0">
                <a:latin typeface="Calibri"/>
                <a:ea typeface="Calibri"/>
                <a:cs typeface="Calibri"/>
                <a:sym typeface="Calibri"/>
              </a:rPr>
              <a:t> </a:t>
            </a:r>
            <a:r>
              <a:rPr lang="en-US" sz="1200" dirty="0" err="1">
                <a:latin typeface="Calibri"/>
                <a:ea typeface="Calibri"/>
                <a:cs typeface="Calibri"/>
                <a:sym typeface="Calibri"/>
              </a:rPr>
              <a:t>funderingar</a:t>
            </a:r>
            <a:r>
              <a:rPr lang="en-US" sz="1200" dirty="0">
                <a:latin typeface="Calibri"/>
                <a:ea typeface="Calibri"/>
                <a:cs typeface="Calibri"/>
                <a:sym typeface="Calibri"/>
              </a:rPr>
              <a:t>, </a:t>
            </a:r>
            <a:r>
              <a:rPr lang="en-US" sz="1200" dirty="0" err="1">
                <a:latin typeface="Calibri"/>
                <a:ea typeface="Calibri"/>
                <a:cs typeface="Calibri"/>
                <a:sym typeface="Calibri"/>
              </a:rPr>
              <a:t>då</a:t>
            </a:r>
            <a:r>
              <a:rPr lang="en-US" sz="1200" dirty="0">
                <a:latin typeface="Calibri"/>
                <a:ea typeface="Calibri"/>
                <a:cs typeface="Calibri"/>
                <a:sym typeface="Calibri"/>
              </a:rPr>
              <a:t> </a:t>
            </a:r>
            <a:r>
              <a:rPr lang="en-US" sz="1200" dirty="0" err="1">
                <a:latin typeface="Calibri"/>
                <a:ea typeface="Calibri"/>
                <a:cs typeface="Calibri"/>
                <a:sym typeface="Calibri"/>
              </a:rPr>
              <a:t>är</a:t>
            </a:r>
            <a:r>
              <a:rPr lang="en-US" sz="1200" dirty="0">
                <a:latin typeface="Calibri"/>
                <a:ea typeface="Calibri"/>
                <a:cs typeface="Calibri"/>
                <a:sym typeface="Calibri"/>
              </a:rPr>
              <a:t> det bara </a:t>
            </a:r>
            <a:r>
              <a:rPr lang="en-US" sz="1200" dirty="0" err="1">
                <a:latin typeface="Calibri"/>
                <a:ea typeface="Calibri"/>
                <a:cs typeface="Calibri"/>
                <a:sym typeface="Calibri"/>
              </a:rPr>
              <a:t>att</a:t>
            </a:r>
            <a:r>
              <a:rPr lang="en-US" sz="1200" dirty="0">
                <a:latin typeface="Calibri"/>
                <a:ea typeface="Calibri"/>
                <a:cs typeface="Calibri"/>
                <a:sym typeface="Calibri"/>
              </a:rPr>
              <a:t> </a:t>
            </a:r>
            <a:r>
              <a:rPr lang="en-US" sz="1200" dirty="0" err="1">
                <a:latin typeface="Calibri"/>
                <a:ea typeface="Calibri"/>
                <a:cs typeface="Calibri"/>
                <a:sym typeface="Calibri"/>
              </a:rPr>
              <a:t>kontakta</a:t>
            </a:r>
            <a:r>
              <a:rPr lang="en-US" sz="1200" dirty="0">
                <a:latin typeface="Calibri"/>
                <a:ea typeface="Calibri"/>
                <a:cs typeface="Calibri"/>
                <a:sym typeface="Calibri"/>
              </a:rPr>
              <a:t> </a:t>
            </a:r>
            <a:r>
              <a:rPr lang="en-US" sz="1200" dirty="0" err="1">
                <a:latin typeface="Calibri"/>
                <a:ea typeface="Calibri"/>
                <a:cs typeface="Calibri"/>
                <a:sym typeface="Calibri"/>
              </a:rPr>
              <a:t>någon</a:t>
            </a:r>
            <a:r>
              <a:rPr lang="en-US" sz="1200" dirty="0">
                <a:latin typeface="Calibri"/>
                <a:ea typeface="Calibri"/>
                <a:cs typeface="Calibri"/>
                <a:sym typeface="Calibri"/>
              </a:rPr>
              <a:t> </a:t>
            </a:r>
            <a:r>
              <a:rPr lang="sv-SE" sz="1200" dirty="0">
                <a:latin typeface="Calibri"/>
                <a:ea typeface="Calibri"/>
                <a:cs typeface="Calibri"/>
                <a:sym typeface="Calibri"/>
              </a:rPr>
              <a:t>i ledarstaben.</a:t>
            </a:r>
            <a:endParaRPr dirty="0"/>
          </a:p>
          <a:p>
            <a:pPr marL="0" lvl="0" indent="0" algn="l" rtl="0">
              <a:lnSpc>
                <a:spcPct val="90000"/>
              </a:lnSpc>
              <a:spcBef>
                <a:spcPts val="1000"/>
              </a:spcBef>
              <a:spcAft>
                <a:spcPts val="0"/>
              </a:spcAft>
              <a:buClr>
                <a:schemeClr val="dk1"/>
              </a:buClr>
              <a:buSzPts val="1400"/>
              <a:buNone/>
            </a:pPr>
            <a:r>
              <a:rPr lang="en-US" sz="1200" b="1" dirty="0" err="1"/>
              <a:t>Tränare</a:t>
            </a:r>
            <a:endParaRPr sz="1200" dirty="0"/>
          </a:p>
          <a:p>
            <a:pPr marL="228600" lvl="0" indent="-228600" algn="l" rtl="0">
              <a:lnSpc>
                <a:spcPct val="90000"/>
              </a:lnSpc>
              <a:spcBef>
                <a:spcPts val="1000"/>
              </a:spcBef>
              <a:spcAft>
                <a:spcPts val="0"/>
              </a:spcAft>
              <a:buClr>
                <a:schemeClr val="dk1"/>
              </a:buClr>
              <a:buSzPts val="1400"/>
              <a:buChar char="•"/>
            </a:pPr>
            <a:r>
              <a:rPr lang="en-US" sz="1200" dirty="0" err="1"/>
              <a:t>Att</a:t>
            </a:r>
            <a:r>
              <a:rPr lang="en-US" sz="1200" dirty="0"/>
              <a:t> </a:t>
            </a:r>
            <a:r>
              <a:rPr lang="en-US" sz="1200" dirty="0" err="1"/>
              <a:t>bidra</a:t>
            </a:r>
            <a:r>
              <a:rPr lang="en-US" sz="1200" dirty="0"/>
              <a:t> till </a:t>
            </a:r>
            <a:r>
              <a:rPr lang="en-US" sz="1200" dirty="0" err="1"/>
              <a:t>glädje</a:t>
            </a:r>
            <a:r>
              <a:rPr lang="en-US" sz="1200" dirty="0"/>
              <a:t> och lust till </a:t>
            </a:r>
            <a:r>
              <a:rPr lang="en-US" sz="1200" dirty="0" err="1"/>
              <a:t>träning</a:t>
            </a:r>
            <a:r>
              <a:rPr lang="en-US" sz="1200" dirty="0"/>
              <a:t> och match</a:t>
            </a:r>
            <a:endParaRPr sz="1200" dirty="0"/>
          </a:p>
          <a:p>
            <a:pPr marL="228600" lvl="0" indent="-228600" algn="l" rtl="0">
              <a:lnSpc>
                <a:spcPct val="90000"/>
              </a:lnSpc>
              <a:spcBef>
                <a:spcPts val="1000"/>
              </a:spcBef>
              <a:spcAft>
                <a:spcPts val="0"/>
              </a:spcAft>
              <a:buClr>
                <a:schemeClr val="dk1"/>
              </a:buClr>
              <a:buSzPts val="1400"/>
              <a:buChar char="•"/>
            </a:pPr>
            <a:r>
              <a:rPr lang="en-US" sz="1200" dirty="0" err="1"/>
              <a:t>Att</a:t>
            </a:r>
            <a:r>
              <a:rPr lang="en-US" sz="1200" dirty="0"/>
              <a:t> </a:t>
            </a:r>
            <a:r>
              <a:rPr lang="en-US" sz="1200" dirty="0" err="1"/>
              <a:t>vara</a:t>
            </a:r>
            <a:r>
              <a:rPr lang="en-US" sz="1200" dirty="0"/>
              <a:t> </a:t>
            </a:r>
            <a:r>
              <a:rPr lang="en-US" sz="1200" dirty="0" err="1"/>
              <a:t>inkluderande</a:t>
            </a:r>
            <a:r>
              <a:rPr lang="en-US" sz="1200" dirty="0"/>
              <a:t> och </a:t>
            </a:r>
            <a:r>
              <a:rPr lang="en-US" sz="1200" dirty="0" err="1"/>
              <a:t>bygga</a:t>
            </a:r>
            <a:r>
              <a:rPr lang="en-US" sz="1200" dirty="0"/>
              <a:t> </a:t>
            </a:r>
            <a:r>
              <a:rPr lang="en-US" sz="1200" dirty="0" err="1"/>
              <a:t>ett</a:t>
            </a:r>
            <a:r>
              <a:rPr lang="en-US" sz="1200" dirty="0"/>
              <a:t> lag</a:t>
            </a:r>
            <a:endParaRPr sz="1200" dirty="0"/>
          </a:p>
          <a:p>
            <a:pPr marL="228600" lvl="0" indent="-228600" algn="l" rtl="0">
              <a:lnSpc>
                <a:spcPct val="90000"/>
              </a:lnSpc>
              <a:spcBef>
                <a:spcPts val="1000"/>
              </a:spcBef>
              <a:spcAft>
                <a:spcPts val="0"/>
              </a:spcAft>
              <a:buClr>
                <a:schemeClr val="dk1"/>
              </a:buClr>
              <a:buSzPts val="1400"/>
              <a:buChar char="•"/>
            </a:pPr>
            <a:r>
              <a:rPr lang="en-US" sz="1200" dirty="0" err="1"/>
              <a:t>Att</a:t>
            </a:r>
            <a:r>
              <a:rPr lang="en-US" sz="1200" dirty="0"/>
              <a:t> </a:t>
            </a:r>
            <a:r>
              <a:rPr lang="en-US" sz="1200" dirty="0" err="1"/>
              <a:t>vara</a:t>
            </a:r>
            <a:r>
              <a:rPr lang="en-US" sz="1200" dirty="0"/>
              <a:t> </a:t>
            </a:r>
            <a:r>
              <a:rPr lang="en-US" sz="1200" dirty="0" err="1"/>
              <a:t>engagerad</a:t>
            </a:r>
            <a:r>
              <a:rPr lang="en-US" sz="1200" dirty="0"/>
              <a:t> och </a:t>
            </a:r>
            <a:r>
              <a:rPr lang="en-US" sz="1200" dirty="0" err="1"/>
              <a:t>få</a:t>
            </a:r>
            <a:r>
              <a:rPr lang="en-US" sz="1200" dirty="0"/>
              <a:t> </a:t>
            </a:r>
            <a:r>
              <a:rPr lang="en-US" sz="1200" dirty="0" err="1"/>
              <a:t>tjejerna</a:t>
            </a:r>
            <a:r>
              <a:rPr lang="en-US" sz="1200" dirty="0"/>
              <a:t> </a:t>
            </a:r>
            <a:r>
              <a:rPr lang="en-US" sz="1200" dirty="0" err="1"/>
              <a:t>att</a:t>
            </a:r>
            <a:r>
              <a:rPr lang="en-US" sz="1200" dirty="0"/>
              <a:t> </a:t>
            </a:r>
            <a:r>
              <a:rPr lang="en-US" sz="1200" dirty="0" err="1"/>
              <a:t>vilja</a:t>
            </a:r>
            <a:r>
              <a:rPr lang="en-US" sz="1200" dirty="0"/>
              <a:t> </a:t>
            </a:r>
            <a:r>
              <a:rPr lang="en-US" sz="1200" dirty="0" err="1"/>
              <a:t>lära</a:t>
            </a:r>
            <a:r>
              <a:rPr lang="en-US" sz="1200" dirty="0"/>
              <a:t> sig</a:t>
            </a:r>
            <a:endParaRPr sz="1200" dirty="0"/>
          </a:p>
          <a:p>
            <a:pPr marL="0" lvl="0" indent="0" algn="l" rtl="0">
              <a:lnSpc>
                <a:spcPct val="90000"/>
              </a:lnSpc>
              <a:spcBef>
                <a:spcPts val="1000"/>
              </a:spcBef>
              <a:spcAft>
                <a:spcPts val="0"/>
              </a:spcAft>
              <a:buClr>
                <a:schemeClr val="dk1"/>
              </a:buClr>
              <a:buSzPts val="1400"/>
              <a:buNone/>
            </a:pPr>
            <a:br>
              <a:rPr lang="en-US" sz="1200" dirty="0"/>
            </a:br>
            <a:r>
              <a:rPr lang="en-US" sz="1200" b="1" dirty="0" err="1"/>
              <a:t>Spelare</a:t>
            </a:r>
            <a:endParaRPr sz="1200" dirty="0"/>
          </a:p>
          <a:p>
            <a:pPr marL="228600" lvl="0" indent="-228600" algn="l" rtl="0">
              <a:lnSpc>
                <a:spcPct val="90000"/>
              </a:lnSpc>
              <a:spcBef>
                <a:spcPts val="1000"/>
              </a:spcBef>
              <a:spcAft>
                <a:spcPts val="0"/>
              </a:spcAft>
              <a:buClr>
                <a:schemeClr val="dk1"/>
              </a:buClr>
              <a:buSzPts val="1400"/>
              <a:buChar char="•"/>
            </a:pPr>
            <a:r>
              <a:rPr lang="en-US" sz="1200" dirty="0"/>
              <a:t>Eget </a:t>
            </a:r>
            <a:r>
              <a:rPr lang="en-US" sz="1200" dirty="0" err="1"/>
              <a:t>ansvar</a:t>
            </a:r>
            <a:endParaRPr lang="en-US" sz="1200" dirty="0"/>
          </a:p>
          <a:p>
            <a:pPr marL="228600" lvl="0" indent="-228600" algn="l" rtl="0">
              <a:lnSpc>
                <a:spcPct val="90000"/>
              </a:lnSpc>
              <a:spcBef>
                <a:spcPts val="1000"/>
              </a:spcBef>
              <a:spcAft>
                <a:spcPts val="0"/>
              </a:spcAft>
              <a:buClr>
                <a:schemeClr val="dk1"/>
              </a:buClr>
              <a:buSzPts val="1400"/>
              <a:buChar char="•"/>
            </a:pPr>
            <a:r>
              <a:rPr lang="en-US" sz="1200" dirty="0"/>
              <a:t>Kommer i </a:t>
            </a:r>
            <a:r>
              <a:rPr lang="en-US" sz="1200" dirty="0" err="1"/>
              <a:t>tid</a:t>
            </a:r>
            <a:r>
              <a:rPr lang="en-US" sz="1200" dirty="0"/>
              <a:t> till </a:t>
            </a:r>
            <a:r>
              <a:rPr lang="en-US" sz="1200" dirty="0" err="1"/>
              <a:t>våra</a:t>
            </a:r>
            <a:r>
              <a:rPr lang="en-US" sz="1200" dirty="0"/>
              <a:t> </a:t>
            </a:r>
            <a:r>
              <a:rPr lang="en-US" sz="1200" dirty="0" err="1"/>
              <a:t>träningar</a:t>
            </a:r>
            <a:r>
              <a:rPr lang="en-US" sz="1200" dirty="0"/>
              <a:t> (</a:t>
            </a:r>
            <a:r>
              <a:rPr lang="en-US" sz="1200" dirty="0" err="1"/>
              <a:t>ombytta</a:t>
            </a:r>
            <a:r>
              <a:rPr lang="en-US" sz="1200" dirty="0"/>
              <a:t> till </a:t>
            </a:r>
            <a:r>
              <a:rPr lang="en-US" sz="1200" dirty="0" err="1"/>
              <a:t>genomgångar</a:t>
            </a:r>
            <a:r>
              <a:rPr lang="en-US" sz="1200" dirty="0"/>
              <a:t>)</a:t>
            </a:r>
            <a:endParaRPr sz="1200" dirty="0"/>
          </a:p>
          <a:p>
            <a:pPr marL="228600" lvl="0" indent="-228600" algn="l" rtl="0">
              <a:lnSpc>
                <a:spcPct val="90000"/>
              </a:lnSpc>
              <a:spcBef>
                <a:spcPts val="1000"/>
              </a:spcBef>
              <a:spcAft>
                <a:spcPts val="0"/>
              </a:spcAft>
              <a:buClr>
                <a:schemeClr val="dk1"/>
              </a:buClr>
              <a:buSzPts val="1400"/>
              <a:buChar char="•"/>
            </a:pPr>
            <a:r>
              <a:rPr lang="en-US" sz="1200" dirty="0"/>
              <a:t>Vi </a:t>
            </a:r>
            <a:r>
              <a:rPr lang="en-US" sz="1200" dirty="0" err="1"/>
              <a:t>är</a:t>
            </a:r>
            <a:r>
              <a:rPr lang="en-US" sz="1200" dirty="0"/>
              <a:t> </a:t>
            </a:r>
            <a:r>
              <a:rPr lang="en-US" sz="1200" dirty="0" err="1"/>
              <a:t>tysta</a:t>
            </a:r>
            <a:r>
              <a:rPr lang="en-US" sz="1200" dirty="0"/>
              <a:t> och </a:t>
            </a:r>
            <a:r>
              <a:rPr lang="en-US" sz="1200" dirty="0" err="1"/>
              <a:t>lyssnar</a:t>
            </a:r>
            <a:r>
              <a:rPr lang="en-US" sz="1200" dirty="0"/>
              <a:t> </a:t>
            </a:r>
            <a:r>
              <a:rPr lang="en-US" sz="1200" dirty="0" err="1"/>
              <a:t>på</a:t>
            </a:r>
            <a:r>
              <a:rPr lang="en-US" sz="1200" dirty="0"/>
              <a:t> </a:t>
            </a:r>
            <a:r>
              <a:rPr lang="en-US" sz="1200" dirty="0" err="1"/>
              <a:t>genomgångarna</a:t>
            </a:r>
            <a:r>
              <a:rPr lang="en-US" sz="1200" dirty="0"/>
              <a:t> (vi </a:t>
            </a:r>
            <a:r>
              <a:rPr lang="en-US" sz="1200" dirty="0" err="1"/>
              <a:t>hjälps</a:t>
            </a:r>
            <a:r>
              <a:rPr lang="en-US" sz="1200" dirty="0"/>
              <a:t> </a:t>
            </a:r>
            <a:r>
              <a:rPr lang="en-US" sz="1200" dirty="0" err="1"/>
              <a:t>åt</a:t>
            </a:r>
            <a:r>
              <a:rPr lang="en-US" sz="1200" dirty="0"/>
              <a:t> </a:t>
            </a:r>
            <a:r>
              <a:rPr lang="en-US" sz="1200" dirty="0" err="1"/>
              <a:t>att</a:t>
            </a:r>
            <a:r>
              <a:rPr lang="en-US" sz="1200" dirty="0"/>
              <a:t> </a:t>
            </a:r>
            <a:r>
              <a:rPr lang="en-US" sz="1200" dirty="0" err="1"/>
              <a:t>påminna</a:t>
            </a:r>
            <a:r>
              <a:rPr lang="en-US" sz="1200" dirty="0"/>
              <a:t> </a:t>
            </a:r>
            <a:r>
              <a:rPr lang="en-US" sz="1200" dirty="0" err="1"/>
              <a:t>varandra</a:t>
            </a:r>
            <a:r>
              <a:rPr lang="en-US" sz="1200" dirty="0"/>
              <a:t>) </a:t>
            </a:r>
            <a:endParaRPr sz="1200" dirty="0"/>
          </a:p>
          <a:p>
            <a:pPr marL="228600" lvl="0" indent="-228600" algn="l" rtl="0">
              <a:lnSpc>
                <a:spcPct val="90000"/>
              </a:lnSpc>
              <a:spcBef>
                <a:spcPts val="1000"/>
              </a:spcBef>
              <a:spcAft>
                <a:spcPts val="0"/>
              </a:spcAft>
              <a:buClr>
                <a:schemeClr val="dk1"/>
              </a:buClr>
              <a:buSzPts val="1400"/>
              <a:buChar char="•"/>
            </a:pPr>
            <a:r>
              <a:rPr lang="en-US" sz="1200" dirty="0"/>
              <a:t>Alla </a:t>
            </a:r>
            <a:r>
              <a:rPr lang="en-US" sz="1200" dirty="0" err="1"/>
              <a:t>hjälper</a:t>
            </a:r>
            <a:r>
              <a:rPr lang="en-US" sz="1200" dirty="0"/>
              <a:t> till </a:t>
            </a:r>
            <a:r>
              <a:rPr lang="en-US" sz="1200" dirty="0" err="1"/>
              <a:t>att</a:t>
            </a:r>
            <a:r>
              <a:rPr lang="en-US" sz="1200" dirty="0"/>
              <a:t> </a:t>
            </a:r>
            <a:r>
              <a:rPr lang="en-US" sz="1200" dirty="0" err="1"/>
              <a:t>bygga</a:t>
            </a:r>
            <a:r>
              <a:rPr lang="en-US" sz="1200" dirty="0"/>
              <a:t> och </a:t>
            </a:r>
            <a:r>
              <a:rPr lang="en-US" sz="1200" dirty="0" err="1"/>
              <a:t>riva</a:t>
            </a:r>
            <a:r>
              <a:rPr lang="en-US" sz="1200" dirty="0"/>
              <a:t> </a:t>
            </a:r>
            <a:r>
              <a:rPr lang="en-US" sz="1200" dirty="0" err="1"/>
              <a:t>sarg</a:t>
            </a:r>
            <a:endParaRPr sz="1200" dirty="0"/>
          </a:p>
          <a:p>
            <a:pPr marL="228600" lvl="0" indent="-228600" algn="l" rtl="0">
              <a:lnSpc>
                <a:spcPct val="90000"/>
              </a:lnSpc>
              <a:spcBef>
                <a:spcPts val="1000"/>
              </a:spcBef>
              <a:spcAft>
                <a:spcPts val="0"/>
              </a:spcAft>
              <a:buClr>
                <a:schemeClr val="dk1"/>
              </a:buClr>
              <a:buSzPts val="1400"/>
              <a:buChar char="•"/>
            </a:pPr>
            <a:r>
              <a:rPr lang="en-US" sz="1200" dirty="0"/>
              <a:t>Vi </a:t>
            </a:r>
            <a:r>
              <a:rPr lang="en-US" sz="1200" dirty="0" err="1"/>
              <a:t>peppar</a:t>
            </a:r>
            <a:r>
              <a:rPr lang="en-US" sz="1200" dirty="0"/>
              <a:t> </a:t>
            </a:r>
            <a:r>
              <a:rPr lang="en-US" sz="1200" dirty="0" err="1"/>
              <a:t>varandra</a:t>
            </a:r>
            <a:r>
              <a:rPr lang="en-US" sz="1200" dirty="0"/>
              <a:t>, </a:t>
            </a:r>
            <a:r>
              <a:rPr lang="en-US" sz="1200" dirty="0" err="1"/>
              <a:t>är</a:t>
            </a:r>
            <a:r>
              <a:rPr lang="en-US" sz="1200" dirty="0"/>
              <a:t> </a:t>
            </a:r>
            <a:r>
              <a:rPr lang="en-US" sz="1200" dirty="0" err="1"/>
              <a:t>snälla</a:t>
            </a:r>
            <a:r>
              <a:rPr lang="en-US" sz="1200" dirty="0"/>
              <a:t> mot </a:t>
            </a:r>
            <a:r>
              <a:rPr lang="en-US" sz="1200" dirty="0" err="1"/>
              <a:t>varandra</a:t>
            </a:r>
            <a:r>
              <a:rPr lang="en-US" sz="1200" dirty="0"/>
              <a:t> i </a:t>
            </a:r>
            <a:r>
              <a:rPr lang="en-US" sz="1200" dirty="0" err="1"/>
              <a:t>ord</a:t>
            </a:r>
            <a:r>
              <a:rPr lang="en-US" sz="1200" dirty="0"/>
              <a:t> och handling</a:t>
            </a:r>
            <a:endParaRPr sz="1200" dirty="0"/>
          </a:p>
          <a:p>
            <a:pPr marL="228600" lvl="0" indent="-228600" algn="l" rtl="0">
              <a:lnSpc>
                <a:spcPct val="90000"/>
              </a:lnSpc>
              <a:spcBef>
                <a:spcPts val="1000"/>
              </a:spcBef>
              <a:spcAft>
                <a:spcPts val="0"/>
              </a:spcAft>
              <a:buClr>
                <a:schemeClr val="dk1"/>
              </a:buClr>
              <a:buSzPts val="1400"/>
              <a:buChar char="•"/>
            </a:pPr>
            <a:r>
              <a:rPr lang="en-US" sz="1200" dirty="0" err="1"/>
              <a:t>Spelare</a:t>
            </a:r>
            <a:r>
              <a:rPr lang="en-US" sz="1200" dirty="0"/>
              <a:t> </a:t>
            </a:r>
            <a:r>
              <a:rPr lang="en-US" sz="1200" dirty="0" err="1"/>
              <a:t>som</a:t>
            </a:r>
            <a:r>
              <a:rPr lang="en-US" sz="1200" dirty="0"/>
              <a:t> </a:t>
            </a:r>
            <a:r>
              <a:rPr lang="en-US" sz="1200" dirty="0" err="1"/>
              <a:t>är</a:t>
            </a:r>
            <a:r>
              <a:rPr lang="en-US" sz="1200" dirty="0"/>
              <a:t> </a:t>
            </a:r>
            <a:r>
              <a:rPr lang="en-US" sz="1200" dirty="0" err="1"/>
              <a:t>krassliga</a:t>
            </a:r>
            <a:r>
              <a:rPr lang="en-US" sz="1200" dirty="0"/>
              <a:t>, </a:t>
            </a:r>
            <a:r>
              <a:rPr lang="en-US" sz="1200" dirty="0" err="1"/>
              <a:t>sjuka</a:t>
            </a:r>
            <a:r>
              <a:rPr lang="en-US" sz="1200" dirty="0"/>
              <a:t> </a:t>
            </a:r>
            <a:r>
              <a:rPr lang="en-US" sz="1200" dirty="0" err="1"/>
              <a:t>eller</a:t>
            </a:r>
            <a:r>
              <a:rPr lang="en-US" sz="1200" dirty="0"/>
              <a:t> </a:t>
            </a:r>
            <a:r>
              <a:rPr lang="en-US" sz="1200" dirty="0" err="1"/>
              <a:t>har</a:t>
            </a:r>
            <a:r>
              <a:rPr lang="en-US" sz="1200" dirty="0"/>
              <a:t> </a:t>
            </a:r>
            <a:r>
              <a:rPr lang="en-US" sz="1200" dirty="0" err="1"/>
              <a:t>ont</a:t>
            </a:r>
            <a:r>
              <a:rPr lang="en-US" sz="1200" dirty="0"/>
              <a:t>, </a:t>
            </a:r>
            <a:r>
              <a:rPr lang="en-US" sz="1200" dirty="0" err="1"/>
              <a:t>känningar</a:t>
            </a:r>
            <a:r>
              <a:rPr lang="en-US" sz="1200" dirty="0"/>
              <a:t> </a:t>
            </a:r>
            <a:r>
              <a:rPr lang="en-US" sz="1200" dirty="0" err="1"/>
              <a:t>eller</a:t>
            </a:r>
            <a:r>
              <a:rPr lang="en-US" sz="1200" dirty="0"/>
              <a:t> </a:t>
            </a:r>
            <a:r>
              <a:rPr lang="en-US" sz="1200" dirty="0" err="1"/>
              <a:t>skador</a:t>
            </a:r>
            <a:r>
              <a:rPr lang="en-US" sz="1200" dirty="0"/>
              <a:t> ska </a:t>
            </a:r>
            <a:r>
              <a:rPr lang="en-US" sz="1200" dirty="0" err="1"/>
              <a:t>avstå</a:t>
            </a:r>
            <a:r>
              <a:rPr lang="en-US" sz="1200" dirty="0"/>
              <a:t> </a:t>
            </a:r>
            <a:r>
              <a:rPr lang="en-US" sz="1200" dirty="0" err="1"/>
              <a:t>från</a:t>
            </a:r>
            <a:r>
              <a:rPr lang="en-US" sz="1200" dirty="0"/>
              <a:t> </a:t>
            </a:r>
            <a:r>
              <a:rPr lang="en-US" sz="1200" dirty="0" err="1"/>
              <a:t>träning</a:t>
            </a:r>
            <a:r>
              <a:rPr lang="en-US" sz="1200" dirty="0"/>
              <a:t> och match tills de </a:t>
            </a:r>
            <a:r>
              <a:rPr lang="en-US" sz="1200" dirty="0" err="1"/>
              <a:t>känner</a:t>
            </a:r>
            <a:r>
              <a:rPr lang="en-US" sz="1200" dirty="0"/>
              <a:t> sig </a:t>
            </a:r>
            <a:r>
              <a:rPr lang="en-US" sz="1200" dirty="0" err="1"/>
              <a:t>återställda</a:t>
            </a:r>
            <a:r>
              <a:rPr lang="en-US" sz="1200" dirty="0"/>
              <a:t> </a:t>
            </a:r>
            <a:r>
              <a:rPr lang="en-US" sz="1200" dirty="0" err="1"/>
              <a:t>eller</a:t>
            </a:r>
            <a:r>
              <a:rPr lang="en-US" sz="1200" dirty="0"/>
              <a:t> fora dialog med </a:t>
            </a:r>
            <a:r>
              <a:rPr lang="en-US" sz="1200" dirty="0" err="1"/>
              <a:t>ledarna</a:t>
            </a:r>
            <a:r>
              <a:rPr lang="en-US" sz="1200" dirty="0"/>
              <a:t> om </a:t>
            </a:r>
            <a:r>
              <a:rPr lang="en-US" sz="1200" dirty="0" err="1"/>
              <a:t>alternativ</a:t>
            </a:r>
            <a:r>
              <a:rPr lang="en-US" sz="1200" dirty="0"/>
              <a:t> </a:t>
            </a:r>
            <a:r>
              <a:rPr lang="en-US" sz="1200" dirty="0" err="1"/>
              <a:t>träning</a:t>
            </a:r>
            <a:r>
              <a:rPr lang="en-US" sz="1200" dirty="0"/>
              <a:t>.</a:t>
            </a:r>
            <a:endParaRPr sz="1200" dirty="0"/>
          </a:p>
        </p:txBody>
      </p:sp>
      <p:pic>
        <p:nvPicPr>
          <p:cNvPr id="2" name="Picture 1">
            <a:extLst>
              <a:ext uri="{FF2B5EF4-FFF2-40B4-BE49-F238E27FC236}">
                <a16:creationId xmlns:a16="http://schemas.microsoft.com/office/drawing/2014/main" id="{CD67FD42-AF3C-B8B0-039B-A31FF16215A7}"/>
              </a:ext>
            </a:extLst>
          </p:cNvPr>
          <p:cNvPicPr>
            <a:picLocks noChangeAspect="1"/>
          </p:cNvPicPr>
          <p:nvPr/>
        </p:nvPicPr>
        <p:blipFill>
          <a:blip r:embed="rId3"/>
          <a:stretch>
            <a:fillRect/>
          </a:stretch>
        </p:blipFill>
        <p:spPr>
          <a:xfrm>
            <a:off x="581364" y="500417"/>
            <a:ext cx="4554168" cy="2930479"/>
          </a:xfrm>
          <a:prstGeom prst="rect">
            <a:avLst/>
          </a:prstGeom>
        </p:spPr>
      </p:pic>
      <p:pic>
        <p:nvPicPr>
          <p:cNvPr id="3" name="Picture 2">
            <a:extLst>
              <a:ext uri="{FF2B5EF4-FFF2-40B4-BE49-F238E27FC236}">
                <a16:creationId xmlns:a16="http://schemas.microsoft.com/office/drawing/2014/main" id="{47B8B774-674E-CA20-9F3B-57D1FC01A416}"/>
              </a:ext>
            </a:extLst>
          </p:cNvPr>
          <p:cNvPicPr>
            <a:picLocks noChangeAspect="1"/>
          </p:cNvPicPr>
          <p:nvPr/>
        </p:nvPicPr>
        <p:blipFill>
          <a:blip r:embed="rId4"/>
          <a:stretch>
            <a:fillRect/>
          </a:stretch>
        </p:blipFill>
        <p:spPr>
          <a:xfrm>
            <a:off x="576261" y="3635611"/>
            <a:ext cx="4560584" cy="294943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5277445" y="321254"/>
            <a:ext cx="545883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4"/>
              </a:buClr>
              <a:buSzPts val="4400"/>
              <a:buFont typeface="Calibri"/>
              <a:buNone/>
            </a:pPr>
            <a:r>
              <a:rPr lang="en-US" dirty="0" err="1">
                <a:solidFill>
                  <a:schemeClr val="accent4"/>
                </a:solidFill>
              </a:rPr>
              <a:t>Spelregler</a:t>
            </a:r>
            <a:r>
              <a:rPr lang="en-US" dirty="0">
                <a:solidFill>
                  <a:schemeClr val="accent4"/>
                </a:solidFill>
              </a:rPr>
              <a:t> </a:t>
            </a:r>
            <a:r>
              <a:rPr lang="en-US" dirty="0" err="1">
                <a:solidFill>
                  <a:schemeClr val="accent4"/>
                </a:solidFill>
              </a:rPr>
              <a:t>Rönnby</a:t>
            </a:r>
          </a:p>
        </p:txBody>
      </p:sp>
      <p:pic>
        <p:nvPicPr>
          <p:cNvPr id="177" name="Google Shape;177;p23"/>
          <p:cNvPicPr preferRelativeResize="0"/>
          <p:nvPr/>
        </p:nvPicPr>
        <p:blipFill rotWithShape="1">
          <a:blip r:embed="rId3">
            <a:alphaModFix/>
          </a:blip>
          <a:srcRect/>
          <a:stretch/>
        </p:blipFill>
        <p:spPr>
          <a:xfrm>
            <a:off x="359875" y="984035"/>
            <a:ext cx="4899795" cy="4397565"/>
          </a:xfrm>
          <a:custGeom>
            <a:avLst/>
            <a:gdLst/>
            <a:ahLst/>
            <a:cxnLst/>
            <a:rect l="l" t="t" r="r" b="b"/>
            <a:pathLst>
              <a:path w="4777381" h="5643794" extrusionOk="0">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
        <p:nvSpPr>
          <p:cNvPr id="178" name="Google Shape;178;p23"/>
          <p:cNvSpPr txBox="1">
            <a:spLocks noGrp="1"/>
          </p:cNvSpPr>
          <p:nvPr>
            <p:ph type="body" idx="1"/>
          </p:nvPr>
        </p:nvSpPr>
        <p:spPr>
          <a:xfrm>
            <a:off x="5894949" y="1543275"/>
            <a:ext cx="5744100" cy="5026800"/>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0"/>
              </a:spcBef>
              <a:spcAft>
                <a:spcPts val="0"/>
              </a:spcAft>
              <a:buSzPts val="1800"/>
              <a:buNone/>
            </a:pPr>
            <a:endParaRPr sz="1800" b="1">
              <a:solidFill>
                <a:schemeClr val="accent4"/>
              </a:solidFill>
              <a:highlight>
                <a:schemeClr val="lt1"/>
              </a:highlight>
            </a:endParaRPr>
          </a:p>
          <a:p>
            <a:pPr marL="228600" lvl="0" indent="-228600" algn="l" rtl="0">
              <a:lnSpc>
                <a:spcPct val="90000"/>
              </a:lnSpc>
              <a:spcBef>
                <a:spcPts val="0"/>
              </a:spcBef>
              <a:spcAft>
                <a:spcPts val="0"/>
              </a:spcAft>
              <a:buSzPts val="1800"/>
              <a:buChar char="•"/>
            </a:pPr>
            <a:r>
              <a:rPr lang="en-US" sz="1800" b="1">
                <a:highlight>
                  <a:schemeClr val="lt1"/>
                </a:highlight>
              </a:rPr>
              <a:t>Rätt inställning</a:t>
            </a:r>
            <a:endParaRPr sz="1800">
              <a:highlight>
                <a:schemeClr val="lt1"/>
              </a:highlight>
            </a:endParaRPr>
          </a:p>
          <a:p>
            <a:pPr marL="685800" lvl="1" indent="-254000" algn="l" rtl="0">
              <a:lnSpc>
                <a:spcPct val="90000"/>
              </a:lnSpc>
              <a:spcBef>
                <a:spcPts val="500"/>
              </a:spcBef>
              <a:spcAft>
                <a:spcPts val="0"/>
              </a:spcAft>
              <a:buSzPts val="1800"/>
              <a:buChar char="•"/>
            </a:pPr>
            <a:r>
              <a:rPr lang="en-US" sz="1800" b="1">
                <a:highlight>
                  <a:schemeClr val="lt1"/>
                </a:highlight>
              </a:rPr>
              <a:t>Ha fokus, visa vilja och positiv inställning </a:t>
            </a:r>
            <a:endParaRPr sz="1800" b="1">
              <a:highlight>
                <a:schemeClr val="lt1"/>
              </a:highlight>
            </a:endParaRPr>
          </a:p>
          <a:p>
            <a:pPr marL="685800" lvl="1" indent="-139700" algn="l" rtl="0">
              <a:lnSpc>
                <a:spcPct val="90000"/>
              </a:lnSpc>
              <a:spcBef>
                <a:spcPts val="500"/>
              </a:spcBef>
              <a:spcAft>
                <a:spcPts val="0"/>
              </a:spcAft>
              <a:buClr>
                <a:schemeClr val="dk1"/>
              </a:buClr>
              <a:buSzPts val="1400"/>
              <a:buNone/>
            </a:pPr>
            <a:endParaRPr sz="1800" b="1">
              <a:highlight>
                <a:schemeClr val="lt1"/>
              </a:highlight>
            </a:endParaRPr>
          </a:p>
          <a:p>
            <a:pPr marL="228600" lvl="0" indent="-228600" algn="l" rtl="0">
              <a:lnSpc>
                <a:spcPct val="90000"/>
              </a:lnSpc>
              <a:spcBef>
                <a:spcPts val="1000"/>
              </a:spcBef>
              <a:spcAft>
                <a:spcPts val="0"/>
              </a:spcAft>
              <a:buSzPts val="1800"/>
              <a:buChar char="•"/>
            </a:pPr>
            <a:r>
              <a:rPr lang="en-US" sz="1800" b="1">
                <a:highlight>
                  <a:schemeClr val="lt1"/>
                </a:highlight>
              </a:rPr>
              <a:t>Peppa varandra</a:t>
            </a:r>
            <a:endParaRPr sz="1800">
              <a:highlight>
                <a:schemeClr val="lt1"/>
              </a:highlight>
            </a:endParaRPr>
          </a:p>
          <a:p>
            <a:pPr marL="685800" lvl="1" indent="-254000" algn="l" rtl="0">
              <a:lnSpc>
                <a:spcPct val="90000"/>
              </a:lnSpc>
              <a:spcBef>
                <a:spcPts val="500"/>
              </a:spcBef>
              <a:spcAft>
                <a:spcPts val="0"/>
              </a:spcAft>
              <a:buSzPts val="1800"/>
              <a:buChar char="•"/>
            </a:pPr>
            <a:r>
              <a:rPr lang="en-US" sz="1800" b="1">
                <a:highlight>
                  <a:schemeClr val="lt1"/>
                </a:highlight>
              </a:rPr>
              <a:t>Både när det går bra och när det går lite sämre </a:t>
            </a:r>
            <a:endParaRPr sz="1800">
              <a:highlight>
                <a:schemeClr val="lt1"/>
              </a:highlight>
            </a:endParaRPr>
          </a:p>
          <a:p>
            <a:pPr marL="685800" lvl="1" indent="-139700" algn="l" rtl="0">
              <a:lnSpc>
                <a:spcPct val="90000"/>
              </a:lnSpc>
              <a:spcBef>
                <a:spcPts val="500"/>
              </a:spcBef>
              <a:spcAft>
                <a:spcPts val="0"/>
              </a:spcAft>
              <a:buClr>
                <a:schemeClr val="dk1"/>
              </a:buClr>
              <a:buSzPts val="1400"/>
              <a:buNone/>
            </a:pPr>
            <a:endParaRPr sz="1800" b="1">
              <a:highlight>
                <a:schemeClr val="lt1"/>
              </a:highlight>
            </a:endParaRPr>
          </a:p>
          <a:p>
            <a:pPr marL="228600" lvl="0" indent="-228600" algn="l" rtl="0">
              <a:lnSpc>
                <a:spcPct val="90000"/>
              </a:lnSpc>
              <a:spcBef>
                <a:spcPts val="1000"/>
              </a:spcBef>
              <a:spcAft>
                <a:spcPts val="0"/>
              </a:spcAft>
              <a:buSzPts val="1800"/>
              <a:buChar char="•"/>
            </a:pPr>
            <a:r>
              <a:rPr lang="en-US" sz="1800" b="1">
                <a:highlight>
                  <a:schemeClr val="lt1"/>
                </a:highlight>
              </a:rPr>
              <a:t>Lyssna på tränarna och lagkompisarna när de pratar</a:t>
            </a:r>
            <a:endParaRPr sz="1800">
              <a:highlight>
                <a:schemeClr val="lt1"/>
              </a:highlight>
            </a:endParaRPr>
          </a:p>
          <a:p>
            <a:pPr marL="228600" lvl="0" indent="-139700" algn="l" rtl="0">
              <a:lnSpc>
                <a:spcPct val="90000"/>
              </a:lnSpc>
              <a:spcBef>
                <a:spcPts val="1000"/>
              </a:spcBef>
              <a:spcAft>
                <a:spcPts val="0"/>
              </a:spcAft>
              <a:buClr>
                <a:schemeClr val="dk1"/>
              </a:buClr>
              <a:buSzPts val="1400"/>
              <a:buNone/>
            </a:pPr>
            <a:endParaRPr sz="1800" b="1">
              <a:highlight>
                <a:schemeClr val="lt1"/>
              </a:highlight>
            </a:endParaRPr>
          </a:p>
          <a:p>
            <a:pPr marL="228600" lvl="0" indent="-228600" algn="l" rtl="0">
              <a:lnSpc>
                <a:spcPct val="90000"/>
              </a:lnSpc>
              <a:spcBef>
                <a:spcPts val="1000"/>
              </a:spcBef>
              <a:spcAft>
                <a:spcPts val="0"/>
              </a:spcAft>
              <a:buSzPts val="1800"/>
              <a:buChar char="•"/>
            </a:pPr>
            <a:r>
              <a:rPr lang="en-US" sz="1800" b="1">
                <a:highlight>
                  <a:schemeClr val="lt1"/>
                </a:highlight>
              </a:rPr>
              <a:t>Hjälpa varandra att utvecklas som spelare</a:t>
            </a:r>
            <a:endParaRPr sz="1800">
              <a:highlight>
                <a:schemeClr val="lt1"/>
              </a:highlight>
            </a:endParaRPr>
          </a:p>
          <a:p>
            <a:pPr marL="228600" lvl="0" indent="-139700" algn="l" rtl="0">
              <a:lnSpc>
                <a:spcPct val="90000"/>
              </a:lnSpc>
              <a:spcBef>
                <a:spcPts val="1000"/>
              </a:spcBef>
              <a:spcAft>
                <a:spcPts val="0"/>
              </a:spcAft>
              <a:buClr>
                <a:schemeClr val="dk1"/>
              </a:buClr>
              <a:buSzPts val="1400"/>
              <a:buNone/>
            </a:pPr>
            <a:endParaRPr sz="1800" b="1">
              <a:highlight>
                <a:schemeClr val="lt1"/>
              </a:highlight>
            </a:endParaRPr>
          </a:p>
          <a:p>
            <a:pPr marL="228600" lvl="0" indent="-228600" algn="l" rtl="0">
              <a:lnSpc>
                <a:spcPct val="90000"/>
              </a:lnSpc>
              <a:spcBef>
                <a:spcPts val="1000"/>
              </a:spcBef>
              <a:spcAft>
                <a:spcPts val="0"/>
              </a:spcAft>
              <a:buSzPts val="1800"/>
              <a:buChar char="•"/>
            </a:pPr>
            <a:r>
              <a:rPr lang="en-US" sz="1800" b="1">
                <a:highlight>
                  <a:schemeClr val="lt1"/>
                </a:highlight>
              </a:rPr>
              <a:t>Spela schysst och efter reglerna</a:t>
            </a:r>
            <a:endParaRPr sz="1800">
              <a:highlight>
                <a:schemeClr val="lt1"/>
              </a:highlight>
            </a:endParaRPr>
          </a:p>
          <a:p>
            <a:pPr marL="228600" lvl="0" indent="-139700" algn="l" rtl="0">
              <a:lnSpc>
                <a:spcPct val="90000"/>
              </a:lnSpc>
              <a:spcBef>
                <a:spcPts val="1000"/>
              </a:spcBef>
              <a:spcAft>
                <a:spcPts val="0"/>
              </a:spcAft>
              <a:buClr>
                <a:schemeClr val="dk1"/>
              </a:buClr>
              <a:buSzPts val="1400"/>
              <a:buNone/>
            </a:pPr>
            <a:endParaRPr sz="1800" b="1">
              <a:highlight>
                <a:schemeClr val="lt1"/>
              </a:highlight>
            </a:endParaRPr>
          </a:p>
          <a:p>
            <a:pPr marL="228600" lvl="0" indent="-228600" algn="l" rtl="0">
              <a:lnSpc>
                <a:spcPct val="90000"/>
              </a:lnSpc>
              <a:spcBef>
                <a:spcPts val="1000"/>
              </a:spcBef>
              <a:spcAft>
                <a:spcPts val="0"/>
              </a:spcAft>
              <a:buSzPts val="1800"/>
              <a:buChar char="•"/>
            </a:pPr>
            <a:r>
              <a:rPr lang="en-US" sz="1800" b="1">
                <a:highlight>
                  <a:schemeClr val="lt1"/>
                </a:highlight>
              </a:rPr>
              <a:t>Vara en bra kompis</a:t>
            </a:r>
            <a:endParaRPr sz="1800">
              <a:highlight>
                <a:schemeClr val="lt1"/>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5"/>
          <p:cNvSpPr txBox="1">
            <a:spLocks noGrp="1"/>
          </p:cNvSpPr>
          <p:nvPr>
            <p:ph type="title"/>
          </p:nvPr>
        </p:nvSpPr>
        <p:spPr>
          <a:xfrm>
            <a:off x="4083827" y="-10183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Arrangemang hemmamatcher</a:t>
            </a:r>
            <a:endParaRPr/>
          </a:p>
        </p:txBody>
      </p:sp>
      <p:sp>
        <p:nvSpPr>
          <p:cNvPr id="201" name="Google Shape;201;p25"/>
          <p:cNvSpPr txBox="1">
            <a:spLocks noGrp="1"/>
          </p:cNvSpPr>
          <p:nvPr>
            <p:ph type="body" idx="4294967295"/>
          </p:nvPr>
        </p:nvSpPr>
        <p:spPr>
          <a:xfrm>
            <a:off x="5866209" y="1223725"/>
            <a:ext cx="5067300" cy="435254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0000"/>
              </a:buClr>
              <a:buSzPts val="2800"/>
              <a:buFont typeface="Arial"/>
              <a:buChar char="•"/>
            </a:pPr>
            <a:r>
              <a:rPr lang="en-US" b="0" i="0" u="none" strike="noStrike" cap="none" dirty="0"/>
              <a:t>2 </a:t>
            </a:r>
            <a:r>
              <a:rPr lang="en-US" b="0" i="0" u="none" strike="noStrike" cap="none" dirty="0" err="1"/>
              <a:t>personer</a:t>
            </a:r>
            <a:r>
              <a:rPr lang="en-US" b="0" i="0" u="none" strike="noStrike" cap="none" dirty="0"/>
              <a:t> i </a:t>
            </a:r>
            <a:r>
              <a:rPr lang="en-US" b="0" i="0" u="none" strike="noStrike" cap="none" dirty="0" err="1"/>
              <a:t>sekretariatet</a:t>
            </a:r>
            <a:r>
              <a:rPr lang="en-US" b="0" i="0" u="none" strike="noStrike" cap="none" dirty="0"/>
              <a:t>.</a:t>
            </a:r>
            <a:endParaRPr b="0" i="0" u="none" strike="noStrike" cap="none" dirty="0"/>
          </a:p>
          <a:p>
            <a:pPr marL="228600" lvl="0" indent="-228600" algn="l" rtl="0">
              <a:lnSpc>
                <a:spcPct val="90000"/>
              </a:lnSpc>
              <a:spcBef>
                <a:spcPts val="600"/>
              </a:spcBef>
              <a:spcAft>
                <a:spcPts val="0"/>
              </a:spcAft>
              <a:buClr>
                <a:srgbClr val="000000"/>
              </a:buClr>
              <a:buSzPts val="2800"/>
              <a:buFont typeface="Arial"/>
              <a:buChar char="•"/>
            </a:pPr>
            <a:r>
              <a:rPr lang="en-US" b="0" i="0" u="none" strike="noStrike" cap="none" dirty="0"/>
              <a:t>Alla matcher ska </a:t>
            </a:r>
            <a:r>
              <a:rPr lang="en-US" b="0" i="0" u="none" strike="noStrike" cap="none" dirty="0" err="1"/>
              <a:t>protokollföras</a:t>
            </a:r>
            <a:r>
              <a:rPr lang="en-US" b="0" i="0" u="none" strike="noStrike" cap="none" dirty="0"/>
              <a:t>.</a:t>
            </a:r>
          </a:p>
          <a:p>
            <a:pPr marL="228600" lvl="0" indent="-228600" algn="l" rtl="0">
              <a:lnSpc>
                <a:spcPct val="90000"/>
              </a:lnSpc>
              <a:spcBef>
                <a:spcPts val="600"/>
              </a:spcBef>
              <a:spcAft>
                <a:spcPts val="0"/>
              </a:spcAft>
              <a:buClr>
                <a:srgbClr val="000000"/>
              </a:buClr>
              <a:buSzPts val="2800"/>
              <a:buFont typeface="Arial"/>
              <a:buChar char="•"/>
            </a:pPr>
            <a:r>
              <a:rPr lang="en-US" dirty="0"/>
              <a:t>Fika </a:t>
            </a:r>
            <a:r>
              <a:rPr lang="en-US" dirty="0" err="1"/>
              <a:t>arrangeras</a:t>
            </a:r>
            <a:r>
              <a:rPr lang="en-US" dirty="0"/>
              <a:t>.</a:t>
            </a:r>
            <a:endParaRPr b="0" i="0" u="none" strike="noStrike" cap="none" dirty="0"/>
          </a:p>
          <a:p>
            <a:pPr marL="228600" lvl="0" indent="-228600" algn="l" rtl="0">
              <a:lnSpc>
                <a:spcPct val="90000"/>
              </a:lnSpc>
              <a:spcBef>
                <a:spcPts val="600"/>
              </a:spcBef>
              <a:spcAft>
                <a:spcPts val="0"/>
              </a:spcAft>
              <a:buClr>
                <a:srgbClr val="000000"/>
              </a:buClr>
              <a:buSzPts val="2800"/>
              <a:buFont typeface="Arial"/>
              <a:buChar char="•"/>
            </a:pPr>
            <a:r>
              <a:rPr lang="en-US" b="0" i="0" u="none" strike="noStrike" cap="none" dirty="0" err="1"/>
              <a:t>Kallelse</a:t>
            </a:r>
            <a:r>
              <a:rPr lang="en-US" b="0" i="0" u="none" strike="noStrike" cap="none" dirty="0"/>
              <a:t> till </a:t>
            </a:r>
            <a:r>
              <a:rPr lang="en-US" b="0" i="0" u="none" strike="noStrike" cap="none" dirty="0" err="1"/>
              <a:t>föräldrar</a:t>
            </a:r>
            <a:r>
              <a:rPr lang="en-US" b="0" i="0" u="none" strike="noStrike" cap="none" dirty="0"/>
              <a:t>, </a:t>
            </a:r>
            <a:r>
              <a:rPr lang="en-US" b="0" i="0" u="none" strike="noStrike" cap="none" dirty="0" err="1"/>
              <a:t>kan</a:t>
            </a:r>
            <a:r>
              <a:rPr lang="en-US" b="0" i="0" u="none" strike="noStrike" cap="none" dirty="0"/>
              <a:t> man </a:t>
            </a:r>
            <a:r>
              <a:rPr lang="en-US" b="0" i="0" u="none" strike="noStrike" cap="none" dirty="0" err="1"/>
              <a:t>inte</a:t>
            </a:r>
            <a:r>
              <a:rPr lang="en-US" b="0" i="0" u="none" strike="noStrike" cap="none" dirty="0"/>
              <a:t> </a:t>
            </a:r>
            <a:r>
              <a:rPr lang="en-US" b="0" i="0" u="none" strike="noStrike" cap="none" dirty="0" err="1"/>
              <a:t>ordnar</a:t>
            </a:r>
            <a:r>
              <a:rPr lang="en-US" b="0" i="0" u="none" strike="noStrike" cap="none" dirty="0"/>
              <a:t> man </a:t>
            </a:r>
            <a:r>
              <a:rPr lang="en-US" b="0" i="0" u="none" strike="noStrike" cap="none" dirty="0" err="1"/>
              <a:t>bytet</a:t>
            </a:r>
            <a:r>
              <a:rPr lang="en-US" b="0" i="0" u="none" strike="noStrike" cap="none" dirty="0"/>
              <a:t> </a:t>
            </a:r>
            <a:r>
              <a:rPr lang="en-US" b="0" i="0" u="none" strike="noStrike" cap="none" dirty="0" err="1"/>
              <a:t>själva</a:t>
            </a:r>
            <a:r>
              <a:rPr lang="en-US" b="0" i="0" u="none" strike="noStrike" cap="none" dirty="0"/>
              <a:t>. </a:t>
            </a:r>
            <a:endParaRPr dirty="0"/>
          </a:p>
          <a:p>
            <a:pPr marL="228600" lvl="0" indent="-50800" algn="l" rtl="0">
              <a:lnSpc>
                <a:spcPct val="90000"/>
              </a:lnSpc>
              <a:spcBef>
                <a:spcPts val="600"/>
              </a:spcBef>
              <a:spcAft>
                <a:spcPts val="600"/>
              </a:spcAft>
              <a:buClr>
                <a:srgbClr val="000000"/>
              </a:buClr>
              <a:buSzPts val="2800"/>
              <a:buFont typeface="Arial"/>
              <a:buNone/>
            </a:pPr>
            <a:endParaRPr b="0" i="0" u="none" strike="noStrike" cap="none" dirty="0"/>
          </a:p>
        </p:txBody>
      </p:sp>
      <p:pic>
        <p:nvPicPr>
          <p:cNvPr id="3" name="Google Shape;177;p23" descr="En bild som visar däggdjur&#10;&#10;AI-genererat innehåll kan vara felaktigt.">
            <a:extLst>
              <a:ext uri="{FF2B5EF4-FFF2-40B4-BE49-F238E27FC236}">
                <a16:creationId xmlns:a16="http://schemas.microsoft.com/office/drawing/2014/main" id="{428C9B34-E13F-E98B-F547-E8003C310FDF}"/>
              </a:ext>
            </a:extLst>
          </p:cNvPr>
          <p:cNvPicPr preferRelativeResize="0"/>
          <p:nvPr/>
        </p:nvPicPr>
        <p:blipFill rotWithShape="1">
          <a:blip r:embed="rId3">
            <a:alphaModFix/>
          </a:blip>
          <a:srcRect/>
          <a:stretch/>
        </p:blipFill>
        <p:spPr>
          <a:xfrm rot="-480000">
            <a:off x="463551" y="297764"/>
            <a:ext cx="2943617" cy="2502043"/>
          </a:xfrm>
          <a:custGeom>
            <a:avLst/>
            <a:gdLst/>
            <a:ahLst/>
            <a:cxnLst/>
            <a:rect l="l" t="t" r="r" b="b"/>
            <a:pathLst>
              <a:path w="4777381" h="5643794" extrusionOk="0">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777543" y="3909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Fika </a:t>
            </a:r>
            <a:r>
              <a:rPr lang="en-US" dirty="0" err="1"/>
              <a:t>hemmamatcher</a:t>
            </a:r>
            <a:endParaRPr dirty="0"/>
          </a:p>
        </p:txBody>
      </p:sp>
      <p:sp>
        <p:nvSpPr>
          <p:cNvPr id="213" name="Google Shape;213;p26"/>
          <p:cNvSpPr txBox="1">
            <a:spLocks noGrp="1"/>
          </p:cNvSpPr>
          <p:nvPr>
            <p:ph type="body" idx="2"/>
          </p:nvPr>
        </p:nvSpPr>
        <p:spPr>
          <a:xfrm>
            <a:off x="776280" y="1038099"/>
            <a:ext cx="5181600" cy="5818716"/>
          </a:xfrm>
          <a:prstGeom prst="rect">
            <a:avLst/>
          </a:prstGeom>
          <a:noFill/>
          <a:ln>
            <a:noFill/>
          </a:ln>
        </p:spPr>
        <p:txBody>
          <a:bodyPr spcFirstLastPara="1" wrap="square" lIns="91425" tIns="45700" rIns="91425" bIns="45700" anchor="t" anchorCtr="0">
            <a:normAutofit fontScale="62500" lnSpcReduction="20000"/>
          </a:bodyPr>
          <a:lstStyle/>
          <a:p>
            <a:pPr marL="114300" lvl="0" indent="0" algn="l" rtl="0">
              <a:lnSpc>
                <a:spcPct val="90000"/>
              </a:lnSpc>
              <a:spcBef>
                <a:spcPts val="1000"/>
              </a:spcBef>
              <a:spcAft>
                <a:spcPts val="0"/>
              </a:spcAft>
              <a:buSzPct val="102857"/>
              <a:buNone/>
            </a:pPr>
            <a:r>
              <a:rPr lang="en-US" dirty="0" err="1"/>
              <a:t>Kioskinstruktion</a:t>
            </a:r>
            <a:r>
              <a:rPr lang="en-US" dirty="0"/>
              <a:t> vid </a:t>
            </a:r>
            <a:r>
              <a:rPr lang="en-US" dirty="0" err="1"/>
              <a:t>hemmamatcher</a:t>
            </a:r>
            <a:endParaRPr dirty="0"/>
          </a:p>
          <a:p>
            <a:pPr marL="457200" lvl="0" indent="-342900" algn="l" rtl="0">
              <a:lnSpc>
                <a:spcPct val="90000"/>
              </a:lnSpc>
              <a:spcBef>
                <a:spcPts val="1000"/>
              </a:spcBef>
              <a:spcAft>
                <a:spcPts val="0"/>
              </a:spcAft>
              <a:buClr>
                <a:schemeClr val="dk1"/>
              </a:buClr>
              <a:buSzPct val="102857"/>
              <a:buChar char="•"/>
            </a:pPr>
            <a:r>
              <a:rPr lang="en-US" dirty="0"/>
              <a:t>Vid </a:t>
            </a:r>
            <a:r>
              <a:rPr lang="en-US" dirty="0" err="1"/>
              <a:t>våra</a:t>
            </a:r>
            <a:r>
              <a:rPr lang="en-US" dirty="0"/>
              <a:t> </a:t>
            </a:r>
            <a:r>
              <a:rPr lang="en-US" dirty="0" err="1"/>
              <a:t>hemmamatcher</a:t>
            </a:r>
            <a:r>
              <a:rPr lang="en-US" dirty="0"/>
              <a:t> </a:t>
            </a:r>
            <a:r>
              <a:rPr lang="en-US" dirty="0" err="1"/>
              <a:t>ansvarar</a:t>
            </a:r>
            <a:r>
              <a:rPr lang="en-US" dirty="0"/>
              <a:t> </a:t>
            </a:r>
            <a:r>
              <a:rPr lang="en-US" dirty="0" err="1"/>
              <a:t>utsedda</a:t>
            </a:r>
            <a:r>
              <a:rPr lang="en-US" dirty="0"/>
              <a:t> </a:t>
            </a:r>
            <a:r>
              <a:rPr lang="en-US" dirty="0" err="1"/>
              <a:t>föräldrar</a:t>
            </a:r>
            <a:r>
              <a:rPr lang="en-US" dirty="0"/>
              <a:t> för </a:t>
            </a:r>
            <a:r>
              <a:rPr lang="en-US" dirty="0" err="1"/>
              <a:t>kiosken</a:t>
            </a:r>
            <a:r>
              <a:rPr lang="en-US" dirty="0"/>
              <a:t>. </a:t>
            </a:r>
            <a:r>
              <a:rPr lang="en-US" dirty="0" err="1"/>
              <a:t>Kallelse</a:t>
            </a:r>
            <a:r>
              <a:rPr lang="en-US" dirty="0"/>
              <a:t> till </a:t>
            </a:r>
            <a:r>
              <a:rPr lang="en-US" dirty="0" err="1"/>
              <a:t>kioskpass</a:t>
            </a:r>
            <a:r>
              <a:rPr lang="en-US" dirty="0"/>
              <a:t> </a:t>
            </a:r>
            <a:r>
              <a:rPr lang="en-US" dirty="0" err="1"/>
              <a:t>skickas</a:t>
            </a:r>
            <a:r>
              <a:rPr lang="en-US" dirty="0"/>
              <a:t> via </a:t>
            </a:r>
            <a:r>
              <a:rPr lang="en-US" dirty="0" err="1"/>
              <a:t>laget</a:t>
            </a:r>
            <a:r>
              <a:rPr lang="en-US" dirty="0"/>
              <a:t>.</a:t>
            </a:r>
            <a:endParaRPr dirty="0"/>
          </a:p>
          <a:p>
            <a:pPr marL="114300" lvl="0" indent="0" algn="l" rtl="0">
              <a:lnSpc>
                <a:spcPct val="90000"/>
              </a:lnSpc>
              <a:spcBef>
                <a:spcPts val="1000"/>
              </a:spcBef>
              <a:spcAft>
                <a:spcPts val="0"/>
              </a:spcAft>
              <a:buSzPct val="102857"/>
              <a:buNone/>
            </a:pPr>
            <a:r>
              <a:rPr lang="en-US" dirty="0"/>
              <a:t>Ert </a:t>
            </a:r>
            <a:r>
              <a:rPr lang="en-US" dirty="0" err="1"/>
              <a:t>ansvar</a:t>
            </a:r>
            <a:r>
              <a:rPr lang="en-US" dirty="0"/>
              <a:t>:</a:t>
            </a:r>
            <a:endParaRPr dirty="0"/>
          </a:p>
          <a:p>
            <a:pPr marL="457200" lvl="0" indent="-342900" algn="l" rtl="0">
              <a:lnSpc>
                <a:spcPct val="90000"/>
              </a:lnSpc>
              <a:spcBef>
                <a:spcPts val="1000"/>
              </a:spcBef>
              <a:spcAft>
                <a:spcPts val="0"/>
              </a:spcAft>
              <a:buClr>
                <a:schemeClr val="dk1"/>
              </a:buClr>
              <a:buSzPct val="102857"/>
              <a:buChar char="•"/>
            </a:pPr>
            <a:r>
              <a:rPr lang="en-US" dirty="0"/>
              <a:t> </a:t>
            </a:r>
            <a:r>
              <a:rPr lang="en-US" dirty="0" err="1"/>
              <a:t>Hämta</a:t>
            </a:r>
            <a:r>
              <a:rPr lang="en-US" dirty="0"/>
              <a:t> </a:t>
            </a:r>
            <a:r>
              <a:rPr lang="en-US" dirty="0" err="1"/>
              <a:t>kioskvaror</a:t>
            </a:r>
            <a:endParaRPr dirty="0"/>
          </a:p>
          <a:p>
            <a:pPr marL="457200" lvl="0" indent="-342900" algn="l" rtl="0">
              <a:lnSpc>
                <a:spcPct val="90000"/>
              </a:lnSpc>
              <a:spcBef>
                <a:spcPts val="1000"/>
              </a:spcBef>
              <a:spcAft>
                <a:spcPts val="0"/>
              </a:spcAft>
              <a:buSzPct val="102857"/>
              <a:buChar char="•"/>
            </a:pPr>
            <a:r>
              <a:rPr lang="en-US" dirty="0" err="1"/>
              <a:t>Hämta</a:t>
            </a:r>
            <a:r>
              <a:rPr lang="en-US" dirty="0"/>
              <a:t> </a:t>
            </a:r>
            <a:r>
              <a:rPr lang="en-US" dirty="0" err="1"/>
              <a:t>kioskvarorna</a:t>
            </a:r>
            <a:r>
              <a:rPr lang="en-US" dirty="0"/>
              <a:t> hos Veronica I god </a:t>
            </a:r>
            <a:r>
              <a:rPr lang="en-US" dirty="0" err="1"/>
              <a:t>tid</a:t>
            </a:r>
            <a:r>
              <a:rPr lang="en-US" dirty="0"/>
              <a:t> </a:t>
            </a:r>
            <a:r>
              <a:rPr lang="en-US" dirty="0" err="1"/>
              <a:t>innan</a:t>
            </a:r>
            <a:r>
              <a:rPr lang="en-US" dirty="0"/>
              <a:t> </a:t>
            </a:r>
            <a:r>
              <a:rPr lang="en-US" dirty="0" err="1"/>
              <a:t>matchn</a:t>
            </a:r>
            <a:r>
              <a:rPr lang="en-US" dirty="0"/>
              <a:t> </a:t>
            </a:r>
            <a:r>
              <a:rPr lang="en-US" dirty="0" err="1"/>
              <a:t>förslagsvis</a:t>
            </a:r>
            <a:r>
              <a:rPr lang="en-US" dirty="0"/>
              <a:t> 1-2dgr </a:t>
            </a:r>
            <a:r>
              <a:rPr lang="en-US" dirty="0" err="1"/>
              <a:t>innan</a:t>
            </a:r>
            <a:r>
              <a:rPr lang="en-US" dirty="0"/>
              <a:t>.</a:t>
            </a:r>
            <a:endParaRPr dirty="0"/>
          </a:p>
          <a:p>
            <a:pPr marL="457200" lvl="0" indent="-342900" algn="l" rtl="0">
              <a:lnSpc>
                <a:spcPct val="90000"/>
              </a:lnSpc>
              <a:spcBef>
                <a:spcPts val="1000"/>
              </a:spcBef>
              <a:spcAft>
                <a:spcPts val="0"/>
              </a:spcAft>
              <a:buClr>
                <a:schemeClr val="dk1"/>
              </a:buClr>
              <a:buSzPct val="102857"/>
              <a:buChar char="•"/>
            </a:pPr>
            <a:r>
              <a:rPr lang="en-US" dirty="0"/>
              <a:t> </a:t>
            </a:r>
            <a:r>
              <a:rPr lang="en-US" dirty="0" err="1"/>
              <a:t>Bemanna</a:t>
            </a:r>
            <a:r>
              <a:rPr lang="en-US" dirty="0"/>
              <a:t> </a:t>
            </a:r>
            <a:r>
              <a:rPr lang="en-US" dirty="0" err="1"/>
              <a:t>kiosken</a:t>
            </a:r>
            <a:endParaRPr dirty="0"/>
          </a:p>
          <a:p>
            <a:pPr marL="457200" lvl="0" indent="-342900" algn="l" rtl="0">
              <a:lnSpc>
                <a:spcPct val="90000"/>
              </a:lnSpc>
              <a:spcBef>
                <a:spcPts val="1000"/>
              </a:spcBef>
              <a:spcAft>
                <a:spcPts val="0"/>
              </a:spcAft>
              <a:buSzPct val="102857"/>
              <a:buChar char="•"/>
            </a:pPr>
            <a:r>
              <a:rPr lang="en-US" dirty="0"/>
              <a:t>Ta med </a:t>
            </a:r>
            <a:r>
              <a:rPr lang="en-US" dirty="0" err="1"/>
              <a:t>kioskvarorna</a:t>
            </a:r>
            <a:r>
              <a:rPr lang="en-US" dirty="0"/>
              <a:t> till </a:t>
            </a:r>
            <a:r>
              <a:rPr lang="en-US" dirty="0" err="1"/>
              <a:t>matchen</a:t>
            </a:r>
            <a:r>
              <a:rPr lang="en-US" dirty="0"/>
              <a:t>.</a:t>
            </a:r>
            <a:endParaRPr dirty="0"/>
          </a:p>
          <a:p>
            <a:pPr marL="457200" lvl="0" indent="-342900" algn="l" rtl="0">
              <a:lnSpc>
                <a:spcPct val="90000"/>
              </a:lnSpc>
              <a:spcBef>
                <a:spcPts val="1000"/>
              </a:spcBef>
              <a:spcAft>
                <a:spcPts val="0"/>
              </a:spcAft>
              <a:buSzPct val="102857"/>
              <a:buChar char="•"/>
            </a:pPr>
            <a:r>
              <a:rPr lang="en-US" dirty="0" err="1"/>
              <a:t>Sätt</a:t>
            </a:r>
            <a:r>
              <a:rPr lang="en-US" dirty="0"/>
              <a:t> </a:t>
            </a:r>
            <a:r>
              <a:rPr lang="en-US" dirty="0" err="1"/>
              <a:t>upp</a:t>
            </a:r>
            <a:r>
              <a:rPr lang="en-US" dirty="0"/>
              <a:t> </a:t>
            </a:r>
            <a:r>
              <a:rPr lang="en-US" dirty="0" err="1"/>
              <a:t>prislistan</a:t>
            </a:r>
            <a:r>
              <a:rPr lang="en-US" dirty="0"/>
              <a:t> </a:t>
            </a:r>
            <a:r>
              <a:rPr lang="en-US" dirty="0" err="1"/>
              <a:t>där</a:t>
            </a:r>
            <a:r>
              <a:rPr lang="en-US" dirty="0"/>
              <a:t> Swish-</a:t>
            </a:r>
            <a:r>
              <a:rPr lang="en-US" dirty="0" err="1"/>
              <a:t>koden</a:t>
            </a:r>
            <a:r>
              <a:rPr lang="en-US" dirty="0"/>
              <a:t> för </a:t>
            </a:r>
            <a:r>
              <a:rPr lang="en-US" dirty="0" err="1"/>
              <a:t>betalning</a:t>
            </a:r>
            <a:r>
              <a:rPr lang="en-US" dirty="0"/>
              <a:t> </a:t>
            </a:r>
            <a:r>
              <a:rPr lang="en-US" dirty="0" err="1"/>
              <a:t>finns</a:t>
            </a:r>
            <a:r>
              <a:rPr lang="en-US" dirty="0"/>
              <a:t> </a:t>
            </a:r>
            <a:r>
              <a:rPr lang="en-US" dirty="0" err="1"/>
              <a:t>tydligt</a:t>
            </a:r>
            <a:r>
              <a:rPr lang="en-US" dirty="0"/>
              <a:t> </a:t>
            </a:r>
            <a:r>
              <a:rPr lang="en-US" dirty="0" err="1"/>
              <a:t>synlig</a:t>
            </a:r>
            <a:r>
              <a:rPr lang="en-US" dirty="0"/>
              <a:t>.</a:t>
            </a:r>
            <a:endParaRPr dirty="0"/>
          </a:p>
          <a:p>
            <a:pPr marL="457200" lvl="0" indent="-342900" algn="l" rtl="0">
              <a:lnSpc>
                <a:spcPct val="90000"/>
              </a:lnSpc>
              <a:spcBef>
                <a:spcPts val="1000"/>
              </a:spcBef>
              <a:spcAft>
                <a:spcPts val="0"/>
              </a:spcAft>
              <a:buClr>
                <a:schemeClr val="dk1"/>
              </a:buClr>
              <a:buSzPct val="102857"/>
              <a:buChar char="•"/>
            </a:pPr>
            <a:r>
              <a:rPr lang="en-US" dirty="0"/>
              <a:t> </a:t>
            </a:r>
            <a:r>
              <a:rPr lang="en-US" dirty="0" err="1"/>
              <a:t>Håll</a:t>
            </a:r>
            <a:r>
              <a:rPr lang="en-US" dirty="0"/>
              <a:t> </a:t>
            </a:r>
            <a:r>
              <a:rPr lang="en-US" dirty="0" err="1"/>
              <a:t>koll</a:t>
            </a:r>
            <a:r>
              <a:rPr lang="en-US" dirty="0"/>
              <a:t> </a:t>
            </a:r>
            <a:r>
              <a:rPr lang="en-US" dirty="0" err="1"/>
              <a:t>på</a:t>
            </a:r>
            <a:r>
              <a:rPr lang="en-US" dirty="0"/>
              <a:t> </a:t>
            </a:r>
            <a:r>
              <a:rPr lang="en-US" dirty="0" err="1"/>
              <a:t>lagret</a:t>
            </a:r>
            <a:endParaRPr dirty="0"/>
          </a:p>
          <a:p>
            <a:pPr marL="457200" lvl="0" indent="-342900" algn="l" rtl="0">
              <a:lnSpc>
                <a:spcPct val="90000"/>
              </a:lnSpc>
              <a:spcBef>
                <a:spcPts val="1000"/>
              </a:spcBef>
              <a:spcAft>
                <a:spcPts val="0"/>
              </a:spcAft>
              <a:buSzPct val="102857"/>
              <a:buChar char="•"/>
            </a:pPr>
            <a:r>
              <a:rPr lang="en-US" dirty="0" err="1"/>
              <a:t>Meddela</a:t>
            </a:r>
            <a:r>
              <a:rPr lang="en-US" dirty="0"/>
              <a:t> om </a:t>
            </a:r>
            <a:r>
              <a:rPr lang="en-US" dirty="0" err="1"/>
              <a:t>något</a:t>
            </a:r>
            <a:r>
              <a:rPr lang="en-US" dirty="0"/>
              <a:t> </a:t>
            </a:r>
            <a:r>
              <a:rPr lang="en-US" dirty="0" err="1"/>
              <a:t>vara</a:t>
            </a:r>
            <a:r>
              <a:rPr lang="en-US" dirty="0"/>
              <a:t> </a:t>
            </a:r>
            <a:r>
              <a:rPr lang="en-US" dirty="0" err="1"/>
              <a:t>börjar</a:t>
            </a:r>
            <a:r>
              <a:rPr lang="en-US" dirty="0"/>
              <a:t> ta slut </a:t>
            </a:r>
            <a:r>
              <a:rPr lang="en-US" dirty="0" err="1"/>
              <a:t>så</a:t>
            </a:r>
            <a:r>
              <a:rPr lang="en-US" dirty="0"/>
              <a:t> </a:t>
            </a:r>
            <a:r>
              <a:rPr lang="en-US" dirty="0" err="1"/>
              <a:t>att</a:t>
            </a:r>
            <a:r>
              <a:rPr lang="en-US" dirty="0"/>
              <a:t> </a:t>
            </a:r>
            <a:r>
              <a:rPr lang="en-US" dirty="0" err="1"/>
              <a:t>påfyllning</a:t>
            </a:r>
            <a:r>
              <a:rPr lang="en-US" dirty="0"/>
              <a:t> </a:t>
            </a:r>
            <a:r>
              <a:rPr lang="en-US" dirty="0" err="1"/>
              <a:t>kan</a:t>
            </a:r>
            <a:r>
              <a:rPr lang="en-US" dirty="0"/>
              <a:t> </a:t>
            </a:r>
            <a:r>
              <a:rPr lang="en-US" dirty="0" err="1"/>
              <a:t>ordnas</a:t>
            </a:r>
            <a:r>
              <a:rPr lang="en-US" dirty="0"/>
              <a:t>.</a:t>
            </a:r>
            <a:endParaRPr dirty="0"/>
          </a:p>
          <a:p>
            <a:pPr marL="457200" lvl="0" indent="-342900" algn="l" rtl="0">
              <a:lnSpc>
                <a:spcPct val="90000"/>
              </a:lnSpc>
              <a:spcBef>
                <a:spcPts val="1000"/>
              </a:spcBef>
              <a:spcAft>
                <a:spcPts val="0"/>
              </a:spcAft>
              <a:buClr>
                <a:schemeClr val="dk1"/>
              </a:buClr>
              <a:buSzPct val="102857"/>
              <a:buChar char="•"/>
            </a:pPr>
            <a:r>
              <a:rPr lang="en-US" dirty="0"/>
              <a:t> </a:t>
            </a:r>
            <a:r>
              <a:rPr lang="en-US" dirty="0" err="1"/>
              <a:t>Lämna</a:t>
            </a:r>
            <a:r>
              <a:rPr lang="en-US" dirty="0"/>
              <a:t> </a:t>
            </a:r>
            <a:r>
              <a:rPr lang="en-US" dirty="0" err="1"/>
              <a:t>tillbaka</a:t>
            </a:r>
            <a:r>
              <a:rPr lang="en-US" dirty="0"/>
              <a:t> </a:t>
            </a:r>
            <a:r>
              <a:rPr lang="en-US" dirty="0" err="1"/>
              <a:t>kioskvaror</a:t>
            </a:r>
            <a:endParaRPr dirty="0"/>
          </a:p>
          <a:p>
            <a:pPr marL="457200" lvl="0" indent="-342900" algn="l" rtl="0">
              <a:lnSpc>
                <a:spcPct val="90000"/>
              </a:lnSpc>
              <a:spcBef>
                <a:spcPts val="1000"/>
              </a:spcBef>
              <a:spcAft>
                <a:spcPts val="0"/>
              </a:spcAft>
              <a:buSzPct val="102857"/>
              <a:buChar char="•"/>
            </a:pPr>
            <a:r>
              <a:rPr lang="en-US" dirty="0" err="1"/>
              <a:t>Lämna</a:t>
            </a:r>
            <a:r>
              <a:rPr lang="en-US" dirty="0"/>
              <a:t> </a:t>
            </a:r>
            <a:r>
              <a:rPr lang="en-US" dirty="0" err="1"/>
              <a:t>tillbaka</a:t>
            </a:r>
            <a:r>
              <a:rPr lang="en-US" dirty="0"/>
              <a:t> </a:t>
            </a:r>
            <a:r>
              <a:rPr lang="en-US" dirty="0" err="1"/>
              <a:t>kvarvarande</a:t>
            </a:r>
            <a:r>
              <a:rPr lang="en-US" dirty="0"/>
              <a:t> </a:t>
            </a:r>
            <a:r>
              <a:rPr lang="en-US" dirty="0" err="1"/>
              <a:t>varor</a:t>
            </a:r>
            <a:r>
              <a:rPr lang="en-US" dirty="0"/>
              <a:t> till Veronica </a:t>
            </a:r>
            <a:r>
              <a:rPr lang="en-US" dirty="0" err="1"/>
              <a:t>så</a:t>
            </a:r>
            <a:r>
              <a:rPr lang="en-US" dirty="0"/>
              <a:t> </a:t>
            </a:r>
            <a:r>
              <a:rPr lang="en-US" dirty="0" err="1"/>
              <a:t>snart</a:t>
            </a:r>
            <a:r>
              <a:rPr lang="en-US" dirty="0"/>
              <a:t> </a:t>
            </a:r>
            <a:r>
              <a:rPr lang="en-US" dirty="0" err="1"/>
              <a:t>som</a:t>
            </a:r>
            <a:r>
              <a:rPr lang="en-US" dirty="0"/>
              <a:t> </a:t>
            </a:r>
            <a:r>
              <a:rPr lang="en-US" dirty="0" err="1"/>
              <a:t>möjligt</a:t>
            </a:r>
            <a:r>
              <a:rPr lang="en-US" dirty="0"/>
              <a:t> </a:t>
            </a:r>
            <a:r>
              <a:rPr lang="en-US" dirty="0" err="1"/>
              <a:t>efter</a:t>
            </a:r>
            <a:r>
              <a:rPr lang="en-US" dirty="0"/>
              <a:t> </a:t>
            </a:r>
            <a:r>
              <a:rPr lang="en-US" dirty="0" err="1"/>
              <a:t>matchen</a:t>
            </a:r>
            <a:r>
              <a:rPr lang="en-US" dirty="0"/>
              <a:t>.</a:t>
            </a:r>
            <a:endParaRPr dirty="0"/>
          </a:p>
          <a:p>
            <a:pPr marL="457200" lvl="0" indent="-342900" algn="l" rtl="0">
              <a:lnSpc>
                <a:spcPct val="90000"/>
              </a:lnSpc>
              <a:spcBef>
                <a:spcPts val="1000"/>
              </a:spcBef>
              <a:spcAft>
                <a:spcPts val="0"/>
              </a:spcAft>
              <a:buClr>
                <a:schemeClr val="dk1"/>
              </a:buClr>
              <a:buSzPct val="102857"/>
              <a:buChar char="•"/>
            </a:pPr>
            <a:r>
              <a:rPr lang="en-US" dirty="0" err="1"/>
              <a:t>Kiosken</a:t>
            </a:r>
            <a:r>
              <a:rPr lang="en-US" dirty="0"/>
              <a:t> </a:t>
            </a:r>
            <a:r>
              <a:rPr lang="en-US" dirty="0" err="1"/>
              <a:t>är</a:t>
            </a:r>
            <a:r>
              <a:rPr lang="en-US" dirty="0"/>
              <a:t> </a:t>
            </a:r>
            <a:r>
              <a:rPr lang="en-US" dirty="0" err="1"/>
              <a:t>en</a:t>
            </a:r>
            <a:r>
              <a:rPr lang="en-US" dirty="0"/>
              <a:t> </a:t>
            </a:r>
            <a:r>
              <a:rPr lang="en-US" dirty="0" err="1"/>
              <a:t>viktig</a:t>
            </a:r>
            <a:r>
              <a:rPr lang="en-US" dirty="0"/>
              <a:t> </a:t>
            </a:r>
            <a:r>
              <a:rPr lang="en-US" dirty="0" err="1"/>
              <a:t>inkomstkälla</a:t>
            </a:r>
            <a:r>
              <a:rPr lang="en-US" dirty="0"/>
              <a:t> för </a:t>
            </a:r>
            <a:r>
              <a:rPr lang="en-US" dirty="0" err="1"/>
              <a:t>laget</a:t>
            </a:r>
            <a:r>
              <a:rPr lang="en-US" dirty="0"/>
              <a:t> och vi </a:t>
            </a:r>
            <a:r>
              <a:rPr lang="en-US" dirty="0" err="1"/>
              <a:t>uppskattar</a:t>
            </a:r>
            <a:r>
              <a:rPr lang="en-US" dirty="0"/>
              <a:t> all </a:t>
            </a:r>
            <a:r>
              <a:rPr lang="en-US" dirty="0" err="1"/>
              <a:t>hjälp</a:t>
            </a:r>
            <a:r>
              <a:rPr lang="en-US" dirty="0"/>
              <a:t> </a:t>
            </a:r>
            <a:r>
              <a:rPr lang="en-US" dirty="0" err="1"/>
              <a:t>från</a:t>
            </a:r>
            <a:r>
              <a:rPr lang="en-US" dirty="0"/>
              <a:t> er </a:t>
            </a:r>
            <a:r>
              <a:rPr lang="en-US" dirty="0" err="1"/>
              <a:t>föräldrar</a:t>
            </a:r>
            <a:r>
              <a:rPr lang="en-US" dirty="0"/>
              <a:t>. </a:t>
            </a:r>
            <a:endParaRPr dirty="0"/>
          </a:p>
          <a:p>
            <a:pPr marL="228600" lvl="0" indent="-50800" algn="l" rtl="0">
              <a:lnSpc>
                <a:spcPct val="90000"/>
              </a:lnSpc>
              <a:spcBef>
                <a:spcPts val="1000"/>
              </a:spcBef>
              <a:spcAft>
                <a:spcPts val="0"/>
              </a:spcAft>
              <a:buClr>
                <a:schemeClr val="dk1"/>
              </a:buClr>
              <a:buSzPct val="160000"/>
              <a:buNone/>
            </a:pPr>
            <a:endParaRPr dirty="0"/>
          </a:p>
        </p:txBody>
      </p:sp>
      <p:pic>
        <p:nvPicPr>
          <p:cNvPr id="3" name="Google Shape;177;p23" descr="En bild som visar däggdjur&#10;&#10;AI-genererat innehåll kan vara felaktigt.">
            <a:extLst>
              <a:ext uri="{FF2B5EF4-FFF2-40B4-BE49-F238E27FC236}">
                <a16:creationId xmlns:a16="http://schemas.microsoft.com/office/drawing/2014/main" id="{DA077C26-5424-DBAE-F937-602FE4337D57}"/>
              </a:ext>
            </a:extLst>
          </p:cNvPr>
          <p:cNvPicPr preferRelativeResize="0"/>
          <p:nvPr/>
        </p:nvPicPr>
        <p:blipFill rotWithShape="1">
          <a:blip r:embed="rId3">
            <a:alphaModFix/>
          </a:blip>
          <a:srcRect/>
          <a:stretch/>
        </p:blipFill>
        <p:spPr>
          <a:xfrm rot="540000">
            <a:off x="7464293" y="313020"/>
            <a:ext cx="3523646" cy="2801536"/>
          </a:xfrm>
          <a:custGeom>
            <a:avLst/>
            <a:gdLst/>
            <a:ahLst/>
            <a:cxnLst/>
            <a:rect l="l" t="t" r="r" b="b"/>
            <a:pathLst>
              <a:path w="4777381" h="5643794" extrusionOk="0">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err="1"/>
              <a:t>Sargvakter</a:t>
            </a:r>
            <a:endParaRPr dirty="0"/>
          </a:p>
        </p:txBody>
      </p:sp>
      <p:sp>
        <p:nvSpPr>
          <p:cNvPr id="221" name="Google Shape;221;p27"/>
          <p:cNvSpPr txBox="1">
            <a:spLocks noGrp="1"/>
          </p:cNvSpPr>
          <p:nvPr>
            <p:ph type="body" idx="4294967295"/>
          </p:nvPr>
        </p:nvSpPr>
        <p:spPr>
          <a:xfrm>
            <a:off x="838769" y="1494501"/>
            <a:ext cx="5067300" cy="4352544"/>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rgbClr val="000000"/>
              </a:buClr>
              <a:buSzPts val="2800"/>
              <a:buFont typeface="Arial"/>
              <a:buNone/>
            </a:pPr>
            <a:r>
              <a:rPr lang="en-US" sz="2000" b="1" i="0" u="none" strike="noStrike" cap="none" dirty="0"/>
              <a:t>19 September, Rönnby - </a:t>
            </a:r>
            <a:r>
              <a:rPr lang="en-US" sz="2000" b="1" i="0" u="none" strike="noStrike" cap="none" dirty="0" err="1"/>
              <a:t>Storvreta</a:t>
            </a:r>
            <a:endParaRPr dirty="0"/>
          </a:p>
          <a:p>
            <a:pPr marL="457200" lvl="0" indent="-406400" algn="l" rtl="0">
              <a:lnSpc>
                <a:spcPct val="90000"/>
              </a:lnSpc>
              <a:spcBef>
                <a:spcPts val="600"/>
              </a:spcBef>
              <a:spcAft>
                <a:spcPts val="0"/>
              </a:spcAft>
              <a:buClr>
                <a:srgbClr val="000000"/>
              </a:buClr>
              <a:buSzPts val="2800"/>
              <a:buChar char="•"/>
            </a:pPr>
            <a:r>
              <a:rPr lang="en-US" sz="2000" b="0" i="0" u="none" strike="noStrike" cap="none" dirty="0" err="1"/>
              <a:t>Sargvakter</a:t>
            </a:r>
            <a:r>
              <a:rPr lang="en-US" sz="2000" b="0" i="0" u="none" strike="noStrike" cap="none" dirty="0"/>
              <a:t> – 8 </a:t>
            </a:r>
            <a:r>
              <a:rPr lang="en-US" sz="2000" b="0" i="0" u="none" strike="noStrike" cap="none" dirty="0" err="1"/>
              <a:t>spelare</a:t>
            </a:r>
            <a:r>
              <a:rPr lang="en-US" sz="2000" b="0" i="0" u="none" strike="noStrike" cap="none" dirty="0"/>
              <a:t> </a:t>
            </a:r>
            <a:endParaRPr dirty="0"/>
          </a:p>
          <a:p>
            <a:pPr marL="457200" lvl="0" indent="-406400" algn="l" rtl="0">
              <a:lnSpc>
                <a:spcPct val="90000"/>
              </a:lnSpc>
              <a:spcBef>
                <a:spcPts val="600"/>
              </a:spcBef>
              <a:spcAft>
                <a:spcPts val="0"/>
              </a:spcAft>
              <a:buClr>
                <a:srgbClr val="000000"/>
              </a:buClr>
              <a:buSzPts val="2800"/>
              <a:buChar char="•"/>
            </a:pPr>
            <a:r>
              <a:rPr lang="en-US" sz="2000" b="0" i="0" u="none" strike="noStrike" cap="none" dirty="0"/>
              <a:t>Kiosk – 5 </a:t>
            </a:r>
            <a:r>
              <a:rPr lang="en-US" sz="2000" b="0" i="0" u="none" strike="noStrike" cap="none" dirty="0" err="1"/>
              <a:t>vuxna</a:t>
            </a:r>
            <a:r>
              <a:rPr lang="en-US" sz="2000" b="0" i="0" u="none" strike="noStrike" cap="none" dirty="0"/>
              <a:t> </a:t>
            </a:r>
            <a:endParaRPr dirty="0"/>
          </a:p>
          <a:p>
            <a:pPr marL="457200" lvl="0" indent="-406400" algn="l" rtl="0">
              <a:lnSpc>
                <a:spcPct val="90000"/>
              </a:lnSpc>
              <a:spcBef>
                <a:spcPts val="600"/>
              </a:spcBef>
              <a:spcAft>
                <a:spcPts val="0"/>
              </a:spcAft>
              <a:buClr>
                <a:srgbClr val="000000"/>
              </a:buClr>
              <a:buSzPts val="2800"/>
              <a:buChar char="•"/>
            </a:pPr>
            <a:r>
              <a:rPr lang="en-US" sz="2000" b="0" i="0" u="none" strike="noStrike" cap="none" dirty="0"/>
              <a:t>Lotter mm. – 4 </a:t>
            </a:r>
            <a:r>
              <a:rPr lang="en-US" sz="2000" b="0" i="0" u="none" strike="noStrike" cap="none" dirty="0" err="1"/>
              <a:t>spelare</a:t>
            </a:r>
            <a:r>
              <a:rPr lang="en-US" sz="2000" b="0" i="0" u="none" strike="noStrike" cap="none" dirty="0"/>
              <a:t> </a:t>
            </a:r>
          </a:p>
          <a:p>
            <a:pPr marL="457200" lvl="0" indent="-406400" algn="l" rtl="0">
              <a:lnSpc>
                <a:spcPct val="90000"/>
              </a:lnSpc>
              <a:spcBef>
                <a:spcPts val="600"/>
              </a:spcBef>
              <a:spcAft>
                <a:spcPts val="0"/>
              </a:spcAft>
              <a:buClr>
                <a:srgbClr val="000000"/>
              </a:buClr>
              <a:buSzPts val="2800"/>
              <a:buChar char="•"/>
            </a:pPr>
            <a:r>
              <a:rPr lang="en-US" sz="2000" b="0" i="0" u="none" strike="noStrike" cap="none" dirty="0" err="1"/>
              <a:t>Dörrvakt</a:t>
            </a:r>
            <a:r>
              <a:rPr lang="en-US" sz="2000" b="0" i="0" u="none" strike="noStrike" cap="none" dirty="0"/>
              <a:t> – 1 </a:t>
            </a:r>
            <a:r>
              <a:rPr lang="en-US" sz="2000" b="0" i="0" u="none" strike="noStrike" cap="none" dirty="0" err="1"/>
              <a:t>vuxen</a:t>
            </a:r>
            <a:r>
              <a:rPr lang="en-US" sz="2000" b="0" i="0" u="none" strike="noStrike" cap="none" dirty="0"/>
              <a:t> </a:t>
            </a:r>
            <a:r>
              <a:rPr lang="en-US" sz="2000" b="0" i="0" u="none" strike="noStrike" cap="none" dirty="0" err="1"/>
              <a:t>som</a:t>
            </a:r>
            <a:r>
              <a:rPr lang="en-US" sz="2000" b="0" i="0" u="none" strike="noStrike" cap="none" dirty="0"/>
              <a:t> </a:t>
            </a:r>
            <a:r>
              <a:rPr lang="en-US" sz="2000" b="0" i="0" u="none" strike="noStrike" cap="none" dirty="0" err="1"/>
              <a:t>håller</a:t>
            </a:r>
            <a:r>
              <a:rPr lang="en-US" sz="2000" b="0" i="0" u="none" strike="noStrike" cap="none" dirty="0"/>
              <a:t> </a:t>
            </a:r>
            <a:r>
              <a:rPr lang="en-US" sz="2000" b="0" i="0" u="none" strike="noStrike" cap="none" dirty="0" err="1"/>
              <a:t>koll</a:t>
            </a:r>
            <a:r>
              <a:rPr lang="en-US" sz="2000" b="0" i="0" u="none" strike="noStrike" cap="none" dirty="0"/>
              <a:t> vid </a:t>
            </a:r>
            <a:r>
              <a:rPr lang="en-US" sz="2000" b="0" i="0" u="none" strike="noStrike" cap="none" dirty="0" err="1"/>
              <a:t>ingången</a:t>
            </a:r>
            <a:r>
              <a:rPr lang="en-US" sz="2000" b="0" i="0" u="none" strike="noStrike" cap="none" dirty="0"/>
              <a:t> </a:t>
            </a:r>
            <a:r>
              <a:rPr lang="en-US" sz="2000" b="0" i="0" u="none" strike="noStrike" cap="none" dirty="0" err="1"/>
              <a:t>från</a:t>
            </a:r>
            <a:r>
              <a:rPr lang="en-US" sz="2000" b="0" i="0" u="none" strike="noStrike" cap="none" dirty="0"/>
              <a:t> </a:t>
            </a:r>
            <a:r>
              <a:rPr lang="en-US" sz="2000" b="0" i="0" u="none" strike="noStrike" cap="none" dirty="0" err="1"/>
              <a:t>spelaringången</a:t>
            </a:r>
            <a:endParaRPr sz="2000" b="0" i="0" u="none" strike="noStrike" cap="none" dirty="0"/>
          </a:p>
          <a:p>
            <a:pPr marL="457200" lvl="0" indent="-406400" algn="l" rtl="0">
              <a:lnSpc>
                <a:spcPct val="90000"/>
              </a:lnSpc>
              <a:spcBef>
                <a:spcPts val="600"/>
              </a:spcBef>
              <a:spcAft>
                <a:spcPts val="0"/>
              </a:spcAft>
              <a:buClr>
                <a:srgbClr val="000000"/>
              </a:buClr>
              <a:buSzPts val="2800"/>
              <a:buChar char="•"/>
            </a:pPr>
            <a:r>
              <a:rPr lang="en-US" sz="2000" b="0" i="0" u="none" strike="noStrike" cap="none" dirty="0" err="1"/>
              <a:t>Grovstädning</a:t>
            </a:r>
            <a:r>
              <a:rPr lang="en-US" sz="2000" b="0" i="0" u="none" strike="noStrike" cap="none" dirty="0"/>
              <a:t> av </a:t>
            </a:r>
            <a:r>
              <a:rPr lang="en-US" sz="2000" b="0" i="0" u="none" strike="noStrike" cap="none" dirty="0" err="1"/>
              <a:t>läktare</a:t>
            </a:r>
            <a:r>
              <a:rPr lang="en-US" sz="2000" b="0" i="0" u="none" strike="noStrike" cap="none" dirty="0"/>
              <a:t> – 2 </a:t>
            </a:r>
            <a:r>
              <a:rPr lang="en-US" sz="2000" b="0" i="0" u="none" strike="noStrike" cap="none" dirty="0" err="1"/>
              <a:t>vuxna</a:t>
            </a:r>
            <a:endParaRPr sz="2000" b="0" i="0" u="none" strike="noStrike" cap="none" dirty="0"/>
          </a:p>
          <a:p>
            <a:pPr marL="457200" lvl="0" indent="-406400" algn="l" rtl="0">
              <a:lnSpc>
                <a:spcPct val="90000"/>
              </a:lnSpc>
              <a:spcBef>
                <a:spcPts val="600"/>
              </a:spcBef>
              <a:spcAft>
                <a:spcPts val="0"/>
              </a:spcAft>
              <a:buClr>
                <a:srgbClr val="000000"/>
              </a:buClr>
              <a:buSzPts val="2800"/>
              <a:buChar char="•"/>
            </a:pPr>
            <a:r>
              <a:rPr lang="en-US" sz="2000" b="0" i="0" u="none" strike="noStrike" cap="none" dirty="0" err="1"/>
              <a:t>Byta</a:t>
            </a:r>
            <a:r>
              <a:rPr lang="en-US" sz="2000" b="0" i="0" u="none" strike="noStrike" cap="none" dirty="0"/>
              <a:t> </a:t>
            </a:r>
            <a:r>
              <a:rPr lang="en-US" sz="2000" b="0" i="0" u="none" strike="noStrike" cap="none" dirty="0" err="1"/>
              <a:t>sarg</a:t>
            </a:r>
            <a:r>
              <a:rPr lang="en-US" sz="2000" b="0" i="0" u="none" strike="noStrike" cap="none" dirty="0"/>
              <a:t> </a:t>
            </a:r>
            <a:r>
              <a:rPr lang="en-US" sz="2000" b="0" i="0" u="none" strike="noStrike" cap="none" dirty="0" err="1"/>
              <a:t>efter</a:t>
            </a:r>
            <a:r>
              <a:rPr lang="en-US" sz="2000" b="0" i="0" u="none" strike="noStrike" cap="none" dirty="0"/>
              <a:t> </a:t>
            </a:r>
            <a:r>
              <a:rPr lang="en-US" sz="2000" b="0" i="0" u="none" strike="noStrike" cap="none" dirty="0" err="1"/>
              <a:t>matchen</a:t>
            </a:r>
            <a:r>
              <a:rPr lang="en-US" sz="2000" b="0" i="0" u="none" strike="noStrike" cap="none" dirty="0"/>
              <a:t> – </a:t>
            </a:r>
            <a:r>
              <a:rPr lang="en-US" sz="2000" b="0" i="0" u="none" strike="noStrike" cap="none" dirty="0" err="1"/>
              <a:t>minst</a:t>
            </a:r>
            <a:r>
              <a:rPr lang="en-US" sz="2000" b="0" i="0" u="none" strike="noStrike" cap="none" dirty="0"/>
              <a:t> 4 </a:t>
            </a:r>
            <a:r>
              <a:rPr lang="en-US" sz="2000" b="0" i="0" u="none" strike="noStrike" cap="none" dirty="0" err="1"/>
              <a:t>vuxna</a:t>
            </a:r>
            <a:r>
              <a:rPr lang="en-US" sz="2000" b="0" i="0" u="none" strike="noStrike" cap="none" dirty="0"/>
              <a:t> + </a:t>
            </a:r>
            <a:r>
              <a:rPr lang="en-US" sz="2000" b="0" i="0" u="none" strike="noStrike" cap="none" dirty="0" err="1"/>
              <a:t>valfritt</a:t>
            </a:r>
            <a:r>
              <a:rPr lang="en-US" sz="2000" b="0" i="0" u="none" strike="noStrike" cap="none" dirty="0"/>
              <a:t> </a:t>
            </a:r>
            <a:r>
              <a:rPr lang="en-US" sz="2000" b="0" i="0" u="none" strike="noStrike" cap="none" dirty="0" err="1"/>
              <a:t>antal</a:t>
            </a:r>
            <a:r>
              <a:rPr lang="en-US" sz="2000" b="0" i="0" u="none" strike="noStrike" cap="none" dirty="0"/>
              <a:t> </a:t>
            </a:r>
            <a:r>
              <a:rPr lang="en-US" sz="2000" b="0" i="0" u="none" strike="noStrike" cap="none" dirty="0" err="1"/>
              <a:t>spelare</a:t>
            </a:r>
            <a:endParaRPr dirty="0"/>
          </a:p>
          <a:p>
            <a:pPr marL="228600" lvl="0" indent="-50800" algn="l" rtl="0">
              <a:lnSpc>
                <a:spcPct val="90000"/>
              </a:lnSpc>
              <a:spcBef>
                <a:spcPts val="600"/>
              </a:spcBef>
              <a:spcAft>
                <a:spcPts val="0"/>
              </a:spcAft>
              <a:buClr>
                <a:srgbClr val="000000"/>
              </a:buClr>
              <a:buSzPts val="2800"/>
              <a:buFont typeface="Arial"/>
              <a:buNone/>
            </a:pPr>
            <a:r>
              <a:rPr lang="en-US" sz="2000" b="1" i="0" u="none" strike="noStrike" cap="none" dirty="0"/>
              <a:t>11 Oktober, Rönnby - Jönköping</a:t>
            </a:r>
            <a:endParaRPr sz="2000" b="1" i="0" u="none" strike="noStrike" cap="none" dirty="0"/>
          </a:p>
          <a:p>
            <a:pPr marL="228600" lvl="0" indent="-50800" algn="l" rtl="0">
              <a:lnSpc>
                <a:spcPct val="90000"/>
              </a:lnSpc>
              <a:spcBef>
                <a:spcPts val="600"/>
              </a:spcBef>
              <a:spcAft>
                <a:spcPts val="0"/>
              </a:spcAft>
              <a:buClr>
                <a:srgbClr val="000000"/>
              </a:buClr>
              <a:buSzPts val="2800"/>
              <a:buFont typeface="Arial"/>
              <a:buNone/>
            </a:pPr>
            <a:r>
              <a:rPr lang="en-US" sz="2000" b="0" i="0" u="none" strike="noStrike" cap="none" dirty="0" err="1"/>
              <a:t>Totalt</a:t>
            </a:r>
            <a:r>
              <a:rPr lang="en-US" sz="2000" b="0" i="0" u="none" strike="noStrike" cap="none" dirty="0"/>
              <a:t> </a:t>
            </a:r>
            <a:r>
              <a:rPr lang="en-US" sz="2000" b="0" i="0" u="none" strike="noStrike" cap="none" dirty="0" err="1"/>
              <a:t>behövs</a:t>
            </a:r>
            <a:r>
              <a:rPr lang="en-US" sz="2000" b="0" i="0" u="none" strike="noStrike" cap="none" dirty="0"/>
              <a:t> 9 </a:t>
            </a:r>
            <a:r>
              <a:rPr lang="en-US" sz="2000" b="0" i="0" u="none" strike="noStrike" cap="none" dirty="0" err="1"/>
              <a:t>sargvakter</a:t>
            </a:r>
            <a:r>
              <a:rPr lang="en-US" sz="2000" b="0" i="0" u="none" strike="noStrike" cap="none" dirty="0"/>
              <a:t> (2 i </a:t>
            </a:r>
            <a:r>
              <a:rPr lang="en-US" sz="2000" b="0" i="0" u="none" strike="noStrike" cap="none" dirty="0" err="1"/>
              <a:t>varje</a:t>
            </a:r>
            <a:r>
              <a:rPr lang="en-US" sz="2000" b="0" i="0" u="none" strike="noStrike" cap="none" dirty="0"/>
              <a:t> </a:t>
            </a:r>
            <a:r>
              <a:rPr lang="en-US" sz="2000" b="0" i="0" u="none" strike="noStrike" cap="none" dirty="0" err="1"/>
              <a:t>hörn</a:t>
            </a:r>
            <a:r>
              <a:rPr lang="en-US" sz="2000" b="0" i="0" u="none" strike="noStrike" cap="none" dirty="0"/>
              <a:t>) </a:t>
            </a:r>
            <a:endParaRPr dirty="0"/>
          </a:p>
          <a:p>
            <a:pPr marL="228600" lvl="0" indent="-50800" algn="l" rtl="0">
              <a:lnSpc>
                <a:spcPct val="90000"/>
              </a:lnSpc>
              <a:spcBef>
                <a:spcPts val="600"/>
              </a:spcBef>
              <a:spcAft>
                <a:spcPts val="600"/>
              </a:spcAft>
              <a:buClr>
                <a:srgbClr val="000000"/>
              </a:buClr>
              <a:buSzPts val="2800"/>
              <a:buFont typeface="Arial"/>
              <a:buNone/>
            </a:pPr>
            <a:endParaRPr sz="2000" b="0" i="0" u="none" strike="noStrike" cap="none" dirty="0"/>
          </a:p>
        </p:txBody>
      </p:sp>
      <p:pic>
        <p:nvPicPr>
          <p:cNvPr id="3" name="Google Shape;177;p23" descr="En bild som visar däggdjur&#10;&#10;AI-genererat innehåll kan vara felaktigt.">
            <a:extLst>
              <a:ext uri="{FF2B5EF4-FFF2-40B4-BE49-F238E27FC236}">
                <a16:creationId xmlns:a16="http://schemas.microsoft.com/office/drawing/2014/main" id="{FCC8E2DB-991E-BE36-FE2A-A6D7D9F4E1DC}"/>
              </a:ext>
            </a:extLst>
          </p:cNvPr>
          <p:cNvPicPr preferRelativeResize="0"/>
          <p:nvPr/>
        </p:nvPicPr>
        <p:blipFill rotWithShape="1">
          <a:blip r:embed="rId3">
            <a:alphaModFix/>
          </a:blip>
          <a:srcRect/>
          <a:stretch/>
        </p:blipFill>
        <p:spPr>
          <a:xfrm rot="180000">
            <a:off x="7176173" y="2079647"/>
            <a:ext cx="3455407" cy="2699177"/>
          </a:xfrm>
          <a:custGeom>
            <a:avLst/>
            <a:gdLst/>
            <a:ahLst/>
            <a:cxnLst/>
            <a:rect l="l" t="t" r="r" b="b"/>
            <a:pathLst>
              <a:path w="4777381" h="5643794" extrusionOk="0">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p31"/>
          <p:cNvSpPr/>
          <p:nvPr/>
        </p:nvSpPr>
        <p:spPr>
          <a:xfrm>
            <a:off x="-90987" y="-10615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3" name="Google Shape;253;p31"/>
          <p:cNvSpPr/>
          <p:nvPr/>
        </p:nvSpPr>
        <p:spPr>
          <a:xfrm flipH="1">
            <a:off x="5125019" y="0"/>
            <a:ext cx="7066978" cy="6858000"/>
          </a:xfrm>
          <a:prstGeom prst="rect">
            <a:avLst/>
          </a:prstGeom>
          <a:gradFill>
            <a:gsLst>
              <a:gs pos="0">
                <a:srgbClr val="FFFFFF">
                  <a:alpha val="0"/>
                </a:srgbClr>
              </a:gs>
              <a:gs pos="19000">
                <a:srgbClr val="FFFFFF">
                  <a:alpha val="37647"/>
                </a:srgbClr>
              </a:gs>
              <a:gs pos="35000">
                <a:srgbClr val="FFFFFF">
                  <a:alpha val="76863"/>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4" name="Google Shape;254;p31"/>
          <p:cNvSpPr txBox="1">
            <a:spLocks noGrp="1"/>
          </p:cNvSpPr>
          <p:nvPr>
            <p:ph type="title"/>
          </p:nvPr>
        </p:nvSpPr>
        <p:spPr>
          <a:xfrm>
            <a:off x="7531610" y="365125"/>
            <a:ext cx="3822189" cy="18999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Calibri"/>
              <a:buNone/>
            </a:pPr>
            <a:r>
              <a:rPr lang="en-US" sz="2800"/>
              <a:t>Kommunikationskanaler</a:t>
            </a:r>
            <a:endParaRPr/>
          </a:p>
        </p:txBody>
      </p:sp>
      <p:sp>
        <p:nvSpPr>
          <p:cNvPr id="255" name="Google Shape;255;p31"/>
          <p:cNvSpPr txBox="1">
            <a:spLocks noGrp="1"/>
          </p:cNvSpPr>
          <p:nvPr>
            <p:ph type="body" idx="1"/>
          </p:nvPr>
        </p:nvSpPr>
        <p:spPr>
          <a:xfrm>
            <a:off x="7531610" y="2434201"/>
            <a:ext cx="4411008" cy="3742762"/>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000"/>
              <a:buChar char="•"/>
            </a:pPr>
            <a:r>
              <a:rPr lang="en-US" sz="2000" dirty="0"/>
              <a:t>Laget.se Rönnby Lag </a:t>
            </a:r>
            <a:r>
              <a:rPr lang="sv-SE" sz="2000" dirty="0"/>
              <a:t>F10-12</a:t>
            </a:r>
            <a:endParaRPr dirty="0"/>
          </a:p>
          <a:p>
            <a:pPr marL="685800" lvl="1" indent="-228600" algn="l" rtl="0">
              <a:lnSpc>
                <a:spcPct val="90000"/>
              </a:lnSpc>
              <a:spcBef>
                <a:spcPts val="500"/>
              </a:spcBef>
              <a:spcAft>
                <a:spcPts val="0"/>
              </a:spcAft>
              <a:buClr>
                <a:schemeClr val="dk1"/>
              </a:buClr>
              <a:buSzPts val="2000"/>
              <a:buChar char="•"/>
            </a:pPr>
            <a:r>
              <a:rPr lang="en-US" sz="2000" dirty="0"/>
              <a:t>Kalender</a:t>
            </a:r>
            <a:endParaRPr dirty="0"/>
          </a:p>
          <a:p>
            <a:pPr marL="685800" lvl="1" indent="-228600" algn="l" rtl="0">
              <a:lnSpc>
                <a:spcPct val="90000"/>
              </a:lnSpc>
              <a:spcBef>
                <a:spcPts val="500"/>
              </a:spcBef>
              <a:spcAft>
                <a:spcPts val="0"/>
              </a:spcAft>
              <a:buClr>
                <a:schemeClr val="dk1"/>
              </a:buClr>
              <a:buSzPts val="2000"/>
              <a:buChar char="•"/>
            </a:pPr>
            <a:r>
              <a:rPr lang="en-US" sz="2000" dirty="0" err="1"/>
              <a:t>Kallelser</a:t>
            </a:r>
            <a:endParaRPr dirty="0"/>
          </a:p>
          <a:p>
            <a:pPr marL="685800" lvl="1" indent="-228600" algn="l" rtl="0">
              <a:lnSpc>
                <a:spcPct val="90000"/>
              </a:lnSpc>
              <a:spcBef>
                <a:spcPts val="500"/>
              </a:spcBef>
              <a:spcAft>
                <a:spcPts val="0"/>
              </a:spcAft>
              <a:buClr>
                <a:schemeClr val="dk1"/>
              </a:buClr>
              <a:buSzPts val="2000"/>
              <a:buChar char="•"/>
            </a:pPr>
            <a:r>
              <a:rPr lang="en-US" sz="2000" dirty="0"/>
              <a:t>Nyheter</a:t>
            </a:r>
            <a:endParaRPr dirty="0"/>
          </a:p>
          <a:p>
            <a:pPr marL="685800" lvl="1" indent="-228600" algn="l" rtl="0">
              <a:lnSpc>
                <a:spcPct val="90000"/>
              </a:lnSpc>
              <a:spcBef>
                <a:spcPts val="500"/>
              </a:spcBef>
              <a:spcAft>
                <a:spcPts val="0"/>
              </a:spcAft>
              <a:buClr>
                <a:schemeClr val="dk1"/>
              </a:buClr>
              <a:buSzPts val="2000"/>
              <a:buChar char="•"/>
            </a:pPr>
            <a:r>
              <a:rPr lang="en-US" sz="2000" dirty="0" err="1"/>
              <a:t>Gästbok</a:t>
            </a:r>
            <a:endParaRPr dirty="0"/>
          </a:p>
          <a:p>
            <a:pPr marL="228600" lvl="0" indent="-228600" algn="l" rtl="0">
              <a:lnSpc>
                <a:spcPct val="90000"/>
              </a:lnSpc>
              <a:spcBef>
                <a:spcPts val="1000"/>
              </a:spcBef>
              <a:spcAft>
                <a:spcPts val="0"/>
              </a:spcAft>
              <a:buClr>
                <a:schemeClr val="dk1"/>
              </a:buClr>
              <a:buSzPts val="2000"/>
              <a:buChar char="•"/>
            </a:pPr>
            <a:r>
              <a:rPr lang="sv-SE" sz="2000" dirty="0" err="1"/>
              <a:t>Supertext</a:t>
            </a:r>
            <a:r>
              <a:rPr lang="sv-SE" sz="2000" dirty="0"/>
              <a:t>/sms, Föräldrar Rönnby F-10/12</a:t>
            </a:r>
            <a:endParaRPr dirty="0"/>
          </a:p>
          <a:p>
            <a:pPr marL="228600" lvl="0" indent="-228600" algn="l" rtl="0">
              <a:lnSpc>
                <a:spcPct val="90000"/>
              </a:lnSpc>
              <a:spcBef>
                <a:spcPts val="1000"/>
              </a:spcBef>
              <a:spcAft>
                <a:spcPts val="0"/>
              </a:spcAft>
              <a:buClr>
                <a:schemeClr val="dk1"/>
              </a:buClr>
              <a:buSzPts val="2000"/>
              <a:buChar char="•"/>
            </a:pPr>
            <a:r>
              <a:rPr lang="en-US" sz="2000" dirty="0"/>
              <a:t>Instagram: ronnby.f1012</a:t>
            </a:r>
          </a:p>
          <a:p>
            <a:pPr marL="228600" lvl="0" indent="-228600" algn="l" rtl="0">
              <a:lnSpc>
                <a:spcPct val="90000"/>
              </a:lnSpc>
              <a:spcBef>
                <a:spcPts val="1000"/>
              </a:spcBef>
              <a:spcAft>
                <a:spcPts val="0"/>
              </a:spcAft>
              <a:buClr>
                <a:schemeClr val="dk1"/>
              </a:buClr>
              <a:buSzPts val="2000"/>
              <a:buChar char="•"/>
            </a:pPr>
            <a:r>
              <a:rPr lang="en-US" sz="2000" dirty="0"/>
              <a:t>Facebook: Rönnby F10/11/12 </a:t>
            </a:r>
            <a:r>
              <a:rPr lang="en-US" sz="2000" dirty="0" err="1"/>
              <a:t>fanclub</a:t>
            </a:r>
            <a:endParaRPr lang="en-US" sz="2000" dirty="0"/>
          </a:p>
          <a:p>
            <a:pPr marL="228600" lvl="0" indent="-228600" algn="l" rtl="0">
              <a:lnSpc>
                <a:spcPct val="90000"/>
              </a:lnSpc>
              <a:spcBef>
                <a:spcPts val="1000"/>
              </a:spcBef>
              <a:spcAft>
                <a:spcPts val="0"/>
              </a:spcAft>
              <a:buClr>
                <a:schemeClr val="dk1"/>
              </a:buClr>
              <a:buSzPts val="2000"/>
              <a:buChar char="•"/>
            </a:pPr>
            <a:endParaRPr lang="en-US" sz="2000" dirty="0"/>
          </a:p>
          <a:p>
            <a:pPr marL="228600" lvl="0" indent="-228600" algn="l" rtl="0">
              <a:lnSpc>
                <a:spcPct val="90000"/>
              </a:lnSpc>
              <a:spcBef>
                <a:spcPts val="1000"/>
              </a:spcBef>
              <a:spcAft>
                <a:spcPts val="0"/>
              </a:spcAft>
              <a:buClr>
                <a:schemeClr val="dk1"/>
              </a:buClr>
              <a:buSzPts val="2000"/>
              <a:buChar char="•"/>
            </a:pPr>
            <a:r>
              <a:rPr lang="en-US" sz="2000" dirty="0" err="1"/>
              <a:t>Fejkkonto</a:t>
            </a:r>
            <a:r>
              <a:rPr lang="en-US" sz="2000" dirty="0"/>
              <a:t>: ronnby_f1012 (</a:t>
            </a:r>
            <a:r>
              <a:rPr lang="en-US" sz="2000" dirty="0" err="1"/>
              <a:t>avfölj</a:t>
            </a:r>
            <a:r>
              <a:rPr lang="en-US" sz="2000" dirty="0"/>
              <a:t>)</a:t>
            </a:r>
            <a:endParaRPr dirty="0"/>
          </a:p>
        </p:txBody>
      </p:sp>
      <p:pic>
        <p:nvPicPr>
          <p:cNvPr id="2" name="Picture 1">
            <a:extLst>
              <a:ext uri="{FF2B5EF4-FFF2-40B4-BE49-F238E27FC236}">
                <a16:creationId xmlns:a16="http://schemas.microsoft.com/office/drawing/2014/main" id="{12FABD45-E236-AA9B-3FD7-453EA0013F4F}"/>
              </a:ext>
            </a:extLst>
          </p:cNvPr>
          <p:cNvPicPr>
            <a:picLocks noChangeAspect="1"/>
          </p:cNvPicPr>
          <p:nvPr/>
        </p:nvPicPr>
        <p:blipFill>
          <a:blip r:embed="rId3"/>
          <a:stretch>
            <a:fillRect/>
          </a:stretch>
        </p:blipFill>
        <p:spPr>
          <a:xfrm rot="-300000">
            <a:off x="502866" y="432179"/>
            <a:ext cx="2796687" cy="1831075"/>
          </a:xfrm>
          <a:prstGeom prst="rect">
            <a:avLst/>
          </a:prstGeom>
        </p:spPr>
      </p:pic>
      <p:pic>
        <p:nvPicPr>
          <p:cNvPr id="3" name="Picture 2">
            <a:extLst>
              <a:ext uri="{FF2B5EF4-FFF2-40B4-BE49-F238E27FC236}">
                <a16:creationId xmlns:a16="http://schemas.microsoft.com/office/drawing/2014/main" id="{A8E2E80D-80E7-1742-5152-2198867C8D5A}"/>
              </a:ext>
            </a:extLst>
          </p:cNvPr>
          <p:cNvPicPr>
            <a:picLocks noChangeAspect="1"/>
          </p:cNvPicPr>
          <p:nvPr/>
        </p:nvPicPr>
        <p:blipFill>
          <a:blip r:embed="rId4"/>
          <a:stretch>
            <a:fillRect/>
          </a:stretch>
        </p:blipFill>
        <p:spPr>
          <a:xfrm rot="420000">
            <a:off x="2985690" y="1433014"/>
            <a:ext cx="2869336" cy="1899314"/>
          </a:xfrm>
          <a:prstGeom prst="rect">
            <a:avLst/>
          </a:prstGeom>
        </p:spPr>
      </p:pic>
      <p:pic>
        <p:nvPicPr>
          <p:cNvPr id="4" name="Picture 3">
            <a:extLst>
              <a:ext uri="{FF2B5EF4-FFF2-40B4-BE49-F238E27FC236}">
                <a16:creationId xmlns:a16="http://schemas.microsoft.com/office/drawing/2014/main" id="{2E9B0CD4-4019-7ABF-9592-AA8DCE23B190}"/>
              </a:ext>
            </a:extLst>
          </p:cNvPr>
          <p:cNvPicPr>
            <a:picLocks noChangeAspect="1"/>
          </p:cNvPicPr>
          <p:nvPr/>
        </p:nvPicPr>
        <p:blipFill>
          <a:blip r:embed="rId5"/>
          <a:stretch>
            <a:fillRect/>
          </a:stretch>
        </p:blipFill>
        <p:spPr>
          <a:xfrm rot="-900000">
            <a:off x="355697" y="2630984"/>
            <a:ext cx="3094815" cy="2016837"/>
          </a:xfrm>
          <a:prstGeom prst="rect">
            <a:avLst/>
          </a:prstGeom>
        </p:spPr>
      </p:pic>
      <p:pic>
        <p:nvPicPr>
          <p:cNvPr id="5" name="Picture 4">
            <a:extLst>
              <a:ext uri="{FF2B5EF4-FFF2-40B4-BE49-F238E27FC236}">
                <a16:creationId xmlns:a16="http://schemas.microsoft.com/office/drawing/2014/main" id="{6EC7CA7C-DC8C-7241-ED6F-E8A2C09E8CC5}"/>
              </a:ext>
            </a:extLst>
          </p:cNvPr>
          <p:cNvPicPr>
            <a:picLocks noChangeAspect="1"/>
          </p:cNvPicPr>
          <p:nvPr/>
        </p:nvPicPr>
        <p:blipFill>
          <a:blip r:embed="rId6"/>
          <a:stretch>
            <a:fillRect/>
          </a:stretch>
        </p:blipFill>
        <p:spPr>
          <a:xfrm rot="600000">
            <a:off x="3149856" y="3835335"/>
            <a:ext cx="3024188" cy="196755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A52356-5A3D-5222-C030-6DB19481F6F8}"/>
              </a:ext>
            </a:extLst>
          </p:cNvPr>
          <p:cNvSpPr>
            <a:spLocks noGrp="1"/>
          </p:cNvSpPr>
          <p:nvPr>
            <p:ph type="title"/>
          </p:nvPr>
        </p:nvSpPr>
        <p:spPr/>
        <p:txBody>
          <a:bodyPr/>
          <a:lstStyle/>
          <a:p>
            <a:r>
              <a:rPr lang="sv-SE" dirty="0"/>
              <a:t>Mål för säsongen	</a:t>
            </a:r>
          </a:p>
        </p:txBody>
      </p:sp>
      <p:sp>
        <p:nvSpPr>
          <p:cNvPr id="3" name="Platshållare för text 2">
            <a:extLst>
              <a:ext uri="{FF2B5EF4-FFF2-40B4-BE49-F238E27FC236}">
                <a16:creationId xmlns:a16="http://schemas.microsoft.com/office/drawing/2014/main" id="{6623127C-B144-32E2-C59B-342F2E9C9F4A}"/>
              </a:ext>
            </a:extLst>
          </p:cNvPr>
          <p:cNvSpPr>
            <a:spLocks noGrp="1"/>
          </p:cNvSpPr>
          <p:nvPr>
            <p:ph type="body" idx="1"/>
          </p:nvPr>
        </p:nvSpPr>
        <p:spPr/>
        <p:txBody>
          <a:bodyPr/>
          <a:lstStyle/>
          <a:p>
            <a:r>
              <a:rPr lang="sv-SE" dirty="0"/>
              <a:t>Laget &amp; jaget</a:t>
            </a:r>
          </a:p>
          <a:p>
            <a:pPr lvl="1"/>
            <a:r>
              <a:rPr lang="sv-SE" dirty="0"/>
              <a:t>Utveckla vårt eget spel, från målvakt till avslut.</a:t>
            </a:r>
          </a:p>
          <a:p>
            <a:pPr lvl="1"/>
            <a:r>
              <a:rPr lang="sv-SE" dirty="0"/>
              <a:t>Utveckla spelsinnet och beslutsfattandet.</a:t>
            </a:r>
          </a:p>
          <a:p>
            <a:pPr lvl="1"/>
            <a:r>
              <a:rPr lang="sv-SE" dirty="0"/>
              <a:t>Utveckla individen i gruppen, fysiskt och innebandymässigt.</a:t>
            </a:r>
          </a:p>
          <a:p>
            <a:pPr lvl="1"/>
            <a:r>
              <a:rPr lang="sv-SE" dirty="0"/>
              <a:t>Snälltolka och självberömma</a:t>
            </a:r>
          </a:p>
          <a:p>
            <a:pPr marL="571500" lvl="1" indent="0">
              <a:buNone/>
            </a:pPr>
            <a:endParaRPr lang="sv-SE" dirty="0"/>
          </a:p>
          <a:p>
            <a:r>
              <a:rPr lang="sv-SE" dirty="0"/>
              <a:t>Resultatmässigt</a:t>
            </a:r>
          </a:p>
          <a:p>
            <a:pPr lvl="1"/>
            <a:r>
              <a:rPr lang="sv-SE" dirty="0"/>
              <a:t>DM-final för 12:orna.</a:t>
            </a:r>
          </a:p>
          <a:p>
            <a:pPr lvl="1"/>
            <a:r>
              <a:rPr lang="sv-SE" dirty="0"/>
              <a:t>Genomföra spelmässigt jämna matcher i FK2 och DJ.</a:t>
            </a:r>
          </a:p>
          <a:p>
            <a:pPr lvl="1"/>
            <a:r>
              <a:rPr lang="sv-SE" dirty="0"/>
              <a:t>Storvreta: A-slutspel för 12:or och B-slutspel för 10:or.</a:t>
            </a:r>
          </a:p>
          <a:p>
            <a:endParaRPr lang="sv-SE" dirty="0"/>
          </a:p>
        </p:txBody>
      </p:sp>
    </p:spTree>
    <p:extLst>
      <p:ext uri="{BB962C8B-B14F-4D97-AF65-F5344CB8AC3E}">
        <p14:creationId xmlns:p14="http://schemas.microsoft.com/office/powerpoint/2010/main" val="341851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n-US"/>
              <a:t>Övriga frågor?</a:t>
            </a:r>
            <a:endParaRPr/>
          </a:p>
        </p:txBody>
      </p:sp>
      <p:pic>
        <p:nvPicPr>
          <p:cNvPr id="262" name="Google Shape;262;p32" descr="Badge Question Mark with solid fill"/>
          <p:cNvPicPr preferRelativeResize="0"/>
          <p:nvPr/>
        </p:nvPicPr>
        <p:blipFill rotWithShape="1">
          <a:blip r:embed="rId3">
            <a:alphaModFix/>
          </a:blip>
          <a:srcRect/>
          <a:stretch/>
        </p:blipFill>
        <p:spPr>
          <a:xfrm>
            <a:off x="1112981" y="2486892"/>
            <a:ext cx="2784763" cy="2784763"/>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1354</TotalTime>
  <Words>1104</Words>
  <Application>Microsoft Office PowerPoint</Application>
  <PresentationFormat>Bredbild</PresentationFormat>
  <Paragraphs>214</Paragraphs>
  <Slides>18</Slides>
  <Notes>15</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18</vt:i4>
      </vt:variant>
    </vt:vector>
  </HeadingPairs>
  <TitlesOfParts>
    <vt:vector size="21" baseType="lpstr">
      <vt:lpstr>Arial</vt:lpstr>
      <vt:lpstr>Calibri</vt:lpstr>
      <vt:lpstr>Office-tema</vt:lpstr>
      <vt:lpstr>Föräldramöte Rönnby F10-12 </vt:lpstr>
      <vt:lpstr>Agenda</vt:lpstr>
      <vt:lpstr>Truppen</vt:lpstr>
      <vt:lpstr>Tränarstaben</vt:lpstr>
      <vt:lpstr>Träningar</vt:lpstr>
      <vt:lpstr>TRÄNINGSUPPLÄGG </vt:lpstr>
      <vt:lpstr>Nivåindelning</vt:lpstr>
      <vt:lpstr>SPELIDÉ OCH SPELFÖRSTÅELSE</vt:lpstr>
      <vt:lpstr>Seriespel och DM</vt:lpstr>
      <vt:lpstr>Cuper</vt:lpstr>
      <vt:lpstr>Förväntningar</vt:lpstr>
      <vt:lpstr>Spelregler Rönnby</vt:lpstr>
      <vt:lpstr>Arrangemang hemmamatcher</vt:lpstr>
      <vt:lpstr>Fika hemmamatcher</vt:lpstr>
      <vt:lpstr>Sargvakter</vt:lpstr>
      <vt:lpstr>Kommunikationskanaler</vt:lpstr>
      <vt:lpstr>Mål för säsongen </vt:lpstr>
      <vt:lpstr>Övriga frågor?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Peter Andersson</dc:creator>
  <cp:lastModifiedBy>Peter Andersson</cp:lastModifiedBy>
  <cp:revision>130</cp:revision>
  <dcterms:modified xsi:type="dcterms:W3CDTF">2026-10-20T11:33:04Z</dcterms:modified>
</cp:coreProperties>
</file>