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305" r:id="rId3"/>
    <p:sldId id="300" r:id="rId4"/>
    <p:sldId id="335" r:id="rId5"/>
    <p:sldId id="263" r:id="rId6"/>
    <p:sldId id="336" r:id="rId7"/>
    <p:sldId id="299" r:id="rId8"/>
    <p:sldId id="297" r:id="rId9"/>
    <p:sldId id="296" r:id="rId10"/>
    <p:sldId id="313" r:id="rId11"/>
    <p:sldId id="306" r:id="rId12"/>
  </p:sldIdLst>
  <p:sldSz cx="12192000" cy="6858000"/>
  <p:notesSz cx="6669088"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36" autoAdjust="0"/>
    <p:restoredTop sz="94660"/>
  </p:normalViewPr>
  <p:slideViewPr>
    <p:cSldViewPr snapToGrid="0">
      <p:cViewPr varScale="1">
        <p:scale>
          <a:sx n="123" d="100"/>
          <a:sy n="123" d="100"/>
        </p:scale>
        <p:origin x="19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5B93D9-0C47-4F48-9388-0FC10ABD4A8B}" type="doc">
      <dgm:prSet loTypeId="urn:microsoft.com/office/officeart/2008/layout/RadialCluster" loCatId="cycle" qsTypeId="urn:microsoft.com/office/officeart/2005/8/quickstyle/simple1" qsCatId="simple" csTypeId="urn:microsoft.com/office/officeart/2005/8/colors/accent1_2" csCatId="accent1" phldr="1"/>
      <dgm:spPr>
        <a:scene3d>
          <a:camera prst="orthographicFront">
            <a:rot lat="0" lon="0" rev="0"/>
          </a:camera>
          <a:lightRig rig="glow" dir="t">
            <a:rot lat="0" lon="0" rev="4800000"/>
          </a:lightRig>
        </a:scene3d>
      </dgm:spPr>
      <dgm:t>
        <a:bodyPr/>
        <a:lstStyle/>
        <a:p>
          <a:endParaRPr lang="en-US"/>
        </a:p>
      </dgm:t>
    </dgm:pt>
    <dgm:pt modelId="{584D51FC-A646-4243-AD3D-C07D0B513B0D}">
      <dgm:prSet phldrT="[Text]"/>
      <dgm:spPr>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r>
            <a:rPr lang="en-US" err="1"/>
            <a:t>Spelare</a:t>
          </a:r>
          <a:endParaRPr lang="en-US"/>
        </a:p>
      </dgm:t>
    </dgm:pt>
    <dgm:pt modelId="{279784F6-9B9D-41C1-971B-8DB45E199B1E}" type="parTrans" cxnId="{E29AEC83-93FD-4C79-B1D1-BF35E9D12950}">
      <dgm:prSet/>
      <dgm:spPr/>
      <dgm:t>
        <a:bodyPr/>
        <a:lstStyle/>
        <a:p>
          <a:endParaRPr lang="en-US"/>
        </a:p>
      </dgm:t>
    </dgm:pt>
    <dgm:pt modelId="{45615BEF-C61D-4B4E-A87F-C93DE8B77E10}" type="sibTrans" cxnId="{E29AEC83-93FD-4C79-B1D1-BF35E9D12950}">
      <dgm:prSet/>
      <dgm:spPr/>
      <dgm:t>
        <a:bodyPr/>
        <a:lstStyle/>
        <a:p>
          <a:endParaRPr lang="en-US"/>
        </a:p>
      </dgm:t>
    </dgm:pt>
    <dgm:pt modelId="{02DFD1C7-FD50-403B-B2BE-1E0AAAFDC36C}">
      <dgm:prSet/>
      <dgm:spPr>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endParaRPr lang="en-US"/>
        </a:p>
      </dgm:t>
    </dgm:pt>
    <dgm:pt modelId="{A419D366-6CF5-48DC-A3D2-946345E64122}" type="parTrans" cxnId="{365B6B5F-1F2A-4677-8426-FF55917E5965}">
      <dgm:prSet/>
      <dgm:spPr/>
      <dgm:t>
        <a:bodyPr/>
        <a:lstStyle/>
        <a:p>
          <a:endParaRPr lang="sv-SE"/>
        </a:p>
      </dgm:t>
    </dgm:pt>
    <dgm:pt modelId="{B9E6B571-FED9-49B7-A5B2-B8D9DBCC1CCD}" type="sibTrans" cxnId="{365B6B5F-1F2A-4677-8426-FF55917E5965}">
      <dgm:prSet/>
      <dgm:spPr/>
      <dgm:t>
        <a:bodyPr/>
        <a:lstStyle/>
        <a:p>
          <a:endParaRPr lang="sv-SE"/>
        </a:p>
      </dgm:t>
    </dgm:pt>
    <dgm:pt modelId="{237EE157-9CA0-4567-82D2-037BA0FF275B}">
      <dgm:prSet phldrT="[Text]"/>
      <dgm:spPr>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r>
            <a:rPr lang="en-US" dirty="0" err="1"/>
            <a:t>Matrial-förvaltare</a:t>
          </a:r>
          <a:endParaRPr lang="en-US" dirty="0"/>
        </a:p>
      </dgm:t>
    </dgm:pt>
    <dgm:pt modelId="{9C4182C4-E371-488B-8216-86CB23CC932C}" type="parTrans" cxnId="{09238F69-1D75-46F9-8E04-12CA73F9EB2C}">
      <dgm:prSet/>
      <dgm:spPr/>
      <dgm:t>
        <a:bodyPr/>
        <a:lstStyle/>
        <a:p>
          <a:endParaRPr lang="sv-SE"/>
        </a:p>
      </dgm:t>
    </dgm:pt>
    <dgm:pt modelId="{585B1265-E9B0-48FF-9E44-82C4D03B86AE}" type="sibTrans" cxnId="{09238F69-1D75-46F9-8E04-12CA73F9EB2C}">
      <dgm:prSet/>
      <dgm:spPr/>
      <dgm:t>
        <a:bodyPr/>
        <a:lstStyle/>
        <a:p>
          <a:endParaRPr lang="sv-SE"/>
        </a:p>
      </dgm:t>
    </dgm:pt>
    <dgm:pt modelId="{8EA5DCBE-CC0C-433D-99E3-AA33D38E0ED2}">
      <dgm:prSet phldrT="[Text]"/>
      <dgm:spPr>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r>
            <a:rPr lang="en-US" err="1"/>
            <a:t>Kassör</a:t>
          </a:r>
          <a:endParaRPr lang="en-US"/>
        </a:p>
      </dgm:t>
    </dgm:pt>
    <dgm:pt modelId="{603B8DD6-78E9-4CE9-8316-E788920337F0}" type="parTrans" cxnId="{523E35E2-8CF3-4DA1-A618-83819A64FA19}">
      <dgm:prSet/>
      <dgm:spPr/>
      <dgm:t>
        <a:bodyPr/>
        <a:lstStyle/>
        <a:p>
          <a:endParaRPr lang="sv-SE"/>
        </a:p>
      </dgm:t>
    </dgm:pt>
    <dgm:pt modelId="{1E3259BF-1EA2-4318-BB98-FDAC4E0A9B08}" type="sibTrans" cxnId="{523E35E2-8CF3-4DA1-A618-83819A64FA19}">
      <dgm:prSet/>
      <dgm:spPr/>
      <dgm:t>
        <a:bodyPr/>
        <a:lstStyle/>
        <a:p>
          <a:endParaRPr lang="sv-SE"/>
        </a:p>
      </dgm:t>
    </dgm:pt>
    <dgm:pt modelId="{90693FDC-F1BE-48B1-9279-7B2723058315}">
      <dgm:prSet phldrT="[Text]"/>
      <dgm:spPr>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r>
            <a:rPr lang="en-US" dirty="0" err="1"/>
            <a:t>Cafeánsvarig</a:t>
          </a:r>
          <a:endParaRPr lang="en-US" dirty="0"/>
        </a:p>
      </dgm:t>
    </dgm:pt>
    <dgm:pt modelId="{62C56978-7BC1-4591-91FD-D85C805B0590}" type="parTrans" cxnId="{B58435C6-183E-489F-8248-AAE2808B06F3}">
      <dgm:prSet/>
      <dgm:spPr/>
      <dgm:t>
        <a:bodyPr/>
        <a:lstStyle/>
        <a:p>
          <a:endParaRPr lang="sv-SE"/>
        </a:p>
      </dgm:t>
    </dgm:pt>
    <dgm:pt modelId="{5160384E-AB85-4A1D-85D1-5B78A71F124C}" type="sibTrans" cxnId="{B58435C6-183E-489F-8248-AAE2808B06F3}">
      <dgm:prSet/>
      <dgm:spPr/>
      <dgm:t>
        <a:bodyPr/>
        <a:lstStyle/>
        <a:p>
          <a:endParaRPr lang="sv-SE"/>
        </a:p>
      </dgm:t>
    </dgm:pt>
    <dgm:pt modelId="{91F28BBC-F30D-40EA-B4E9-8F797CAD5D4D}">
      <dgm:prSet phldrT="[Text]"/>
      <dgm:spPr>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r>
            <a:rPr lang="en-US" err="1"/>
            <a:t>Huvud-tränare</a:t>
          </a:r>
          <a:endParaRPr lang="en-US"/>
        </a:p>
      </dgm:t>
    </dgm:pt>
    <dgm:pt modelId="{1CA80DBF-17AD-4757-857C-D16A3E56C218}" type="parTrans" cxnId="{EBD18388-95B1-4F48-B193-8B30D1466B40}">
      <dgm:prSet/>
      <dgm:spPr/>
      <dgm:t>
        <a:bodyPr/>
        <a:lstStyle/>
        <a:p>
          <a:endParaRPr lang="sv-SE"/>
        </a:p>
      </dgm:t>
    </dgm:pt>
    <dgm:pt modelId="{7FBD7E8F-66D0-417F-AE14-6F36AC270DB1}" type="sibTrans" cxnId="{EBD18388-95B1-4F48-B193-8B30D1466B40}">
      <dgm:prSet/>
      <dgm:spPr/>
      <dgm:t>
        <a:bodyPr/>
        <a:lstStyle/>
        <a:p>
          <a:endParaRPr lang="sv-SE"/>
        </a:p>
      </dgm:t>
    </dgm:pt>
    <dgm:pt modelId="{ADDE2685-C5B5-4C06-93E0-D214D7548EC6}">
      <dgm:prSet phldrT="[Text]"/>
      <dgm:spPr>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endParaRPr lang="en-US"/>
        </a:p>
      </dgm:t>
    </dgm:pt>
    <dgm:pt modelId="{FE94CC69-387C-44D0-872C-8E3A72B99CE9}" type="parTrans" cxnId="{67AA515D-0321-4E0D-A711-3E04B9A09C84}">
      <dgm:prSet/>
      <dgm:spPr/>
      <dgm:t>
        <a:bodyPr/>
        <a:lstStyle/>
        <a:p>
          <a:endParaRPr lang="sv-SE"/>
        </a:p>
      </dgm:t>
    </dgm:pt>
    <dgm:pt modelId="{03223387-C88A-43CB-AB56-1564A313E7F6}" type="sibTrans" cxnId="{67AA515D-0321-4E0D-A711-3E04B9A09C84}">
      <dgm:prSet/>
      <dgm:spPr/>
      <dgm:t>
        <a:bodyPr/>
        <a:lstStyle/>
        <a:p>
          <a:endParaRPr lang="sv-SE"/>
        </a:p>
      </dgm:t>
    </dgm:pt>
    <dgm:pt modelId="{51B40FB7-713C-4797-8E64-979A7B944F1B}">
      <dgm:prSet phldrT="[Text]"/>
      <dgm:spPr>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r>
            <a:rPr lang="en-US" err="1"/>
            <a:t>Assisterande-tränare</a:t>
          </a:r>
          <a:endParaRPr lang="en-US"/>
        </a:p>
      </dgm:t>
    </dgm:pt>
    <dgm:pt modelId="{14725300-8435-4C1E-97C4-66C78CCC70ED}" type="parTrans" cxnId="{FA561F81-44CD-4CCF-A7BE-77C5B20DE06A}">
      <dgm:prSet/>
      <dgm:spPr/>
      <dgm:t>
        <a:bodyPr/>
        <a:lstStyle/>
        <a:p>
          <a:endParaRPr lang="sv-SE"/>
        </a:p>
      </dgm:t>
    </dgm:pt>
    <dgm:pt modelId="{14D29AC8-403E-463B-B999-7B5329BE488D}" type="sibTrans" cxnId="{FA561F81-44CD-4CCF-A7BE-77C5B20DE06A}">
      <dgm:prSet/>
      <dgm:spPr/>
      <dgm:t>
        <a:bodyPr/>
        <a:lstStyle/>
        <a:p>
          <a:endParaRPr lang="sv-SE"/>
        </a:p>
      </dgm:t>
    </dgm:pt>
    <dgm:pt modelId="{547D51B9-6534-4378-AD73-AB600463D432}">
      <dgm:prSet phldrT="[Text]"/>
      <dgm:spPr>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endParaRPr lang="en-US"/>
        </a:p>
      </dgm:t>
    </dgm:pt>
    <dgm:pt modelId="{0F3769A4-3809-403F-8BB4-1C955913A6B4}" type="parTrans" cxnId="{4081AF3A-3AB2-48AD-B587-85092B5789B0}">
      <dgm:prSet/>
      <dgm:spPr/>
      <dgm:t>
        <a:bodyPr/>
        <a:lstStyle/>
        <a:p>
          <a:endParaRPr lang="sv-SE"/>
        </a:p>
      </dgm:t>
    </dgm:pt>
    <dgm:pt modelId="{55EFA5D1-40BF-49D3-A754-592A3A170A92}" type="sibTrans" cxnId="{4081AF3A-3AB2-48AD-B587-85092B5789B0}">
      <dgm:prSet/>
      <dgm:spPr/>
      <dgm:t>
        <a:bodyPr/>
        <a:lstStyle/>
        <a:p>
          <a:endParaRPr lang="sv-SE"/>
        </a:p>
      </dgm:t>
    </dgm:pt>
    <dgm:pt modelId="{608EC663-D947-4138-AFFB-AEFC8656E164}">
      <dgm:prSet phldrT="[Text]"/>
      <dgm:spPr>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r>
            <a:rPr lang="en-US" dirty="0" err="1"/>
            <a:t>Fadder</a:t>
          </a:r>
          <a:endParaRPr lang="en-US" dirty="0"/>
        </a:p>
      </dgm:t>
    </dgm:pt>
    <dgm:pt modelId="{F34C6C42-974C-4B67-A271-170B0A16109E}" type="sibTrans" cxnId="{DAB01DD7-301A-4536-AD40-D339EC1ACE8E}">
      <dgm:prSet/>
      <dgm:spPr/>
      <dgm:t>
        <a:bodyPr/>
        <a:lstStyle/>
        <a:p>
          <a:endParaRPr lang="sv-SE"/>
        </a:p>
      </dgm:t>
    </dgm:pt>
    <dgm:pt modelId="{A90BB77B-5651-42AD-B180-29A6E81FBBBA}" type="parTrans" cxnId="{DAB01DD7-301A-4536-AD40-D339EC1ACE8E}">
      <dgm:prSet/>
      <dgm:spPr/>
      <dgm:t>
        <a:bodyPr/>
        <a:lstStyle/>
        <a:p>
          <a:endParaRPr lang="sv-SE"/>
        </a:p>
      </dgm:t>
    </dgm:pt>
    <dgm:pt modelId="{64D09C14-AD62-47C5-AB6B-D57E6ABB1CC2}">
      <dgm:prSet phldrT="[Text]"/>
      <dgm:spPr>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r>
            <a:rPr lang="en-US" err="1"/>
            <a:t>Lagledare</a:t>
          </a:r>
          <a:endParaRPr lang="en-US"/>
        </a:p>
      </dgm:t>
    </dgm:pt>
    <dgm:pt modelId="{01ADD8F7-1B6C-4EF2-90AE-0DFD131AF8FD}" type="sibTrans" cxnId="{3B5CFBAD-BE64-494F-BD5F-5DC57996CCBC}">
      <dgm:prSet/>
      <dgm:spPr/>
      <dgm:t>
        <a:bodyPr/>
        <a:lstStyle/>
        <a:p>
          <a:endParaRPr lang="sv-SE"/>
        </a:p>
      </dgm:t>
    </dgm:pt>
    <dgm:pt modelId="{D09A7527-2B4D-4F00-87C8-1EA13AC6325E}" type="parTrans" cxnId="{3B5CFBAD-BE64-494F-BD5F-5DC57996CCBC}">
      <dgm:prSet/>
      <dgm:spPr/>
      <dgm:t>
        <a:bodyPr/>
        <a:lstStyle/>
        <a:p>
          <a:endParaRPr lang="sv-SE"/>
        </a:p>
      </dgm:t>
    </dgm:pt>
    <dgm:pt modelId="{424C5CBD-B18A-4446-A45C-450CCAC03B65}" type="pres">
      <dgm:prSet presAssocID="{015B93D9-0C47-4F48-9388-0FC10ABD4A8B}" presName="Name0" presStyleCnt="0">
        <dgm:presLayoutVars>
          <dgm:chMax val="1"/>
          <dgm:chPref val="1"/>
          <dgm:dir/>
          <dgm:animOne val="branch"/>
          <dgm:animLvl val="lvl"/>
        </dgm:presLayoutVars>
      </dgm:prSet>
      <dgm:spPr/>
    </dgm:pt>
    <dgm:pt modelId="{9FF61BA2-1B07-4675-A699-D4553F01BB04}" type="pres">
      <dgm:prSet presAssocID="{584D51FC-A646-4243-AD3D-C07D0B513B0D}" presName="singleCycle" presStyleCnt="0"/>
      <dgm: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pt>
    <dgm:pt modelId="{D86D72BF-8BDB-47E2-8CFB-2988868EC1CC}" type="pres">
      <dgm:prSet presAssocID="{584D51FC-A646-4243-AD3D-C07D0B513B0D}" presName="singleCenter" presStyleLbl="node1" presStyleIdx="0" presStyleCnt="8">
        <dgm:presLayoutVars>
          <dgm:chMax val="7"/>
          <dgm:chPref val="7"/>
        </dgm:presLayoutVars>
      </dgm:prSet>
      <dgm:spPr/>
    </dgm:pt>
    <dgm:pt modelId="{B1D43834-1B25-40AD-A093-111DDD0182C0}" type="pres">
      <dgm:prSet presAssocID="{9C4182C4-E371-488B-8216-86CB23CC932C}" presName="Name56" presStyleLbl="parChTrans1D2" presStyleIdx="0" presStyleCnt="7"/>
      <dgm:spPr/>
    </dgm:pt>
    <dgm:pt modelId="{7180F698-2EA0-487C-A31A-B713B52E0960}" type="pres">
      <dgm:prSet presAssocID="{237EE157-9CA0-4567-82D2-037BA0FF275B}" presName="text0" presStyleLbl="node1" presStyleIdx="1" presStyleCnt="8">
        <dgm:presLayoutVars>
          <dgm:bulletEnabled val="1"/>
        </dgm:presLayoutVars>
      </dgm:prSet>
      <dgm:spPr/>
    </dgm:pt>
    <dgm:pt modelId="{7A5643F4-F827-414F-8FED-21459130F6F3}" type="pres">
      <dgm:prSet presAssocID="{603B8DD6-78E9-4CE9-8316-E788920337F0}" presName="Name56" presStyleLbl="parChTrans1D2" presStyleIdx="1" presStyleCnt="7"/>
      <dgm:spPr/>
    </dgm:pt>
    <dgm:pt modelId="{F213F42F-25EC-4B90-80DC-F7EDA8BC1793}" type="pres">
      <dgm:prSet presAssocID="{8EA5DCBE-CC0C-433D-99E3-AA33D38E0ED2}" presName="text0" presStyleLbl="node1" presStyleIdx="2" presStyleCnt="8" custRadScaleRad="119616" custRadScaleInc="-2364">
        <dgm:presLayoutVars>
          <dgm:bulletEnabled val="1"/>
        </dgm:presLayoutVars>
      </dgm:prSet>
      <dgm:spPr/>
    </dgm:pt>
    <dgm:pt modelId="{3CDC0C84-2FD9-475C-A922-2599C3197C87}" type="pres">
      <dgm:prSet presAssocID="{62C56978-7BC1-4591-91FD-D85C805B0590}" presName="Name56" presStyleLbl="parChTrans1D2" presStyleIdx="2" presStyleCnt="7"/>
      <dgm:spPr/>
    </dgm:pt>
    <dgm:pt modelId="{9CBC3578-8854-44C0-A1C1-EEE772C0BB17}" type="pres">
      <dgm:prSet presAssocID="{90693FDC-F1BE-48B1-9279-7B2723058315}" presName="text0" presStyleLbl="node1" presStyleIdx="3" presStyleCnt="8" custScaleX="123615" custScaleY="133376" custRadScaleRad="131451" custRadScaleInc="-54853">
        <dgm:presLayoutVars>
          <dgm:bulletEnabled val="1"/>
        </dgm:presLayoutVars>
      </dgm:prSet>
      <dgm:spPr/>
    </dgm:pt>
    <dgm:pt modelId="{39435EAB-E29F-47F4-BE88-E5A0142A77B2}" type="pres">
      <dgm:prSet presAssocID="{1CA80DBF-17AD-4757-857C-D16A3E56C218}" presName="Name56" presStyleLbl="parChTrans1D2" presStyleIdx="3" presStyleCnt="7"/>
      <dgm:spPr/>
    </dgm:pt>
    <dgm:pt modelId="{B8875B8A-9831-40B9-9B73-9FF4FC1069D4}" type="pres">
      <dgm:prSet presAssocID="{91F28BBC-F30D-40EA-B4E9-8F797CAD5D4D}" presName="text0" presStyleLbl="node1" presStyleIdx="4" presStyleCnt="8" custScaleX="208875" custRadScaleRad="108425" custRadScaleInc="-62960">
        <dgm:presLayoutVars>
          <dgm:bulletEnabled val="1"/>
        </dgm:presLayoutVars>
      </dgm:prSet>
      <dgm:spPr/>
    </dgm:pt>
    <dgm:pt modelId="{553521A7-D7C0-470A-9071-3CFEEE856A5A}" type="pres">
      <dgm:prSet presAssocID="{14725300-8435-4C1E-97C4-66C78CCC70ED}" presName="Name56" presStyleLbl="parChTrans1D2" presStyleIdx="4" presStyleCnt="7"/>
      <dgm:spPr/>
    </dgm:pt>
    <dgm:pt modelId="{BE1C4D5F-19E8-478F-BC6D-0F5370F1AB3D}" type="pres">
      <dgm:prSet presAssocID="{51B40FB7-713C-4797-8E64-979A7B944F1B}" presName="text0" presStyleLbl="node1" presStyleIdx="5" presStyleCnt="8" custScaleX="183473" custRadScaleRad="96046" custRadScaleInc="19291">
        <dgm:presLayoutVars>
          <dgm:bulletEnabled val="1"/>
        </dgm:presLayoutVars>
      </dgm:prSet>
      <dgm:spPr/>
    </dgm:pt>
    <dgm:pt modelId="{9E0E9559-1F27-4039-9F71-795FEF4BB845}" type="pres">
      <dgm:prSet presAssocID="{D09A7527-2B4D-4F00-87C8-1EA13AC6325E}" presName="Name56" presStyleLbl="parChTrans1D2" presStyleIdx="5" presStyleCnt="7"/>
      <dgm:spPr/>
    </dgm:pt>
    <dgm:pt modelId="{AC00E557-4C9C-400B-9934-84EF5EF9A42E}" type="pres">
      <dgm:prSet presAssocID="{64D09C14-AD62-47C5-AB6B-D57E6ABB1CC2}" presName="text0" presStyleLbl="node1" presStyleIdx="6" presStyleCnt="8" custRadScaleRad="113600" custRadScaleInc="14851">
        <dgm:presLayoutVars>
          <dgm:bulletEnabled val="1"/>
        </dgm:presLayoutVars>
      </dgm:prSet>
      <dgm:spPr/>
    </dgm:pt>
    <dgm:pt modelId="{316A3457-83A2-45C2-8A6F-C56C9152B1FB}" type="pres">
      <dgm:prSet presAssocID="{A90BB77B-5651-42AD-B180-29A6E81FBBBA}" presName="Name56" presStyleLbl="parChTrans1D2" presStyleIdx="6" presStyleCnt="7"/>
      <dgm:spPr/>
    </dgm:pt>
    <dgm:pt modelId="{843CA50B-B3D7-402C-8A9E-1760EF5658FA}" type="pres">
      <dgm:prSet presAssocID="{608EC663-D947-4138-AFFB-AEFC8656E164}" presName="text0" presStyleLbl="node1" presStyleIdx="7" presStyleCnt="8" custScaleX="130158" custRadScaleRad="111483" custRadScaleInc="-4569">
        <dgm:presLayoutVars>
          <dgm:bulletEnabled val="1"/>
        </dgm:presLayoutVars>
      </dgm:prSet>
      <dgm:spPr/>
    </dgm:pt>
  </dgm:ptLst>
  <dgm:cxnLst>
    <dgm:cxn modelId="{6C01D705-6030-4C63-83AF-DFFEBAD27D8B}" type="presOf" srcId="{1CA80DBF-17AD-4757-857C-D16A3E56C218}" destId="{39435EAB-E29F-47F4-BE88-E5A0142A77B2}" srcOrd="0" destOrd="0" presId="urn:microsoft.com/office/officeart/2008/layout/RadialCluster"/>
    <dgm:cxn modelId="{E6D08416-9F5B-403A-A8B4-37AC868B73AC}" type="presOf" srcId="{237EE157-9CA0-4567-82D2-037BA0FF275B}" destId="{7180F698-2EA0-487C-A31A-B713B52E0960}" srcOrd="0" destOrd="0" presId="urn:microsoft.com/office/officeart/2008/layout/RadialCluster"/>
    <dgm:cxn modelId="{2336E721-B1D7-4827-9A2D-240B2A70BF50}" type="presOf" srcId="{608EC663-D947-4138-AFFB-AEFC8656E164}" destId="{843CA50B-B3D7-402C-8A9E-1760EF5658FA}" srcOrd="0" destOrd="0" presId="urn:microsoft.com/office/officeart/2008/layout/RadialCluster"/>
    <dgm:cxn modelId="{EF3CE926-0BF0-4E22-8912-0AA6E8B859D9}" type="presOf" srcId="{D09A7527-2B4D-4F00-87C8-1EA13AC6325E}" destId="{9E0E9559-1F27-4039-9F71-795FEF4BB845}" srcOrd="0" destOrd="0" presId="urn:microsoft.com/office/officeart/2008/layout/RadialCluster"/>
    <dgm:cxn modelId="{4081AF3A-3AB2-48AD-B587-85092B5789B0}" srcId="{015B93D9-0C47-4F48-9388-0FC10ABD4A8B}" destId="{547D51B9-6534-4378-AD73-AB600463D432}" srcOrd="1" destOrd="0" parTransId="{0F3769A4-3809-403F-8BB4-1C955913A6B4}" sibTransId="{55EFA5D1-40BF-49D3-A754-592A3A170A92}"/>
    <dgm:cxn modelId="{67AA515D-0321-4E0D-A711-3E04B9A09C84}" srcId="{015B93D9-0C47-4F48-9388-0FC10ABD4A8B}" destId="{ADDE2685-C5B5-4C06-93E0-D214D7548EC6}" srcOrd="2" destOrd="0" parTransId="{FE94CC69-387C-44D0-872C-8E3A72B99CE9}" sibTransId="{03223387-C88A-43CB-AB56-1564A313E7F6}"/>
    <dgm:cxn modelId="{78D9CC5E-9D6B-4090-B606-35E911307106}" type="presOf" srcId="{9C4182C4-E371-488B-8216-86CB23CC932C}" destId="{B1D43834-1B25-40AD-A093-111DDD0182C0}" srcOrd="0" destOrd="0" presId="urn:microsoft.com/office/officeart/2008/layout/RadialCluster"/>
    <dgm:cxn modelId="{365B6B5F-1F2A-4677-8426-FF55917E5965}" srcId="{015B93D9-0C47-4F48-9388-0FC10ABD4A8B}" destId="{02DFD1C7-FD50-403B-B2BE-1E0AAAFDC36C}" srcOrd="3" destOrd="0" parTransId="{A419D366-6CF5-48DC-A3D2-946345E64122}" sibTransId="{B9E6B571-FED9-49B7-A5B2-B8D9DBCC1CCD}"/>
    <dgm:cxn modelId="{09238F69-1D75-46F9-8E04-12CA73F9EB2C}" srcId="{584D51FC-A646-4243-AD3D-C07D0B513B0D}" destId="{237EE157-9CA0-4567-82D2-037BA0FF275B}" srcOrd="0" destOrd="0" parTransId="{9C4182C4-E371-488B-8216-86CB23CC932C}" sibTransId="{585B1265-E9B0-48FF-9E44-82C4D03B86AE}"/>
    <dgm:cxn modelId="{26F4DB4B-E333-43DE-8BEE-EE8B1B312C50}" type="presOf" srcId="{584D51FC-A646-4243-AD3D-C07D0B513B0D}" destId="{D86D72BF-8BDB-47E2-8CFB-2988868EC1CC}" srcOrd="0" destOrd="0" presId="urn:microsoft.com/office/officeart/2008/layout/RadialCluster"/>
    <dgm:cxn modelId="{A7AB3472-E482-4621-9912-A2077F740D2A}" type="presOf" srcId="{64D09C14-AD62-47C5-AB6B-D57E6ABB1CC2}" destId="{AC00E557-4C9C-400B-9934-84EF5EF9A42E}" srcOrd="0" destOrd="0" presId="urn:microsoft.com/office/officeart/2008/layout/RadialCluster"/>
    <dgm:cxn modelId="{36C81655-B1F2-4E1A-8509-8D1114073E33}" type="presOf" srcId="{A90BB77B-5651-42AD-B180-29A6E81FBBBA}" destId="{316A3457-83A2-45C2-8A6F-C56C9152B1FB}" srcOrd="0" destOrd="0" presId="urn:microsoft.com/office/officeart/2008/layout/RadialCluster"/>
    <dgm:cxn modelId="{1A1DE67F-E554-430B-B270-5ABFB2418FFF}" type="presOf" srcId="{015B93D9-0C47-4F48-9388-0FC10ABD4A8B}" destId="{424C5CBD-B18A-4446-A45C-450CCAC03B65}" srcOrd="0" destOrd="0" presId="urn:microsoft.com/office/officeart/2008/layout/RadialCluster"/>
    <dgm:cxn modelId="{FA561F81-44CD-4CCF-A7BE-77C5B20DE06A}" srcId="{584D51FC-A646-4243-AD3D-C07D0B513B0D}" destId="{51B40FB7-713C-4797-8E64-979A7B944F1B}" srcOrd="4" destOrd="0" parTransId="{14725300-8435-4C1E-97C4-66C78CCC70ED}" sibTransId="{14D29AC8-403E-463B-B999-7B5329BE488D}"/>
    <dgm:cxn modelId="{E29AEC83-93FD-4C79-B1D1-BF35E9D12950}" srcId="{015B93D9-0C47-4F48-9388-0FC10ABD4A8B}" destId="{584D51FC-A646-4243-AD3D-C07D0B513B0D}" srcOrd="0" destOrd="0" parTransId="{279784F6-9B9D-41C1-971B-8DB45E199B1E}" sibTransId="{45615BEF-C61D-4B4E-A87F-C93DE8B77E10}"/>
    <dgm:cxn modelId="{8BF5B487-1043-4805-A7C3-5CB222CF2883}" type="presOf" srcId="{8EA5DCBE-CC0C-433D-99E3-AA33D38E0ED2}" destId="{F213F42F-25EC-4B90-80DC-F7EDA8BC1793}" srcOrd="0" destOrd="0" presId="urn:microsoft.com/office/officeart/2008/layout/RadialCluster"/>
    <dgm:cxn modelId="{EBD18388-95B1-4F48-B193-8B30D1466B40}" srcId="{584D51FC-A646-4243-AD3D-C07D0B513B0D}" destId="{91F28BBC-F30D-40EA-B4E9-8F797CAD5D4D}" srcOrd="3" destOrd="0" parTransId="{1CA80DBF-17AD-4757-857C-D16A3E56C218}" sibTransId="{7FBD7E8F-66D0-417F-AE14-6F36AC270DB1}"/>
    <dgm:cxn modelId="{F8BFBAA3-980F-4D61-B762-F90D7DC472FC}" type="presOf" srcId="{14725300-8435-4C1E-97C4-66C78CCC70ED}" destId="{553521A7-D7C0-470A-9071-3CFEEE856A5A}" srcOrd="0" destOrd="0" presId="urn:microsoft.com/office/officeart/2008/layout/RadialCluster"/>
    <dgm:cxn modelId="{972214AD-EF14-493B-899A-0CF7731C3C17}" type="presOf" srcId="{62C56978-7BC1-4591-91FD-D85C805B0590}" destId="{3CDC0C84-2FD9-475C-A922-2599C3197C87}" srcOrd="0" destOrd="0" presId="urn:microsoft.com/office/officeart/2008/layout/RadialCluster"/>
    <dgm:cxn modelId="{3B5CFBAD-BE64-494F-BD5F-5DC57996CCBC}" srcId="{584D51FC-A646-4243-AD3D-C07D0B513B0D}" destId="{64D09C14-AD62-47C5-AB6B-D57E6ABB1CC2}" srcOrd="5" destOrd="0" parTransId="{D09A7527-2B4D-4F00-87C8-1EA13AC6325E}" sibTransId="{01ADD8F7-1B6C-4EF2-90AE-0DFD131AF8FD}"/>
    <dgm:cxn modelId="{54368FBE-5453-4880-9F2C-F34B8D526B85}" type="presOf" srcId="{603B8DD6-78E9-4CE9-8316-E788920337F0}" destId="{7A5643F4-F827-414F-8FED-21459130F6F3}" srcOrd="0" destOrd="0" presId="urn:microsoft.com/office/officeart/2008/layout/RadialCluster"/>
    <dgm:cxn modelId="{B58435C6-183E-489F-8248-AAE2808B06F3}" srcId="{584D51FC-A646-4243-AD3D-C07D0B513B0D}" destId="{90693FDC-F1BE-48B1-9279-7B2723058315}" srcOrd="2" destOrd="0" parTransId="{62C56978-7BC1-4591-91FD-D85C805B0590}" sibTransId="{5160384E-AB85-4A1D-85D1-5B78A71F124C}"/>
    <dgm:cxn modelId="{E3B845D5-3425-446F-9600-F90A457D4CB3}" type="presOf" srcId="{90693FDC-F1BE-48B1-9279-7B2723058315}" destId="{9CBC3578-8854-44C0-A1C1-EEE772C0BB17}" srcOrd="0" destOrd="0" presId="urn:microsoft.com/office/officeart/2008/layout/RadialCluster"/>
    <dgm:cxn modelId="{DAB01DD7-301A-4536-AD40-D339EC1ACE8E}" srcId="{584D51FC-A646-4243-AD3D-C07D0B513B0D}" destId="{608EC663-D947-4138-AFFB-AEFC8656E164}" srcOrd="6" destOrd="0" parTransId="{A90BB77B-5651-42AD-B180-29A6E81FBBBA}" sibTransId="{F34C6C42-974C-4B67-A271-170B0A16109E}"/>
    <dgm:cxn modelId="{F79A25DE-9235-4589-8421-CCE4A6A240B3}" type="presOf" srcId="{91F28BBC-F30D-40EA-B4E9-8F797CAD5D4D}" destId="{B8875B8A-9831-40B9-9B73-9FF4FC1069D4}" srcOrd="0" destOrd="0" presId="urn:microsoft.com/office/officeart/2008/layout/RadialCluster"/>
    <dgm:cxn modelId="{523E35E2-8CF3-4DA1-A618-83819A64FA19}" srcId="{584D51FC-A646-4243-AD3D-C07D0B513B0D}" destId="{8EA5DCBE-CC0C-433D-99E3-AA33D38E0ED2}" srcOrd="1" destOrd="0" parTransId="{603B8DD6-78E9-4CE9-8316-E788920337F0}" sibTransId="{1E3259BF-1EA2-4318-BB98-FDAC4E0A9B08}"/>
    <dgm:cxn modelId="{9AC504F2-7AF1-4145-828B-C10428B5B555}" type="presOf" srcId="{51B40FB7-713C-4797-8E64-979A7B944F1B}" destId="{BE1C4D5F-19E8-478F-BC6D-0F5370F1AB3D}" srcOrd="0" destOrd="0" presId="urn:microsoft.com/office/officeart/2008/layout/RadialCluster"/>
    <dgm:cxn modelId="{8958B958-47B6-4FFE-8862-E77DC98E45A8}" type="presParOf" srcId="{424C5CBD-B18A-4446-A45C-450CCAC03B65}" destId="{9FF61BA2-1B07-4675-A699-D4553F01BB04}" srcOrd="0" destOrd="0" presId="urn:microsoft.com/office/officeart/2008/layout/RadialCluster"/>
    <dgm:cxn modelId="{2ECFF6B9-9651-478C-9706-D13BA1812A4B}" type="presParOf" srcId="{9FF61BA2-1B07-4675-A699-D4553F01BB04}" destId="{D86D72BF-8BDB-47E2-8CFB-2988868EC1CC}" srcOrd="0" destOrd="0" presId="urn:microsoft.com/office/officeart/2008/layout/RadialCluster"/>
    <dgm:cxn modelId="{D8D8BF31-AC94-4046-BA44-C641712E055F}" type="presParOf" srcId="{9FF61BA2-1B07-4675-A699-D4553F01BB04}" destId="{B1D43834-1B25-40AD-A093-111DDD0182C0}" srcOrd="1" destOrd="0" presId="urn:microsoft.com/office/officeart/2008/layout/RadialCluster"/>
    <dgm:cxn modelId="{7DAA8A31-579A-49D3-8EC3-D0789BF26546}" type="presParOf" srcId="{9FF61BA2-1B07-4675-A699-D4553F01BB04}" destId="{7180F698-2EA0-487C-A31A-B713B52E0960}" srcOrd="2" destOrd="0" presId="urn:microsoft.com/office/officeart/2008/layout/RadialCluster"/>
    <dgm:cxn modelId="{A3BA7A89-B6E4-43DD-9BB6-C4E743FB89E0}" type="presParOf" srcId="{9FF61BA2-1B07-4675-A699-D4553F01BB04}" destId="{7A5643F4-F827-414F-8FED-21459130F6F3}" srcOrd="3" destOrd="0" presId="urn:microsoft.com/office/officeart/2008/layout/RadialCluster"/>
    <dgm:cxn modelId="{85CFE35D-4E1F-40BC-8510-03A56D76010A}" type="presParOf" srcId="{9FF61BA2-1B07-4675-A699-D4553F01BB04}" destId="{F213F42F-25EC-4B90-80DC-F7EDA8BC1793}" srcOrd="4" destOrd="0" presId="urn:microsoft.com/office/officeart/2008/layout/RadialCluster"/>
    <dgm:cxn modelId="{AD0C4594-0687-4888-9AF5-A2E449BFF1A5}" type="presParOf" srcId="{9FF61BA2-1B07-4675-A699-D4553F01BB04}" destId="{3CDC0C84-2FD9-475C-A922-2599C3197C87}" srcOrd="5" destOrd="0" presId="urn:microsoft.com/office/officeart/2008/layout/RadialCluster"/>
    <dgm:cxn modelId="{7B63F6ED-7619-44AF-A53C-6B879D7AE499}" type="presParOf" srcId="{9FF61BA2-1B07-4675-A699-D4553F01BB04}" destId="{9CBC3578-8854-44C0-A1C1-EEE772C0BB17}" srcOrd="6" destOrd="0" presId="urn:microsoft.com/office/officeart/2008/layout/RadialCluster"/>
    <dgm:cxn modelId="{161B49FE-AC6C-4D42-8054-3A46445F80B5}" type="presParOf" srcId="{9FF61BA2-1B07-4675-A699-D4553F01BB04}" destId="{39435EAB-E29F-47F4-BE88-E5A0142A77B2}" srcOrd="7" destOrd="0" presId="urn:microsoft.com/office/officeart/2008/layout/RadialCluster"/>
    <dgm:cxn modelId="{48EDB35B-7DF9-48FD-8F4E-E6F3EB7E67AF}" type="presParOf" srcId="{9FF61BA2-1B07-4675-A699-D4553F01BB04}" destId="{B8875B8A-9831-40B9-9B73-9FF4FC1069D4}" srcOrd="8" destOrd="0" presId="urn:microsoft.com/office/officeart/2008/layout/RadialCluster"/>
    <dgm:cxn modelId="{01657067-4465-4B75-8F24-29C41F022614}" type="presParOf" srcId="{9FF61BA2-1B07-4675-A699-D4553F01BB04}" destId="{553521A7-D7C0-470A-9071-3CFEEE856A5A}" srcOrd="9" destOrd="0" presId="urn:microsoft.com/office/officeart/2008/layout/RadialCluster"/>
    <dgm:cxn modelId="{75F03D67-D26D-4F1E-938F-839494D211BA}" type="presParOf" srcId="{9FF61BA2-1B07-4675-A699-D4553F01BB04}" destId="{BE1C4D5F-19E8-478F-BC6D-0F5370F1AB3D}" srcOrd="10" destOrd="0" presId="urn:microsoft.com/office/officeart/2008/layout/RadialCluster"/>
    <dgm:cxn modelId="{B5DDC20C-183A-4B58-90A6-A4BA74EDA88E}" type="presParOf" srcId="{9FF61BA2-1B07-4675-A699-D4553F01BB04}" destId="{9E0E9559-1F27-4039-9F71-795FEF4BB845}" srcOrd="11" destOrd="0" presId="urn:microsoft.com/office/officeart/2008/layout/RadialCluster"/>
    <dgm:cxn modelId="{58A8BC80-A947-4471-B021-B1688C851DFD}" type="presParOf" srcId="{9FF61BA2-1B07-4675-A699-D4553F01BB04}" destId="{AC00E557-4C9C-400B-9934-84EF5EF9A42E}" srcOrd="12" destOrd="0" presId="urn:microsoft.com/office/officeart/2008/layout/RadialCluster"/>
    <dgm:cxn modelId="{10CC5937-9984-41DE-BB20-5A402FC3A929}" type="presParOf" srcId="{9FF61BA2-1B07-4675-A699-D4553F01BB04}" destId="{316A3457-83A2-45C2-8A6F-C56C9152B1FB}" srcOrd="13" destOrd="0" presId="urn:microsoft.com/office/officeart/2008/layout/RadialCluster"/>
    <dgm:cxn modelId="{00BD6165-2BD5-4F5D-BA4F-D8CDBE14F1B6}" type="presParOf" srcId="{9FF61BA2-1B07-4675-A699-D4553F01BB04}" destId="{843CA50B-B3D7-402C-8A9E-1760EF5658FA}" srcOrd="14"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69C22E-C47B-43CB-BE90-EB5142BA3EDC}" type="doc">
      <dgm:prSet loTypeId="urn:microsoft.com/office/officeart/2016/7/layout/RepeatingBendingProcessNew" loCatId="process" qsTypeId="urn:microsoft.com/office/officeart/2005/8/quickstyle/simple2" qsCatId="simple" csTypeId="urn:microsoft.com/office/officeart/2005/8/colors/accent3_2" csCatId="accent3" phldr="1"/>
      <dgm:spPr/>
      <dgm:t>
        <a:bodyPr/>
        <a:lstStyle/>
        <a:p>
          <a:endParaRPr lang="en-US"/>
        </a:p>
      </dgm:t>
    </dgm:pt>
    <dgm:pt modelId="{96FD1A2C-3189-4364-BC4F-D6F4AA9E5A3B}">
      <dgm:prSet/>
      <dgm:spPr/>
      <dgm:t>
        <a:bodyPr/>
        <a:lstStyle/>
        <a:p>
          <a:r>
            <a:rPr lang="en-US" dirty="0" err="1"/>
            <a:t>Rönnängs</a:t>
          </a:r>
          <a:r>
            <a:rPr lang="en-US" dirty="0"/>
            <a:t> IK </a:t>
          </a:r>
          <a:r>
            <a:rPr lang="en-US" dirty="0" err="1"/>
            <a:t>är</a:t>
          </a:r>
          <a:r>
            <a:rPr lang="en-US" dirty="0"/>
            <a:t> </a:t>
          </a:r>
          <a:r>
            <a:rPr lang="en-US" dirty="0" err="1"/>
            <a:t>en</a:t>
          </a:r>
          <a:r>
            <a:rPr lang="en-US" dirty="0"/>
            <a:t> </a:t>
          </a:r>
          <a:r>
            <a:rPr lang="en-US" dirty="0" err="1"/>
            <a:t>ideell</a:t>
          </a:r>
          <a:r>
            <a:rPr lang="en-US" dirty="0"/>
            <a:t> </a:t>
          </a:r>
          <a:r>
            <a:rPr lang="en-US" dirty="0" err="1"/>
            <a:t>förening</a:t>
          </a:r>
          <a:r>
            <a:rPr lang="en-US" dirty="0"/>
            <a:t> </a:t>
          </a:r>
          <a:r>
            <a:rPr lang="en-US" dirty="0" err="1"/>
            <a:t>som</a:t>
          </a:r>
          <a:r>
            <a:rPr lang="en-US" dirty="0"/>
            <a:t> </a:t>
          </a:r>
          <a:r>
            <a:rPr lang="en-US" dirty="0" err="1"/>
            <a:t>fungerar</a:t>
          </a:r>
          <a:r>
            <a:rPr lang="en-US" dirty="0"/>
            <a:t> till </a:t>
          </a:r>
          <a:r>
            <a:rPr lang="en-US" dirty="0" err="1"/>
            <a:t>stor</a:t>
          </a:r>
          <a:r>
            <a:rPr lang="en-US" dirty="0"/>
            <a:t> del </a:t>
          </a:r>
          <a:r>
            <a:rPr lang="en-US" dirty="0" err="1"/>
            <a:t>genom</a:t>
          </a:r>
          <a:r>
            <a:rPr lang="en-US" dirty="0"/>
            <a:t> </a:t>
          </a:r>
          <a:r>
            <a:rPr lang="en-US" dirty="0" err="1"/>
            <a:t>alla</a:t>
          </a:r>
          <a:r>
            <a:rPr lang="en-US" dirty="0"/>
            <a:t> </a:t>
          </a:r>
          <a:r>
            <a:rPr lang="en-US" dirty="0" err="1"/>
            <a:t>medlemmars</a:t>
          </a:r>
          <a:r>
            <a:rPr lang="en-US" dirty="0"/>
            <a:t> </a:t>
          </a:r>
          <a:r>
            <a:rPr lang="en-US" dirty="0" err="1"/>
            <a:t>arbetsinsats</a:t>
          </a:r>
          <a:r>
            <a:rPr lang="en-US" dirty="0"/>
            <a:t> </a:t>
          </a:r>
        </a:p>
      </dgm:t>
    </dgm:pt>
    <dgm:pt modelId="{20645BEB-DF18-467C-8F92-0AE952295298}" type="parTrans" cxnId="{A1D91845-FBE9-48C3-8F40-FEBD6975D2B3}">
      <dgm:prSet/>
      <dgm:spPr/>
      <dgm:t>
        <a:bodyPr/>
        <a:lstStyle/>
        <a:p>
          <a:endParaRPr lang="en-US"/>
        </a:p>
      </dgm:t>
    </dgm:pt>
    <dgm:pt modelId="{2F56EEEE-5052-4A56-9596-2537E0D88925}" type="sibTrans" cxnId="{A1D91845-FBE9-48C3-8F40-FEBD6975D2B3}">
      <dgm:prSet/>
      <dgm:spPr/>
      <dgm:t>
        <a:bodyPr/>
        <a:lstStyle/>
        <a:p>
          <a:endParaRPr lang="en-US"/>
        </a:p>
      </dgm:t>
    </dgm:pt>
    <dgm:pt modelId="{F52E321D-5235-4AF0-85F7-AA7295009A75}">
      <dgm:prSet/>
      <dgm:spPr/>
      <dgm:t>
        <a:bodyPr/>
        <a:lstStyle/>
        <a:p>
          <a:r>
            <a:rPr lang="en-US" dirty="0"/>
            <a:t>Det </a:t>
          </a:r>
          <a:r>
            <a:rPr lang="en-US" dirty="0" err="1"/>
            <a:t>innebär</a:t>
          </a:r>
          <a:r>
            <a:rPr lang="en-US" dirty="0"/>
            <a:t> </a:t>
          </a:r>
          <a:r>
            <a:rPr lang="en-US" dirty="0" err="1"/>
            <a:t>att</a:t>
          </a:r>
          <a:r>
            <a:rPr lang="en-US" dirty="0"/>
            <a:t> </a:t>
          </a:r>
          <a:r>
            <a:rPr lang="en-US" dirty="0" err="1"/>
            <a:t>alla</a:t>
          </a:r>
          <a:r>
            <a:rPr lang="en-US" dirty="0"/>
            <a:t> </a:t>
          </a:r>
          <a:r>
            <a:rPr lang="en-US" dirty="0" err="1"/>
            <a:t>behöver</a:t>
          </a:r>
          <a:r>
            <a:rPr lang="en-US" dirty="0"/>
            <a:t> </a:t>
          </a:r>
          <a:r>
            <a:rPr lang="en-US" dirty="0" err="1"/>
            <a:t>hjälpa</a:t>
          </a:r>
          <a:r>
            <a:rPr lang="en-US" dirty="0"/>
            <a:t> till – </a:t>
          </a:r>
          <a:r>
            <a:rPr lang="en-US" dirty="0" err="1"/>
            <a:t>att</a:t>
          </a:r>
          <a:r>
            <a:rPr lang="en-US" dirty="0"/>
            <a:t> </a:t>
          </a:r>
          <a:r>
            <a:rPr lang="en-US" dirty="0" err="1"/>
            <a:t>göra</a:t>
          </a:r>
          <a:r>
            <a:rPr lang="en-US" dirty="0"/>
            <a:t> </a:t>
          </a:r>
          <a:r>
            <a:rPr lang="en-US" dirty="0" err="1"/>
            <a:t>ideellt</a:t>
          </a:r>
          <a:r>
            <a:rPr lang="en-US" dirty="0"/>
            <a:t> </a:t>
          </a:r>
          <a:r>
            <a:rPr lang="en-US" dirty="0" err="1"/>
            <a:t>arbete</a:t>
          </a:r>
          <a:r>
            <a:rPr lang="en-US" dirty="0"/>
            <a:t> </a:t>
          </a:r>
          <a:r>
            <a:rPr lang="en-US" dirty="0" err="1"/>
            <a:t>innebär</a:t>
          </a:r>
          <a:r>
            <a:rPr lang="en-US" dirty="0"/>
            <a:t> </a:t>
          </a:r>
          <a:r>
            <a:rPr lang="en-US" dirty="0" err="1"/>
            <a:t>att</a:t>
          </a:r>
          <a:r>
            <a:rPr lang="en-US" dirty="0"/>
            <a:t> man </a:t>
          </a:r>
          <a:r>
            <a:rPr lang="en-US" dirty="0" err="1"/>
            <a:t>bidrar</a:t>
          </a:r>
          <a:r>
            <a:rPr lang="en-US" dirty="0"/>
            <a:t> med sin </a:t>
          </a:r>
          <a:r>
            <a:rPr lang="en-US" dirty="0" err="1"/>
            <a:t>tid</a:t>
          </a:r>
          <a:r>
            <a:rPr lang="en-US" dirty="0"/>
            <a:t> </a:t>
          </a:r>
          <a:r>
            <a:rPr lang="en-US" dirty="0" err="1"/>
            <a:t>utan</a:t>
          </a:r>
          <a:r>
            <a:rPr lang="en-US" dirty="0"/>
            <a:t> </a:t>
          </a:r>
          <a:r>
            <a:rPr lang="en-US" dirty="0" err="1"/>
            <a:t>krav</a:t>
          </a:r>
          <a:r>
            <a:rPr lang="en-US" dirty="0"/>
            <a:t> </a:t>
          </a:r>
          <a:r>
            <a:rPr lang="en-US" dirty="0" err="1"/>
            <a:t>på</a:t>
          </a:r>
          <a:r>
            <a:rPr lang="en-US" dirty="0"/>
            <a:t> </a:t>
          </a:r>
          <a:r>
            <a:rPr lang="en-US" dirty="0" err="1"/>
            <a:t>ekonomisk</a:t>
          </a:r>
          <a:r>
            <a:rPr lang="en-US" dirty="0"/>
            <a:t> </a:t>
          </a:r>
          <a:r>
            <a:rPr lang="en-US" dirty="0" err="1"/>
            <a:t>ersättning</a:t>
          </a:r>
          <a:r>
            <a:rPr lang="en-US" dirty="0"/>
            <a:t>. </a:t>
          </a:r>
        </a:p>
      </dgm:t>
    </dgm:pt>
    <dgm:pt modelId="{9FC970B8-A99B-4079-BB85-4B92634A65C0}" type="parTrans" cxnId="{E2B112FD-CF99-40FF-973D-A74C48D0FCE9}">
      <dgm:prSet/>
      <dgm:spPr/>
      <dgm:t>
        <a:bodyPr/>
        <a:lstStyle/>
        <a:p>
          <a:endParaRPr lang="en-US"/>
        </a:p>
      </dgm:t>
    </dgm:pt>
    <dgm:pt modelId="{BDC1B860-A24E-427C-89C3-0C368637AB73}" type="sibTrans" cxnId="{E2B112FD-CF99-40FF-973D-A74C48D0FCE9}">
      <dgm:prSet/>
      <dgm:spPr/>
      <dgm:t>
        <a:bodyPr/>
        <a:lstStyle/>
        <a:p>
          <a:endParaRPr lang="en-US"/>
        </a:p>
      </dgm:t>
    </dgm:pt>
    <dgm:pt modelId="{6ABC6F78-4A2F-4FFC-8F7A-A30D7618CD8F}">
      <dgm:prSet/>
      <dgm:spPr/>
      <dgm:t>
        <a:bodyPr/>
        <a:lstStyle/>
        <a:p>
          <a:r>
            <a:rPr lang="en-US" dirty="0"/>
            <a:t>Hos </a:t>
          </a:r>
          <a:r>
            <a:rPr lang="en-US" dirty="0" err="1"/>
            <a:t>oss</a:t>
          </a:r>
          <a:r>
            <a:rPr lang="en-US" dirty="0"/>
            <a:t> </a:t>
          </a:r>
          <a:r>
            <a:rPr lang="en-US" dirty="0" err="1"/>
            <a:t>lägger</a:t>
          </a:r>
          <a:r>
            <a:rPr lang="en-US" dirty="0"/>
            <a:t> man den </a:t>
          </a:r>
          <a:r>
            <a:rPr lang="en-US" dirty="0" err="1"/>
            <a:t>tid</a:t>
          </a:r>
          <a:r>
            <a:rPr lang="en-US" dirty="0"/>
            <a:t> man </a:t>
          </a:r>
          <a:r>
            <a:rPr lang="en-US" dirty="0" err="1"/>
            <a:t>kan</a:t>
          </a:r>
          <a:r>
            <a:rPr lang="en-US" dirty="0"/>
            <a:t> – men det </a:t>
          </a:r>
          <a:r>
            <a:rPr lang="en-US" dirty="0" err="1"/>
            <a:t>finns</a:t>
          </a:r>
          <a:r>
            <a:rPr lang="en-US" dirty="0"/>
            <a:t> </a:t>
          </a:r>
          <a:r>
            <a:rPr lang="en-US" dirty="0" err="1"/>
            <a:t>vissa</a:t>
          </a:r>
          <a:r>
            <a:rPr lang="en-US" dirty="0"/>
            <a:t> </a:t>
          </a:r>
          <a:r>
            <a:rPr lang="en-US" dirty="0" err="1"/>
            <a:t>minimikrav</a:t>
          </a:r>
          <a:r>
            <a:rPr lang="en-US" dirty="0"/>
            <a:t> för </a:t>
          </a:r>
          <a:r>
            <a:rPr lang="en-US" dirty="0" err="1"/>
            <a:t>att</a:t>
          </a:r>
          <a:r>
            <a:rPr lang="en-US" dirty="0"/>
            <a:t> </a:t>
          </a:r>
          <a:r>
            <a:rPr lang="en-US" dirty="0" err="1"/>
            <a:t>vår</a:t>
          </a:r>
          <a:r>
            <a:rPr lang="en-US" dirty="0"/>
            <a:t> </a:t>
          </a:r>
          <a:r>
            <a:rPr lang="en-US" dirty="0" err="1"/>
            <a:t>verksamhet</a:t>
          </a:r>
          <a:r>
            <a:rPr lang="en-US" dirty="0"/>
            <a:t> </a:t>
          </a:r>
          <a:r>
            <a:rPr lang="en-US" dirty="0" err="1"/>
            <a:t>skall</a:t>
          </a:r>
          <a:r>
            <a:rPr lang="en-US" dirty="0"/>
            <a:t> </a:t>
          </a:r>
          <a:r>
            <a:rPr lang="en-US" dirty="0" err="1"/>
            <a:t>kunna</a:t>
          </a:r>
          <a:r>
            <a:rPr lang="en-US" dirty="0"/>
            <a:t> </a:t>
          </a:r>
          <a:r>
            <a:rPr lang="en-US" dirty="0" err="1"/>
            <a:t>fungera</a:t>
          </a:r>
          <a:r>
            <a:rPr lang="en-US" dirty="0"/>
            <a:t>. Vill och </a:t>
          </a:r>
          <a:r>
            <a:rPr lang="en-US" dirty="0" err="1"/>
            <a:t>kan</a:t>
          </a:r>
          <a:r>
            <a:rPr lang="en-US" dirty="0"/>
            <a:t> man </a:t>
          </a:r>
          <a:r>
            <a:rPr lang="en-US" dirty="0" err="1"/>
            <a:t>göra</a:t>
          </a:r>
          <a:r>
            <a:rPr lang="en-US" dirty="0"/>
            <a:t> </a:t>
          </a:r>
          <a:r>
            <a:rPr lang="en-US" dirty="0" err="1"/>
            <a:t>mer</a:t>
          </a:r>
          <a:r>
            <a:rPr lang="en-US" dirty="0"/>
            <a:t> </a:t>
          </a:r>
          <a:r>
            <a:rPr lang="en-US" dirty="0" err="1"/>
            <a:t>finns</a:t>
          </a:r>
          <a:r>
            <a:rPr lang="en-US" dirty="0"/>
            <a:t> </a:t>
          </a:r>
          <a:r>
            <a:rPr lang="en-US" dirty="0" err="1"/>
            <a:t>alla</a:t>
          </a:r>
          <a:r>
            <a:rPr lang="en-US" dirty="0"/>
            <a:t> </a:t>
          </a:r>
          <a:r>
            <a:rPr lang="en-US" dirty="0" err="1"/>
            <a:t>möjligheter</a:t>
          </a:r>
          <a:endParaRPr lang="en-US" dirty="0"/>
        </a:p>
      </dgm:t>
    </dgm:pt>
    <dgm:pt modelId="{18CE1C1B-5C99-4C78-A1D2-BD279CD09A83}" type="parTrans" cxnId="{30CC9A07-0B8A-4EF4-B9A5-3326046179CC}">
      <dgm:prSet/>
      <dgm:spPr/>
      <dgm:t>
        <a:bodyPr/>
        <a:lstStyle/>
        <a:p>
          <a:endParaRPr lang="en-US"/>
        </a:p>
      </dgm:t>
    </dgm:pt>
    <dgm:pt modelId="{0CF5637C-7BE1-4EE2-9B70-1C5344DECDA1}" type="sibTrans" cxnId="{30CC9A07-0B8A-4EF4-B9A5-3326046179CC}">
      <dgm:prSet/>
      <dgm:spPr/>
      <dgm:t>
        <a:bodyPr/>
        <a:lstStyle/>
        <a:p>
          <a:endParaRPr lang="en-US"/>
        </a:p>
      </dgm:t>
    </dgm:pt>
    <dgm:pt modelId="{63BBAD1D-1820-4CED-A8EB-45F80F88CF42}">
      <dgm:prSet/>
      <dgm:spPr/>
      <dgm:t>
        <a:bodyPr/>
        <a:lstStyle/>
        <a:p>
          <a:r>
            <a:rPr lang="en-US" b="0" i="0" dirty="0"/>
            <a:t>I </a:t>
          </a:r>
          <a:r>
            <a:rPr lang="en-US" b="0" i="0" dirty="0" err="1"/>
            <a:t>åtagandet</a:t>
          </a:r>
          <a:r>
            <a:rPr lang="en-US" b="0" i="0" dirty="0"/>
            <a:t> för </a:t>
          </a:r>
          <a:r>
            <a:rPr lang="en-US" b="0" i="0" dirty="0" err="1"/>
            <a:t>aktiv</a:t>
          </a:r>
          <a:r>
            <a:rPr lang="en-US" b="0" i="0" dirty="0"/>
            <a:t> </a:t>
          </a:r>
          <a:r>
            <a:rPr lang="en-US" b="0" i="0" dirty="0" err="1"/>
            <a:t>medlem</a:t>
          </a:r>
          <a:r>
            <a:rPr lang="en-US" b="0" i="0" dirty="0"/>
            <a:t>(</a:t>
          </a:r>
          <a:r>
            <a:rPr lang="en-US" b="0" i="0" dirty="0" err="1"/>
            <a:t>målsman</a:t>
          </a:r>
          <a:r>
            <a:rPr lang="en-US" b="0" i="0" dirty="0"/>
            <a:t>) U9-J20 </a:t>
          </a:r>
          <a:r>
            <a:rPr lang="en-US" b="0" i="0" dirty="0" err="1"/>
            <a:t>ingår</a:t>
          </a:r>
          <a:r>
            <a:rPr lang="en-US" b="0" i="0" dirty="0"/>
            <a:t> </a:t>
          </a:r>
          <a:r>
            <a:rPr lang="en-US" b="0" i="0" dirty="0" err="1"/>
            <a:t>att</a:t>
          </a:r>
          <a:r>
            <a:rPr lang="en-US" b="0" i="0" dirty="0"/>
            <a:t> </a:t>
          </a:r>
          <a:r>
            <a:rPr lang="en-US" b="0" i="0" dirty="0" err="1"/>
            <a:t>medverka</a:t>
          </a:r>
          <a:r>
            <a:rPr lang="en-US" b="0" i="0" dirty="0"/>
            <a:t> </a:t>
          </a:r>
          <a:r>
            <a:rPr lang="en-US" b="0" i="0" dirty="0" err="1"/>
            <a:t>i</a:t>
          </a:r>
          <a:r>
            <a:rPr lang="en-US" b="0" i="0" dirty="0"/>
            <a:t> </a:t>
          </a:r>
          <a:r>
            <a:rPr lang="en-US" b="0" i="0" dirty="0" err="1"/>
            <a:t>klubbens</a:t>
          </a:r>
          <a:r>
            <a:rPr lang="en-US" b="0" i="0" dirty="0"/>
            <a:t> </a:t>
          </a:r>
          <a:r>
            <a:rPr lang="en-US" b="0" i="0" dirty="0" err="1"/>
            <a:t>säljaktiviteter</a:t>
          </a:r>
          <a:r>
            <a:rPr lang="en-US" b="0" i="0" dirty="0"/>
            <a:t> </a:t>
          </a:r>
          <a:r>
            <a:rPr lang="en-US" b="0" i="0" dirty="0" err="1"/>
            <a:t>vilka</a:t>
          </a:r>
          <a:r>
            <a:rPr lang="en-US" b="0" i="0" dirty="0"/>
            <a:t> </a:t>
          </a:r>
          <a:r>
            <a:rPr lang="en-US" b="0" i="0" dirty="0" err="1"/>
            <a:t>sker</a:t>
          </a:r>
          <a:r>
            <a:rPr lang="en-US" b="0" i="0" dirty="0"/>
            <a:t> ca 3 </a:t>
          </a:r>
          <a:r>
            <a:rPr lang="en-US" b="0" i="0" dirty="0" err="1"/>
            <a:t>gånger</a:t>
          </a:r>
          <a:r>
            <a:rPr lang="en-US" b="0" i="0" dirty="0"/>
            <a:t>/ </a:t>
          </a:r>
          <a:r>
            <a:rPr lang="en-US" b="0" i="0" dirty="0" err="1"/>
            <a:t>säsong</a:t>
          </a:r>
          <a:endParaRPr lang="en-US" b="0" i="0" dirty="0"/>
        </a:p>
        <a:p>
          <a:r>
            <a:rPr lang="sv-SE" dirty="0"/>
            <a:t>Att som förälder vara aktiv på lagets och föreningens arrangemang.</a:t>
          </a:r>
        </a:p>
        <a:p>
          <a:r>
            <a:rPr lang="sv-SE" dirty="0"/>
            <a:t>Att som föräldrar stå i kafeterian</a:t>
          </a:r>
        </a:p>
        <a:p>
          <a:r>
            <a:rPr lang="sv-SE" dirty="0"/>
            <a:t>Att som förälder förstå att verksamheten som bedrivs görs med barnen i fokus</a:t>
          </a:r>
          <a:endParaRPr lang="en-US" dirty="0"/>
        </a:p>
      </dgm:t>
    </dgm:pt>
    <dgm:pt modelId="{86D65685-CD2E-4421-9D79-F9514EFDE01A}" type="parTrans" cxnId="{D2830095-03AA-4F9A-9FEE-5EEFE6A2601A}">
      <dgm:prSet/>
      <dgm:spPr/>
      <dgm:t>
        <a:bodyPr/>
        <a:lstStyle/>
        <a:p>
          <a:endParaRPr lang="en-US"/>
        </a:p>
      </dgm:t>
    </dgm:pt>
    <dgm:pt modelId="{13078B89-FBD1-49D0-A94A-04A114CB8711}" type="sibTrans" cxnId="{D2830095-03AA-4F9A-9FEE-5EEFE6A2601A}">
      <dgm:prSet/>
      <dgm:spPr/>
      <dgm:t>
        <a:bodyPr/>
        <a:lstStyle/>
        <a:p>
          <a:endParaRPr lang="en-US"/>
        </a:p>
      </dgm:t>
    </dgm:pt>
    <dgm:pt modelId="{8DC2070F-77C9-4B4B-8327-152D23065028}" type="pres">
      <dgm:prSet presAssocID="{A969C22E-C47B-43CB-BE90-EB5142BA3EDC}" presName="Name0" presStyleCnt="0">
        <dgm:presLayoutVars>
          <dgm:dir/>
          <dgm:resizeHandles val="exact"/>
        </dgm:presLayoutVars>
      </dgm:prSet>
      <dgm:spPr/>
    </dgm:pt>
    <dgm:pt modelId="{AB3F95FA-0FBD-4A0F-9C3E-5A733FF8D490}" type="pres">
      <dgm:prSet presAssocID="{96FD1A2C-3189-4364-BC4F-D6F4AA9E5A3B}" presName="node" presStyleLbl="node1" presStyleIdx="0" presStyleCnt="4" custScaleX="118778" custScaleY="134381" custLinFactNeighborX="29945" custLinFactNeighborY="-18750">
        <dgm:presLayoutVars>
          <dgm:bulletEnabled val="1"/>
        </dgm:presLayoutVars>
      </dgm:prSet>
      <dgm:spPr/>
    </dgm:pt>
    <dgm:pt modelId="{63268B9C-3539-498F-A13A-5FBA3D6495EA}" type="pres">
      <dgm:prSet presAssocID="{2F56EEEE-5052-4A56-9596-2537E0D88925}" presName="sibTrans" presStyleLbl="sibTrans1D1" presStyleIdx="0" presStyleCnt="3"/>
      <dgm:spPr/>
    </dgm:pt>
    <dgm:pt modelId="{704A61EC-499E-47A3-BEFF-923C62EA8DBF}" type="pres">
      <dgm:prSet presAssocID="{2F56EEEE-5052-4A56-9596-2537E0D88925}" presName="connectorText" presStyleLbl="sibTrans1D1" presStyleIdx="0" presStyleCnt="3"/>
      <dgm:spPr/>
    </dgm:pt>
    <dgm:pt modelId="{1780261B-0C4B-4E3D-9303-74214DACDC2B}" type="pres">
      <dgm:prSet presAssocID="{F52E321D-5235-4AF0-85F7-AA7295009A75}" presName="node" presStyleLbl="node1" presStyleIdx="1" presStyleCnt="4" custScaleX="126193" custScaleY="160542" custLinFactNeighborX="46319" custLinFactNeighborY="-6879">
        <dgm:presLayoutVars>
          <dgm:bulletEnabled val="1"/>
        </dgm:presLayoutVars>
      </dgm:prSet>
      <dgm:spPr/>
    </dgm:pt>
    <dgm:pt modelId="{B18A85D2-0967-4341-BD6A-0702F060EFF0}" type="pres">
      <dgm:prSet presAssocID="{BDC1B860-A24E-427C-89C3-0C368637AB73}" presName="sibTrans" presStyleLbl="sibTrans1D1" presStyleIdx="1" presStyleCnt="3"/>
      <dgm:spPr/>
    </dgm:pt>
    <dgm:pt modelId="{D9FB2C51-9869-465C-8AD9-EB9216B9F538}" type="pres">
      <dgm:prSet presAssocID="{BDC1B860-A24E-427C-89C3-0C368637AB73}" presName="connectorText" presStyleLbl="sibTrans1D1" presStyleIdx="1" presStyleCnt="3"/>
      <dgm:spPr/>
    </dgm:pt>
    <dgm:pt modelId="{36C2E323-1602-497B-B504-CB386085F730}" type="pres">
      <dgm:prSet presAssocID="{6ABC6F78-4A2F-4FFC-8F7A-A30D7618CD8F}" presName="node" presStyleLbl="node1" presStyleIdx="2" presStyleCnt="4" custScaleY="176136">
        <dgm:presLayoutVars>
          <dgm:bulletEnabled val="1"/>
        </dgm:presLayoutVars>
      </dgm:prSet>
      <dgm:spPr/>
    </dgm:pt>
    <dgm:pt modelId="{43A1DB08-018D-45ED-A917-165E89DA30B6}" type="pres">
      <dgm:prSet presAssocID="{0CF5637C-7BE1-4EE2-9B70-1C5344DECDA1}" presName="sibTrans" presStyleLbl="sibTrans1D1" presStyleIdx="2" presStyleCnt="3"/>
      <dgm:spPr/>
    </dgm:pt>
    <dgm:pt modelId="{F742648A-D098-4093-8E04-AFB66B337E32}" type="pres">
      <dgm:prSet presAssocID="{0CF5637C-7BE1-4EE2-9B70-1C5344DECDA1}" presName="connectorText" presStyleLbl="sibTrans1D1" presStyleIdx="2" presStyleCnt="3"/>
      <dgm:spPr/>
    </dgm:pt>
    <dgm:pt modelId="{9061E629-2DEC-4367-9B06-A0B9C339414B}" type="pres">
      <dgm:prSet presAssocID="{63BBAD1D-1820-4CED-A8EB-45F80F88CF42}" presName="node" presStyleLbl="node1" presStyleIdx="3" presStyleCnt="4" custScaleX="200079" custScaleY="231692">
        <dgm:presLayoutVars>
          <dgm:bulletEnabled val="1"/>
        </dgm:presLayoutVars>
      </dgm:prSet>
      <dgm:spPr/>
    </dgm:pt>
  </dgm:ptLst>
  <dgm:cxnLst>
    <dgm:cxn modelId="{30CC9A07-0B8A-4EF4-B9A5-3326046179CC}" srcId="{A969C22E-C47B-43CB-BE90-EB5142BA3EDC}" destId="{6ABC6F78-4A2F-4FFC-8F7A-A30D7618CD8F}" srcOrd="2" destOrd="0" parTransId="{18CE1C1B-5C99-4C78-A1D2-BD279CD09A83}" sibTransId="{0CF5637C-7BE1-4EE2-9B70-1C5344DECDA1}"/>
    <dgm:cxn modelId="{2A10BF08-FE23-492A-AC79-14F4FC8DD912}" type="presOf" srcId="{96FD1A2C-3189-4364-BC4F-D6F4AA9E5A3B}" destId="{AB3F95FA-0FBD-4A0F-9C3E-5A733FF8D490}" srcOrd="0" destOrd="0" presId="urn:microsoft.com/office/officeart/2016/7/layout/RepeatingBendingProcessNew"/>
    <dgm:cxn modelId="{516D8E40-482A-41EB-90CC-ADF89EC18FA8}" type="presOf" srcId="{0CF5637C-7BE1-4EE2-9B70-1C5344DECDA1}" destId="{F742648A-D098-4093-8E04-AFB66B337E32}" srcOrd="1" destOrd="0" presId="urn:microsoft.com/office/officeart/2016/7/layout/RepeatingBendingProcessNew"/>
    <dgm:cxn modelId="{A1D91845-FBE9-48C3-8F40-FEBD6975D2B3}" srcId="{A969C22E-C47B-43CB-BE90-EB5142BA3EDC}" destId="{96FD1A2C-3189-4364-BC4F-D6F4AA9E5A3B}" srcOrd="0" destOrd="0" parTransId="{20645BEB-DF18-467C-8F92-0AE952295298}" sibTransId="{2F56EEEE-5052-4A56-9596-2537E0D88925}"/>
    <dgm:cxn modelId="{4B4EDF68-53C0-425E-927D-AE0CFDB3839B}" type="presOf" srcId="{A969C22E-C47B-43CB-BE90-EB5142BA3EDC}" destId="{8DC2070F-77C9-4B4B-8327-152D23065028}" srcOrd="0" destOrd="0" presId="urn:microsoft.com/office/officeart/2016/7/layout/RepeatingBendingProcessNew"/>
    <dgm:cxn modelId="{AAC4487E-37CF-4008-8EDA-A4A9616422D8}" type="presOf" srcId="{63BBAD1D-1820-4CED-A8EB-45F80F88CF42}" destId="{9061E629-2DEC-4367-9B06-A0B9C339414B}" srcOrd="0" destOrd="0" presId="urn:microsoft.com/office/officeart/2016/7/layout/RepeatingBendingProcessNew"/>
    <dgm:cxn modelId="{C87D167F-E43F-4A82-BD74-829CDCC8DC42}" type="presOf" srcId="{6ABC6F78-4A2F-4FFC-8F7A-A30D7618CD8F}" destId="{36C2E323-1602-497B-B504-CB386085F730}" srcOrd="0" destOrd="0" presId="urn:microsoft.com/office/officeart/2016/7/layout/RepeatingBendingProcessNew"/>
    <dgm:cxn modelId="{2183D185-FB42-4426-9191-7FC9B78F6DFB}" type="presOf" srcId="{2F56EEEE-5052-4A56-9596-2537E0D88925}" destId="{63268B9C-3539-498F-A13A-5FBA3D6495EA}" srcOrd="0" destOrd="0" presId="urn:microsoft.com/office/officeart/2016/7/layout/RepeatingBendingProcessNew"/>
    <dgm:cxn modelId="{D2830095-03AA-4F9A-9FEE-5EEFE6A2601A}" srcId="{A969C22E-C47B-43CB-BE90-EB5142BA3EDC}" destId="{63BBAD1D-1820-4CED-A8EB-45F80F88CF42}" srcOrd="3" destOrd="0" parTransId="{86D65685-CD2E-4421-9D79-F9514EFDE01A}" sibTransId="{13078B89-FBD1-49D0-A94A-04A114CB8711}"/>
    <dgm:cxn modelId="{BC8CB6A9-BA5C-4F2E-AB91-DE527C2E7A61}" type="presOf" srcId="{BDC1B860-A24E-427C-89C3-0C368637AB73}" destId="{B18A85D2-0967-4341-BD6A-0702F060EFF0}" srcOrd="0" destOrd="0" presId="urn:microsoft.com/office/officeart/2016/7/layout/RepeatingBendingProcessNew"/>
    <dgm:cxn modelId="{C75771B7-6DFD-4FE6-8FD8-3E4313E57C24}" type="presOf" srcId="{0CF5637C-7BE1-4EE2-9B70-1C5344DECDA1}" destId="{43A1DB08-018D-45ED-A917-165E89DA30B6}" srcOrd="0" destOrd="0" presId="urn:microsoft.com/office/officeart/2016/7/layout/RepeatingBendingProcessNew"/>
    <dgm:cxn modelId="{155738CB-4634-4597-9A9F-E0FCA70A186D}" type="presOf" srcId="{F52E321D-5235-4AF0-85F7-AA7295009A75}" destId="{1780261B-0C4B-4E3D-9303-74214DACDC2B}" srcOrd="0" destOrd="0" presId="urn:microsoft.com/office/officeart/2016/7/layout/RepeatingBendingProcessNew"/>
    <dgm:cxn modelId="{9B027FE8-653B-4D08-8D5F-463923C4CBA1}" type="presOf" srcId="{2F56EEEE-5052-4A56-9596-2537E0D88925}" destId="{704A61EC-499E-47A3-BEFF-923C62EA8DBF}" srcOrd="1" destOrd="0" presId="urn:microsoft.com/office/officeart/2016/7/layout/RepeatingBendingProcessNew"/>
    <dgm:cxn modelId="{81E214F6-1FA2-49C0-9698-D82BAC06635A}" type="presOf" srcId="{BDC1B860-A24E-427C-89C3-0C368637AB73}" destId="{D9FB2C51-9869-465C-8AD9-EB9216B9F538}" srcOrd="1" destOrd="0" presId="urn:microsoft.com/office/officeart/2016/7/layout/RepeatingBendingProcessNew"/>
    <dgm:cxn modelId="{E2B112FD-CF99-40FF-973D-A74C48D0FCE9}" srcId="{A969C22E-C47B-43CB-BE90-EB5142BA3EDC}" destId="{F52E321D-5235-4AF0-85F7-AA7295009A75}" srcOrd="1" destOrd="0" parTransId="{9FC970B8-A99B-4079-BB85-4B92634A65C0}" sibTransId="{BDC1B860-A24E-427C-89C3-0C368637AB73}"/>
    <dgm:cxn modelId="{92433090-D78C-46FE-BF68-0EE457E55AD4}" type="presParOf" srcId="{8DC2070F-77C9-4B4B-8327-152D23065028}" destId="{AB3F95FA-0FBD-4A0F-9C3E-5A733FF8D490}" srcOrd="0" destOrd="0" presId="urn:microsoft.com/office/officeart/2016/7/layout/RepeatingBendingProcessNew"/>
    <dgm:cxn modelId="{F58C7A8C-A5F8-425E-8755-CF1277F5D702}" type="presParOf" srcId="{8DC2070F-77C9-4B4B-8327-152D23065028}" destId="{63268B9C-3539-498F-A13A-5FBA3D6495EA}" srcOrd="1" destOrd="0" presId="urn:microsoft.com/office/officeart/2016/7/layout/RepeatingBendingProcessNew"/>
    <dgm:cxn modelId="{F6A758F0-B90F-4C62-969D-868CBB2EB7A7}" type="presParOf" srcId="{63268B9C-3539-498F-A13A-5FBA3D6495EA}" destId="{704A61EC-499E-47A3-BEFF-923C62EA8DBF}" srcOrd="0" destOrd="0" presId="urn:microsoft.com/office/officeart/2016/7/layout/RepeatingBendingProcessNew"/>
    <dgm:cxn modelId="{D187663C-8F76-41E9-B141-AD2089C58F49}" type="presParOf" srcId="{8DC2070F-77C9-4B4B-8327-152D23065028}" destId="{1780261B-0C4B-4E3D-9303-74214DACDC2B}" srcOrd="2" destOrd="0" presId="urn:microsoft.com/office/officeart/2016/7/layout/RepeatingBendingProcessNew"/>
    <dgm:cxn modelId="{AED5D0EC-7B72-443A-85C9-42BE199E29A2}" type="presParOf" srcId="{8DC2070F-77C9-4B4B-8327-152D23065028}" destId="{B18A85D2-0967-4341-BD6A-0702F060EFF0}" srcOrd="3" destOrd="0" presId="urn:microsoft.com/office/officeart/2016/7/layout/RepeatingBendingProcessNew"/>
    <dgm:cxn modelId="{C080BEFE-C63D-49D4-A34A-282282358361}" type="presParOf" srcId="{B18A85D2-0967-4341-BD6A-0702F060EFF0}" destId="{D9FB2C51-9869-465C-8AD9-EB9216B9F538}" srcOrd="0" destOrd="0" presId="urn:microsoft.com/office/officeart/2016/7/layout/RepeatingBendingProcessNew"/>
    <dgm:cxn modelId="{3CDBCDF5-E294-40CB-A04F-3240FEB0B241}" type="presParOf" srcId="{8DC2070F-77C9-4B4B-8327-152D23065028}" destId="{36C2E323-1602-497B-B504-CB386085F730}" srcOrd="4" destOrd="0" presId="urn:microsoft.com/office/officeart/2016/7/layout/RepeatingBendingProcessNew"/>
    <dgm:cxn modelId="{3EF315BD-3A47-41F5-87B0-45F62BC50CB0}" type="presParOf" srcId="{8DC2070F-77C9-4B4B-8327-152D23065028}" destId="{43A1DB08-018D-45ED-A917-165E89DA30B6}" srcOrd="5" destOrd="0" presId="urn:microsoft.com/office/officeart/2016/7/layout/RepeatingBendingProcessNew"/>
    <dgm:cxn modelId="{BE6796F5-70B4-4ADA-B895-225068558243}" type="presParOf" srcId="{43A1DB08-018D-45ED-A917-165E89DA30B6}" destId="{F742648A-D098-4093-8E04-AFB66B337E32}" srcOrd="0" destOrd="0" presId="urn:microsoft.com/office/officeart/2016/7/layout/RepeatingBendingProcessNew"/>
    <dgm:cxn modelId="{EC599E60-4F6A-431C-ABF3-CDF06BD76BCC}" type="presParOf" srcId="{8DC2070F-77C9-4B4B-8327-152D23065028}" destId="{9061E629-2DEC-4367-9B06-A0B9C339414B}" srcOrd="6" destOrd="0" presId="urn:microsoft.com/office/officeart/2016/7/layout/RepeatingBendingProcessNew"/>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4B0990B-3EA6-4C1F-BA6E-B7395FEA1D57}" type="doc">
      <dgm:prSet loTypeId="urn:microsoft.com/office/officeart/2005/8/layout/cycle3" loCatId="cycle" qsTypeId="urn:microsoft.com/office/officeart/2005/8/quickstyle/simple1#1" qsCatId="simple" csTypeId="urn:microsoft.com/office/officeart/2005/8/colors/accent3_2" csCatId="accent3" phldr="1"/>
      <dgm:spPr/>
    </dgm:pt>
    <dgm:pt modelId="{3C3695C7-842E-48C4-8404-2096C63963C2}">
      <dgm:prSet phldrT="[Text]">
        <dgm:style>
          <a:lnRef idx="1">
            <a:schemeClr val="accent5"/>
          </a:lnRef>
          <a:fillRef idx="2">
            <a:schemeClr val="accent5"/>
          </a:fillRef>
          <a:effectRef idx="1">
            <a:schemeClr val="accent5"/>
          </a:effectRef>
          <a:fontRef idx="minor">
            <a:schemeClr val="dk1"/>
          </a:fontRef>
        </dgm:style>
      </dgm:prSet>
      <dgm:spPr/>
      <dgm:t>
        <a:bodyPr/>
        <a:lstStyle/>
        <a:p>
          <a:pPr algn="ctr"/>
          <a:r>
            <a:rPr lang="sv-SE" b="1">
              <a:latin typeface="Bookman Old Style"/>
              <a:cs typeface="Bookman Old Style"/>
            </a:rPr>
            <a:t>Januari</a:t>
          </a:r>
        </a:p>
      </dgm:t>
    </dgm:pt>
    <dgm:pt modelId="{1AA638E2-5BC7-43E1-9533-F43BA45BBEAF}" type="parTrans" cxnId="{0DBE5203-A338-47A9-9BB2-42412BBCB61A}">
      <dgm:prSet/>
      <dgm:spPr/>
      <dgm:t>
        <a:bodyPr/>
        <a:lstStyle/>
        <a:p>
          <a:pPr algn="just"/>
          <a:endParaRPr lang="sv-SE"/>
        </a:p>
      </dgm:t>
    </dgm:pt>
    <dgm:pt modelId="{7CB89AE4-1FF0-47AA-B0B9-0A7F357B32AF}" type="sibTrans" cxnId="{0DBE5203-A338-47A9-9BB2-42412BBCB61A}">
      <dgm:prSet/>
      <dgm:spPr/>
      <dgm:t>
        <a:bodyPr/>
        <a:lstStyle/>
        <a:p>
          <a:pPr algn="just"/>
          <a:endParaRPr lang="sv-SE"/>
        </a:p>
      </dgm:t>
    </dgm:pt>
    <dgm:pt modelId="{EC22EB70-4B51-4929-B1C2-1CF0D5DD63D8}">
      <dgm:prSet phldrT="[Text]">
        <dgm:style>
          <a:lnRef idx="1">
            <a:schemeClr val="accent5"/>
          </a:lnRef>
          <a:fillRef idx="2">
            <a:schemeClr val="accent5"/>
          </a:fillRef>
          <a:effectRef idx="1">
            <a:schemeClr val="accent5"/>
          </a:effectRef>
          <a:fontRef idx="minor">
            <a:schemeClr val="dk1"/>
          </a:fontRef>
        </dgm:style>
      </dgm:prSet>
      <dgm:spPr/>
      <dgm:t>
        <a:bodyPr/>
        <a:lstStyle/>
        <a:p>
          <a:pPr algn="ctr"/>
          <a:r>
            <a:rPr lang="sv-SE" b="1">
              <a:latin typeface="Bookman Old Style"/>
              <a:cs typeface="Bookman Old Style"/>
            </a:rPr>
            <a:t>Februari</a:t>
          </a:r>
          <a:r>
            <a:rPr lang="sv-SE" b="0"/>
            <a:t>	</a:t>
          </a:r>
        </a:p>
      </dgm:t>
    </dgm:pt>
    <dgm:pt modelId="{75204D7E-7433-4C2B-BF33-87B3DFE98D0D}" type="parTrans" cxnId="{B48F2C12-CDB3-4C5B-959A-0D8C0BF25DDB}">
      <dgm:prSet/>
      <dgm:spPr/>
      <dgm:t>
        <a:bodyPr/>
        <a:lstStyle/>
        <a:p>
          <a:pPr algn="just"/>
          <a:endParaRPr lang="sv-SE"/>
        </a:p>
      </dgm:t>
    </dgm:pt>
    <dgm:pt modelId="{2E8BCB16-45E8-4991-BAF8-12CDBF2093D6}" type="sibTrans" cxnId="{B48F2C12-CDB3-4C5B-959A-0D8C0BF25DDB}">
      <dgm:prSet/>
      <dgm:spPr/>
      <dgm:t>
        <a:bodyPr/>
        <a:lstStyle/>
        <a:p>
          <a:pPr algn="just"/>
          <a:endParaRPr lang="sv-SE"/>
        </a:p>
      </dgm:t>
    </dgm:pt>
    <dgm:pt modelId="{D52A13C0-A507-4EA0-B126-D054209BF52E}">
      <dgm:prSet phldrT="[Text]">
        <dgm:style>
          <a:lnRef idx="1">
            <a:schemeClr val="accent3"/>
          </a:lnRef>
          <a:fillRef idx="2">
            <a:schemeClr val="accent3"/>
          </a:fillRef>
          <a:effectRef idx="1">
            <a:schemeClr val="accent3"/>
          </a:effectRef>
          <a:fontRef idx="minor">
            <a:schemeClr val="dk1"/>
          </a:fontRef>
        </dgm:style>
      </dgm:prSet>
      <dgm:spPr/>
      <dgm:t>
        <a:bodyPr/>
        <a:lstStyle/>
        <a:p>
          <a:pPr algn="ctr"/>
          <a:r>
            <a:rPr lang="sv-SE" b="1">
              <a:latin typeface="Bookman Old Style"/>
              <a:cs typeface="Bookman Old Style"/>
            </a:rPr>
            <a:t>Mars</a:t>
          </a:r>
        </a:p>
      </dgm:t>
    </dgm:pt>
    <dgm:pt modelId="{A872C83D-BFF6-4308-B07A-5AD822DB20FB}" type="parTrans" cxnId="{EA054E7B-35CC-4288-8FD9-14EFEA81C3EB}">
      <dgm:prSet/>
      <dgm:spPr/>
      <dgm:t>
        <a:bodyPr/>
        <a:lstStyle/>
        <a:p>
          <a:pPr algn="just"/>
          <a:endParaRPr lang="sv-SE"/>
        </a:p>
      </dgm:t>
    </dgm:pt>
    <dgm:pt modelId="{6FCA03E4-4D22-407E-98E2-484B37FCE7F3}" type="sibTrans" cxnId="{EA054E7B-35CC-4288-8FD9-14EFEA81C3EB}">
      <dgm:prSet/>
      <dgm:spPr/>
      <dgm:t>
        <a:bodyPr/>
        <a:lstStyle/>
        <a:p>
          <a:pPr algn="just"/>
          <a:endParaRPr lang="sv-SE"/>
        </a:p>
      </dgm:t>
    </dgm:pt>
    <dgm:pt modelId="{DE17D6DA-E8F1-428E-A078-4E172EEA8A8A}">
      <dgm:prSet phldrT="[Text]">
        <dgm:style>
          <a:lnRef idx="1">
            <a:schemeClr val="accent3"/>
          </a:lnRef>
          <a:fillRef idx="2">
            <a:schemeClr val="accent3"/>
          </a:fillRef>
          <a:effectRef idx="1">
            <a:schemeClr val="accent3"/>
          </a:effectRef>
          <a:fontRef idx="minor">
            <a:schemeClr val="dk1"/>
          </a:fontRef>
        </dgm:style>
      </dgm:prSet>
      <dgm:spPr/>
      <dgm:t>
        <a:bodyPr/>
        <a:lstStyle/>
        <a:p>
          <a:pPr algn="ctr"/>
          <a:r>
            <a:rPr lang="sv-SE" b="1">
              <a:latin typeface="Bookman Old Style"/>
              <a:cs typeface="Bookman Old Style"/>
            </a:rPr>
            <a:t>April</a:t>
          </a:r>
        </a:p>
      </dgm:t>
    </dgm:pt>
    <dgm:pt modelId="{59C6D851-CEE1-42BC-9EFB-07C750313A98}" type="parTrans" cxnId="{5126119C-5841-4493-A2E4-393CE86B3DC5}">
      <dgm:prSet/>
      <dgm:spPr/>
      <dgm:t>
        <a:bodyPr/>
        <a:lstStyle/>
        <a:p>
          <a:pPr algn="just"/>
          <a:endParaRPr lang="sv-SE"/>
        </a:p>
      </dgm:t>
    </dgm:pt>
    <dgm:pt modelId="{1E876D21-77FC-43DB-82A9-22F9913E3AE4}" type="sibTrans" cxnId="{5126119C-5841-4493-A2E4-393CE86B3DC5}">
      <dgm:prSet/>
      <dgm:spPr/>
      <dgm:t>
        <a:bodyPr/>
        <a:lstStyle/>
        <a:p>
          <a:pPr algn="just"/>
          <a:endParaRPr lang="sv-SE"/>
        </a:p>
      </dgm:t>
    </dgm:pt>
    <dgm:pt modelId="{A3A04371-F420-42EF-8899-CDDA1BBEF7BF}">
      <dgm:prSet phldrT="[Text]">
        <dgm:style>
          <a:lnRef idx="1">
            <a:schemeClr val="accent3"/>
          </a:lnRef>
          <a:fillRef idx="2">
            <a:schemeClr val="accent3"/>
          </a:fillRef>
          <a:effectRef idx="1">
            <a:schemeClr val="accent3"/>
          </a:effectRef>
          <a:fontRef idx="minor">
            <a:schemeClr val="dk1"/>
          </a:fontRef>
        </dgm:style>
      </dgm:prSet>
      <dgm:spPr/>
      <dgm:t>
        <a:bodyPr/>
        <a:lstStyle/>
        <a:p>
          <a:pPr algn="ctr"/>
          <a:r>
            <a:rPr lang="sv-SE" b="1">
              <a:latin typeface="Bookman Old Style"/>
              <a:cs typeface="Bookman Old Style"/>
            </a:rPr>
            <a:t>Maj</a:t>
          </a:r>
        </a:p>
      </dgm:t>
    </dgm:pt>
    <dgm:pt modelId="{1C351FA9-93EA-49DB-A6D5-C0FB50EF87E8}" type="parTrans" cxnId="{D9D0B7C5-6B06-43E1-935A-F43F451DBCE6}">
      <dgm:prSet/>
      <dgm:spPr/>
      <dgm:t>
        <a:bodyPr/>
        <a:lstStyle/>
        <a:p>
          <a:pPr algn="just"/>
          <a:endParaRPr lang="sv-SE"/>
        </a:p>
      </dgm:t>
    </dgm:pt>
    <dgm:pt modelId="{81314682-B4BF-4351-9C6C-947ADB566A9A}" type="sibTrans" cxnId="{D9D0B7C5-6B06-43E1-935A-F43F451DBCE6}">
      <dgm:prSet/>
      <dgm:spPr/>
      <dgm:t>
        <a:bodyPr/>
        <a:lstStyle/>
        <a:p>
          <a:pPr algn="just"/>
          <a:endParaRPr lang="sv-SE"/>
        </a:p>
      </dgm:t>
    </dgm:pt>
    <dgm:pt modelId="{FF89D1C2-D2D1-44EB-8872-3A2563A05FC6}">
      <dgm:prSet phldrT="[Text]">
        <dgm:style>
          <a:lnRef idx="1">
            <a:schemeClr val="accent3"/>
          </a:lnRef>
          <a:fillRef idx="2">
            <a:schemeClr val="accent3"/>
          </a:fillRef>
          <a:effectRef idx="1">
            <a:schemeClr val="accent3"/>
          </a:effectRef>
          <a:fontRef idx="minor">
            <a:schemeClr val="dk1"/>
          </a:fontRef>
        </dgm:style>
      </dgm:prSet>
      <dgm:spPr>
        <a:gradFill flip="none" rotWithShape="0">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a:solidFill>
            <a:srgbClr val="FFFF00"/>
          </a:solidFill>
        </a:ln>
      </dgm:spPr>
      <dgm:t>
        <a:bodyPr/>
        <a:lstStyle/>
        <a:p>
          <a:pPr algn="ctr"/>
          <a:r>
            <a:rPr lang="sv-SE" b="1">
              <a:latin typeface="Bookman Old Style"/>
              <a:cs typeface="Bookman Old Style"/>
            </a:rPr>
            <a:t>Juni</a:t>
          </a:r>
        </a:p>
      </dgm:t>
    </dgm:pt>
    <dgm:pt modelId="{E63439EE-9E85-44D4-AE4F-24357EA46A91}" type="parTrans" cxnId="{BCF85DAE-B184-4A9F-B150-719317F071F0}">
      <dgm:prSet/>
      <dgm:spPr/>
      <dgm:t>
        <a:bodyPr/>
        <a:lstStyle/>
        <a:p>
          <a:pPr algn="just"/>
          <a:endParaRPr lang="sv-SE"/>
        </a:p>
      </dgm:t>
    </dgm:pt>
    <dgm:pt modelId="{45236A80-8480-46D0-84B2-9011EAE1B359}" type="sibTrans" cxnId="{BCF85DAE-B184-4A9F-B150-719317F071F0}">
      <dgm:prSet/>
      <dgm:spPr/>
      <dgm:t>
        <a:bodyPr/>
        <a:lstStyle/>
        <a:p>
          <a:pPr algn="just"/>
          <a:endParaRPr lang="sv-SE"/>
        </a:p>
      </dgm:t>
    </dgm:pt>
    <dgm:pt modelId="{0CB64380-6923-41BB-9B97-A4E5A37EDB65}">
      <dgm:prSet phldrT="[Text]">
        <dgm:style>
          <a:lnRef idx="1">
            <a:schemeClr val="accent3"/>
          </a:lnRef>
          <a:fillRef idx="2">
            <a:schemeClr val="accent3"/>
          </a:fillRef>
          <a:effectRef idx="1">
            <a:schemeClr val="accent3"/>
          </a:effectRef>
          <a:fontRef idx="minor">
            <a:schemeClr val="dk1"/>
          </a:fontRef>
        </dgm:style>
      </dgm:prSet>
      <dgm:spPr>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6200000" scaled="1"/>
          <a:tileRect/>
        </a:gradFill>
        <a:ln>
          <a:solidFill>
            <a:srgbClr val="FFFF00"/>
          </a:solidFill>
        </a:ln>
      </dgm:spPr>
      <dgm:t>
        <a:bodyPr/>
        <a:lstStyle/>
        <a:p>
          <a:pPr algn="ctr"/>
          <a:r>
            <a:rPr lang="sv-SE" b="1">
              <a:latin typeface="Bookman Old Style"/>
              <a:cs typeface="Bookman Old Style"/>
            </a:rPr>
            <a:t>Juli</a:t>
          </a:r>
        </a:p>
      </dgm:t>
    </dgm:pt>
    <dgm:pt modelId="{B01FE39A-0DDB-493E-9598-52E0B3509722}" type="parTrans" cxnId="{0E2E15E4-B6CC-4837-B2C6-DFD94A700AD6}">
      <dgm:prSet/>
      <dgm:spPr/>
      <dgm:t>
        <a:bodyPr/>
        <a:lstStyle/>
        <a:p>
          <a:pPr algn="just"/>
          <a:endParaRPr lang="sv-SE"/>
        </a:p>
      </dgm:t>
    </dgm:pt>
    <dgm:pt modelId="{67472C97-D1A2-4AF9-B6BB-DB15E27484FE}" type="sibTrans" cxnId="{0E2E15E4-B6CC-4837-B2C6-DFD94A700AD6}">
      <dgm:prSet/>
      <dgm:spPr/>
      <dgm:t>
        <a:bodyPr/>
        <a:lstStyle/>
        <a:p>
          <a:pPr algn="just"/>
          <a:endParaRPr lang="sv-SE"/>
        </a:p>
      </dgm:t>
    </dgm:pt>
    <dgm:pt modelId="{3B6DD9A6-1611-44CD-8A59-12FBE739E722}">
      <dgm:prSet phldrT="[Text]">
        <dgm:style>
          <a:lnRef idx="1">
            <a:schemeClr val="accent3"/>
          </a:lnRef>
          <a:fillRef idx="2">
            <a:schemeClr val="accent3"/>
          </a:fillRef>
          <a:effectRef idx="1">
            <a:schemeClr val="accent3"/>
          </a:effectRef>
          <a:fontRef idx="minor">
            <a:schemeClr val="dk1"/>
          </a:fontRef>
        </dgm:style>
      </dgm:prSet>
      <dgm:spPr>
        <a:gradFill flip="none" rotWithShape="0">
          <a:gsLst>
            <a:gs pos="0">
              <a:srgbClr val="FFFF00">
                <a:tint val="66000"/>
                <a:satMod val="160000"/>
              </a:srgbClr>
            </a:gs>
            <a:gs pos="50000">
              <a:srgbClr val="FFFF00">
                <a:tint val="44500"/>
                <a:satMod val="160000"/>
              </a:srgbClr>
            </a:gs>
            <a:gs pos="100000">
              <a:srgbClr val="FFFF00">
                <a:tint val="23500"/>
                <a:satMod val="160000"/>
              </a:srgbClr>
            </a:gs>
          </a:gsLst>
          <a:lin ang="16200000" scaled="1"/>
          <a:tileRect/>
        </a:gradFill>
        <a:ln>
          <a:solidFill>
            <a:srgbClr val="FFFF00"/>
          </a:solidFill>
        </a:ln>
      </dgm:spPr>
      <dgm:t>
        <a:bodyPr/>
        <a:lstStyle/>
        <a:p>
          <a:pPr algn="ctr"/>
          <a:r>
            <a:rPr lang="sv-SE" b="1">
              <a:latin typeface="Bookman Old Style"/>
              <a:cs typeface="Bookman Old Style"/>
            </a:rPr>
            <a:t>Augusti</a:t>
          </a:r>
        </a:p>
      </dgm:t>
    </dgm:pt>
    <dgm:pt modelId="{A27DC5D7-16B0-4301-8134-937C75604CAE}" type="parTrans" cxnId="{F241B11A-0785-4DDF-9C69-13723467BCF3}">
      <dgm:prSet/>
      <dgm:spPr/>
      <dgm:t>
        <a:bodyPr/>
        <a:lstStyle/>
        <a:p>
          <a:pPr algn="just"/>
          <a:endParaRPr lang="sv-SE"/>
        </a:p>
      </dgm:t>
    </dgm:pt>
    <dgm:pt modelId="{0EEDA0CE-5B0F-4A5B-897A-0AB6568BB235}" type="sibTrans" cxnId="{F241B11A-0785-4DDF-9C69-13723467BCF3}">
      <dgm:prSet/>
      <dgm:spPr/>
      <dgm:t>
        <a:bodyPr/>
        <a:lstStyle/>
        <a:p>
          <a:pPr algn="just"/>
          <a:endParaRPr lang="sv-SE"/>
        </a:p>
      </dgm:t>
    </dgm:pt>
    <dgm:pt modelId="{63C2E7E5-820C-482F-9E18-C69C611CBCD6}">
      <dgm:prSet phldrT="[Text]">
        <dgm:style>
          <a:lnRef idx="1">
            <a:schemeClr val="accent1"/>
          </a:lnRef>
          <a:fillRef idx="2">
            <a:schemeClr val="accent1"/>
          </a:fillRef>
          <a:effectRef idx="1">
            <a:schemeClr val="accent1"/>
          </a:effectRef>
          <a:fontRef idx="minor">
            <a:schemeClr val="dk1"/>
          </a:fontRef>
        </dgm:style>
      </dgm:prSet>
      <dgm:spPr>
        <a:ln/>
      </dgm:spPr>
      <dgm:t>
        <a:bodyPr/>
        <a:lstStyle/>
        <a:p>
          <a:pPr algn="ctr"/>
          <a:r>
            <a:rPr lang="sv-SE" b="1">
              <a:latin typeface="Bookman Old Style"/>
              <a:cs typeface="Bookman Old Style"/>
            </a:rPr>
            <a:t>September</a:t>
          </a:r>
        </a:p>
      </dgm:t>
    </dgm:pt>
    <dgm:pt modelId="{B4CB3C11-88E1-4ED4-9ABF-E400CAF4AD86}" type="parTrans" cxnId="{433FB515-F4B9-47E8-9950-C62D0CA3ADAB}">
      <dgm:prSet/>
      <dgm:spPr/>
      <dgm:t>
        <a:bodyPr/>
        <a:lstStyle/>
        <a:p>
          <a:pPr algn="just"/>
          <a:endParaRPr lang="sv-SE"/>
        </a:p>
      </dgm:t>
    </dgm:pt>
    <dgm:pt modelId="{66631B2F-9544-4F9D-9EBC-3E02FA00A94C}" type="sibTrans" cxnId="{433FB515-F4B9-47E8-9950-C62D0CA3ADAB}">
      <dgm:prSet/>
      <dgm:spPr/>
      <dgm:t>
        <a:bodyPr/>
        <a:lstStyle/>
        <a:p>
          <a:pPr algn="just"/>
          <a:endParaRPr lang="sv-SE"/>
        </a:p>
      </dgm:t>
    </dgm:pt>
    <dgm:pt modelId="{889DCFBC-08BA-4809-B1A1-9E4CDBA5C342}">
      <dgm:prSet phldrT="[Text]">
        <dgm:style>
          <a:lnRef idx="1">
            <a:schemeClr val="accent1"/>
          </a:lnRef>
          <a:fillRef idx="2">
            <a:schemeClr val="accent1"/>
          </a:fillRef>
          <a:effectRef idx="1">
            <a:schemeClr val="accent1"/>
          </a:effectRef>
          <a:fontRef idx="minor">
            <a:schemeClr val="dk1"/>
          </a:fontRef>
        </dgm:style>
      </dgm:prSet>
      <dgm:spPr/>
      <dgm:t>
        <a:bodyPr/>
        <a:lstStyle/>
        <a:p>
          <a:pPr algn="ctr"/>
          <a:r>
            <a:rPr lang="sv-SE" b="1">
              <a:latin typeface="Bookman Old Style"/>
              <a:cs typeface="Bookman Old Style"/>
            </a:rPr>
            <a:t>Oktober</a:t>
          </a:r>
        </a:p>
      </dgm:t>
    </dgm:pt>
    <dgm:pt modelId="{29F4B723-0A61-4571-BEE0-1C061B52A6EC}" type="parTrans" cxnId="{7465A95E-2128-4451-B3EE-0A4C854F6BBC}">
      <dgm:prSet/>
      <dgm:spPr/>
      <dgm:t>
        <a:bodyPr/>
        <a:lstStyle/>
        <a:p>
          <a:pPr algn="just"/>
          <a:endParaRPr lang="sv-SE"/>
        </a:p>
      </dgm:t>
    </dgm:pt>
    <dgm:pt modelId="{4572DE0A-C975-456A-A720-70E5C6796ECE}" type="sibTrans" cxnId="{7465A95E-2128-4451-B3EE-0A4C854F6BBC}">
      <dgm:prSet/>
      <dgm:spPr/>
      <dgm:t>
        <a:bodyPr/>
        <a:lstStyle/>
        <a:p>
          <a:pPr algn="just"/>
          <a:endParaRPr lang="sv-SE"/>
        </a:p>
      </dgm:t>
    </dgm:pt>
    <dgm:pt modelId="{0D5F49D6-484B-476F-A0DA-5A8D9A108DE7}">
      <dgm:prSet phldrT="[Text]">
        <dgm:style>
          <a:lnRef idx="1">
            <a:schemeClr val="accent1"/>
          </a:lnRef>
          <a:fillRef idx="2">
            <a:schemeClr val="accent1"/>
          </a:fillRef>
          <a:effectRef idx="1">
            <a:schemeClr val="accent1"/>
          </a:effectRef>
          <a:fontRef idx="minor">
            <a:schemeClr val="dk1"/>
          </a:fontRef>
        </dgm:style>
      </dgm:prSet>
      <dgm:spPr>
        <a:ln/>
      </dgm:spPr>
      <dgm:t>
        <a:bodyPr/>
        <a:lstStyle/>
        <a:p>
          <a:pPr algn="ctr"/>
          <a:r>
            <a:rPr lang="sv-SE" b="1">
              <a:latin typeface="Bookman Old Style"/>
              <a:cs typeface="Bookman Old Style"/>
            </a:rPr>
            <a:t>November</a:t>
          </a:r>
        </a:p>
      </dgm:t>
    </dgm:pt>
    <dgm:pt modelId="{F8F7B269-1104-4F76-908D-570744A81946}" type="parTrans" cxnId="{E7E4C60D-E1D5-4D63-B4AC-C0743A33917F}">
      <dgm:prSet/>
      <dgm:spPr/>
      <dgm:t>
        <a:bodyPr/>
        <a:lstStyle/>
        <a:p>
          <a:pPr algn="just"/>
          <a:endParaRPr lang="sv-SE"/>
        </a:p>
      </dgm:t>
    </dgm:pt>
    <dgm:pt modelId="{416B7D87-7FAC-4D83-BB78-E4C9BFCC87C7}" type="sibTrans" cxnId="{E7E4C60D-E1D5-4D63-B4AC-C0743A33917F}">
      <dgm:prSet/>
      <dgm:spPr/>
      <dgm:t>
        <a:bodyPr/>
        <a:lstStyle/>
        <a:p>
          <a:pPr algn="just"/>
          <a:endParaRPr lang="sv-SE"/>
        </a:p>
      </dgm:t>
    </dgm:pt>
    <dgm:pt modelId="{2AFB7889-9887-4265-94DB-19FBFEE16E01}">
      <dgm:prSet phldrT="[Text]">
        <dgm:style>
          <a:lnRef idx="1">
            <a:schemeClr val="accent5"/>
          </a:lnRef>
          <a:fillRef idx="2">
            <a:schemeClr val="accent5"/>
          </a:fillRef>
          <a:effectRef idx="1">
            <a:schemeClr val="accent5"/>
          </a:effectRef>
          <a:fontRef idx="minor">
            <a:schemeClr val="dk1"/>
          </a:fontRef>
        </dgm:style>
      </dgm:prSet>
      <dgm:spPr/>
      <dgm:t>
        <a:bodyPr/>
        <a:lstStyle/>
        <a:p>
          <a:pPr algn="ctr"/>
          <a:r>
            <a:rPr lang="sv-SE" b="1">
              <a:latin typeface="Bookman Old Style"/>
              <a:cs typeface="Bookman Old Style"/>
            </a:rPr>
            <a:t>December</a:t>
          </a:r>
        </a:p>
      </dgm:t>
    </dgm:pt>
    <dgm:pt modelId="{4D18C038-6A49-42E7-992A-C124577004B1}" type="parTrans" cxnId="{F96D085A-DEF9-4297-8D2B-EAB4CF1B117A}">
      <dgm:prSet/>
      <dgm:spPr/>
      <dgm:t>
        <a:bodyPr/>
        <a:lstStyle/>
        <a:p>
          <a:pPr algn="just"/>
          <a:endParaRPr lang="sv-SE"/>
        </a:p>
      </dgm:t>
    </dgm:pt>
    <dgm:pt modelId="{1F64D62E-53A9-437D-9559-86D1B1116AA0}" type="sibTrans" cxnId="{F96D085A-DEF9-4297-8D2B-EAB4CF1B117A}">
      <dgm:prSet/>
      <dgm:spPr/>
      <dgm:t>
        <a:bodyPr/>
        <a:lstStyle/>
        <a:p>
          <a:pPr algn="just"/>
          <a:endParaRPr lang="sv-SE"/>
        </a:p>
      </dgm:t>
    </dgm:pt>
    <dgm:pt modelId="{D11DE880-920C-4A46-95B9-A87B27054105}" type="pres">
      <dgm:prSet presAssocID="{D4B0990B-3EA6-4C1F-BA6E-B7395FEA1D57}" presName="Name0" presStyleCnt="0">
        <dgm:presLayoutVars>
          <dgm:dir/>
          <dgm:resizeHandles val="exact"/>
        </dgm:presLayoutVars>
      </dgm:prSet>
      <dgm:spPr/>
    </dgm:pt>
    <dgm:pt modelId="{8C4D8083-53D1-466F-A721-C76CF80F6140}" type="pres">
      <dgm:prSet presAssocID="{D4B0990B-3EA6-4C1F-BA6E-B7395FEA1D57}" presName="cycle" presStyleCnt="0"/>
      <dgm:spPr/>
    </dgm:pt>
    <dgm:pt modelId="{2C3F7AEC-8DBA-4AE8-80AF-1E6C999BAC1D}" type="pres">
      <dgm:prSet presAssocID="{3C3695C7-842E-48C4-8404-2096C63963C2}" presName="nodeFirstNode" presStyleLbl="node1" presStyleIdx="0" presStyleCnt="12" custAng="0" custRadScaleRad="100209" custRadScaleInc="6921">
        <dgm:presLayoutVars>
          <dgm:bulletEnabled val="1"/>
        </dgm:presLayoutVars>
      </dgm:prSet>
      <dgm:spPr/>
    </dgm:pt>
    <dgm:pt modelId="{C907668C-323C-43B4-97FF-3BE3214076D3}" type="pres">
      <dgm:prSet presAssocID="{7CB89AE4-1FF0-47AA-B0B9-0A7F357B32AF}" presName="sibTransFirstNode" presStyleLbl="bgShp" presStyleIdx="0" presStyleCnt="1" custAng="0" custLinFactNeighborX="958" custLinFactNeighborY="377"/>
      <dgm:spPr/>
    </dgm:pt>
    <dgm:pt modelId="{C4E8BD54-86A7-40C1-9C66-4F5B2B635D66}" type="pres">
      <dgm:prSet presAssocID="{EC22EB70-4B51-4929-B1C2-1CF0D5DD63D8}" presName="nodeFollowingNodes" presStyleLbl="node1" presStyleIdx="1" presStyleCnt="12" custRadScaleRad="101116" custRadScaleInc="22674">
        <dgm:presLayoutVars>
          <dgm:bulletEnabled val="1"/>
        </dgm:presLayoutVars>
      </dgm:prSet>
      <dgm:spPr/>
    </dgm:pt>
    <dgm:pt modelId="{85B26D26-A6F7-4FF2-9238-7B9B28B854C3}" type="pres">
      <dgm:prSet presAssocID="{D52A13C0-A507-4EA0-B126-D054209BF52E}" presName="nodeFollowingNodes" presStyleLbl="node1" presStyleIdx="2" presStyleCnt="12" custRadScaleRad="104536" custRadScaleInc="7363">
        <dgm:presLayoutVars>
          <dgm:bulletEnabled val="1"/>
        </dgm:presLayoutVars>
      </dgm:prSet>
      <dgm:spPr/>
    </dgm:pt>
    <dgm:pt modelId="{183ACF75-5421-451D-BB22-F12528D11F0D}" type="pres">
      <dgm:prSet presAssocID="{DE17D6DA-E8F1-428E-A078-4E172EEA8A8A}" presName="nodeFollowingNodes" presStyleLbl="node1" presStyleIdx="3" presStyleCnt="12" custRadScaleRad="105194" custRadScaleInc="3296">
        <dgm:presLayoutVars>
          <dgm:bulletEnabled val="1"/>
        </dgm:presLayoutVars>
      </dgm:prSet>
      <dgm:spPr/>
    </dgm:pt>
    <dgm:pt modelId="{5B0BD3F6-CD6E-4CC8-8480-A0E2AD908723}" type="pres">
      <dgm:prSet presAssocID="{A3A04371-F420-42EF-8899-CDDA1BBEF7BF}" presName="nodeFollowingNodes" presStyleLbl="node1" presStyleIdx="4" presStyleCnt="12" custRadScaleRad="108838" custRadScaleInc="-12404">
        <dgm:presLayoutVars>
          <dgm:bulletEnabled val="1"/>
        </dgm:presLayoutVars>
      </dgm:prSet>
      <dgm:spPr/>
    </dgm:pt>
    <dgm:pt modelId="{92C1BCD0-3C57-48B8-A4E7-E46C125FE14E}" type="pres">
      <dgm:prSet presAssocID="{FF89D1C2-D2D1-44EB-8872-3A2563A05FC6}" presName="nodeFollowingNodes" presStyleLbl="node1" presStyleIdx="5" presStyleCnt="12" custRadScaleRad="104684" custRadScaleInc="-18622">
        <dgm:presLayoutVars>
          <dgm:bulletEnabled val="1"/>
        </dgm:presLayoutVars>
      </dgm:prSet>
      <dgm:spPr/>
    </dgm:pt>
    <dgm:pt modelId="{A74C312F-3F1B-44EA-8810-E73B3DF6B16F}" type="pres">
      <dgm:prSet presAssocID="{0CB64380-6923-41BB-9B97-A4E5A37EDB65}" presName="nodeFollowingNodes" presStyleLbl="node1" presStyleIdx="6" presStyleCnt="12" custRadScaleRad="99590" custRadScaleInc="1174">
        <dgm:presLayoutVars>
          <dgm:bulletEnabled val="1"/>
        </dgm:presLayoutVars>
      </dgm:prSet>
      <dgm:spPr/>
    </dgm:pt>
    <dgm:pt modelId="{06F0EB29-3BE3-495E-A9C6-1700A0316F73}" type="pres">
      <dgm:prSet presAssocID="{3B6DD9A6-1611-44CD-8A59-12FBE739E722}" presName="nodeFollowingNodes" presStyleLbl="node1" presStyleIdx="7" presStyleCnt="12" custRadScaleRad="107919" custRadScaleInc="41890">
        <dgm:presLayoutVars>
          <dgm:bulletEnabled val="1"/>
        </dgm:presLayoutVars>
      </dgm:prSet>
      <dgm:spPr/>
    </dgm:pt>
    <dgm:pt modelId="{589D59AC-F143-418C-AF9B-24134D24B114}" type="pres">
      <dgm:prSet presAssocID="{63C2E7E5-820C-482F-9E18-C69C611CBCD6}" presName="nodeFollowingNodes" presStyleLbl="node1" presStyleIdx="8" presStyleCnt="12" custRadScaleRad="104706" custRadScaleInc="23774">
        <dgm:presLayoutVars>
          <dgm:bulletEnabled val="1"/>
        </dgm:presLayoutVars>
      </dgm:prSet>
      <dgm:spPr/>
    </dgm:pt>
    <dgm:pt modelId="{0AB00138-3258-4F1D-8CA7-8DE19EFA2A4A}" type="pres">
      <dgm:prSet presAssocID="{889DCFBC-08BA-4809-B1A1-9E4CDBA5C342}" presName="nodeFollowingNodes" presStyleLbl="node1" presStyleIdx="9" presStyleCnt="12" custRadScaleRad="103439" custRadScaleInc="4732">
        <dgm:presLayoutVars>
          <dgm:bulletEnabled val="1"/>
        </dgm:presLayoutVars>
      </dgm:prSet>
      <dgm:spPr/>
    </dgm:pt>
    <dgm:pt modelId="{4C568F23-6D4D-44AF-A06A-A272906E04C6}" type="pres">
      <dgm:prSet presAssocID="{0D5F49D6-484B-476F-A0DA-5A8D9A108DE7}" presName="nodeFollowingNodes" presStyleLbl="node1" presStyleIdx="10" presStyleCnt="12">
        <dgm:presLayoutVars>
          <dgm:bulletEnabled val="1"/>
        </dgm:presLayoutVars>
      </dgm:prSet>
      <dgm:spPr/>
    </dgm:pt>
    <dgm:pt modelId="{71E5F237-3C82-4E6F-B5E6-A0FD680BC30C}" type="pres">
      <dgm:prSet presAssocID="{2AFB7889-9887-4265-94DB-19FBFEE16E01}" presName="nodeFollowingNodes" presStyleLbl="node1" presStyleIdx="11" presStyleCnt="12" custRadScaleRad="101362" custRadScaleInc="-9238">
        <dgm:presLayoutVars>
          <dgm:bulletEnabled val="1"/>
        </dgm:presLayoutVars>
      </dgm:prSet>
      <dgm:spPr/>
    </dgm:pt>
  </dgm:ptLst>
  <dgm:cxnLst>
    <dgm:cxn modelId="{0DBE5203-A338-47A9-9BB2-42412BBCB61A}" srcId="{D4B0990B-3EA6-4C1F-BA6E-B7395FEA1D57}" destId="{3C3695C7-842E-48C4-8404-2096C63963C2}" srcOrd="0" destOrd="0" parTransId="{1AA638E2-5BC7-43E1-9533-F43BA45BBEAF}" sibTransId="{7CB89AE4-1FF0-47AA-B0B9-0A7F357B32AF}"/>
    <dgm:cxn modelId="{E7E4C60D-E1D5-4D63-B4AC-C0743A33917F}" srcId="{D4B0990B-3EA6-4C1F-BA6E-B7395FEA1D57}" destId="{0D5F49D6-484B-476F-A0DA-5A8D9A108DE7}" srcOrd="10" destOrd="0" parTransId="{F8F7B269-1104-4F76-908D-570744A81946}" sibTransId="{416B7D87-7FAC-4D83-BB78-E4C9BFCC87C7}"/>
    <dgm:cxn modelId="{B48F2C12-CDB3-4C5B-959A-0D8C0BF25DDB}" srcId="{D4B0990B-3EA6-4C1F-BA6E-B7395FEA1D57}" destId="{EC22EB70-4B51-4929-B1C2-1CF0D5DD63D8}" srcOrd="1" destOrd="0" parTransId="{75204D7E-7433-4C2B-BF33-87B3DFE98D0D}" sibTransId="{2E8BCB16-45E8-4991-BAF8-12CDBF2093D6}"/>
    <dgm:cxn modelId="{FF1FA412-114B-4F47-A495-0D9CDB182230}" type="presOf" srcId="{2AFB7889-9887-4265-94DB-19FBFEE16E01}" destId="{71E5F237-3C82-4E6F-B5E6-A0FD680BC30C}" srcOrd="0" destOrd="0" presId="urn:microsoft.com/office/officeart/2005/8/layout/cycle3"/>
    <dgm:cxn modelId="{433FB515-F4B9-47E8-9950-C62D0CA3ADAB}" srcId="{D4B0990B-3EA6-4C1F-BA6E-B7395FEA1D57}" destId="{63C2E7E5-820C-482F-9E18-C69C611CBCD6}" srcOrd="8" destOrd="0" parTransId="{B4CB3C11-88E1-4ED4-9ABF-E400CAF4AD86}" sibTransId="{66631B2F-9544-4F9D-9EBC-3E02FA00A94C}"/>
    <dgm:cxn modelId="{F241B11A-0785-4DDF-9C69-13723467BCF3}" srcId="{D4B0990B-3EA6-4C1F-BA6E-B7395FEA1D57}" destId="{3B6DD9A6-1611-44CD-8A59-12FBE739E722}" srcOrd="7" destOrd="0" parTransId="{A27DC5D7-16B0-4301-8134-937C75604CAE}" sibTransId="{0EEDA0CE-5B0F-4A5B-897A-0AB6568BB235}"/>
    <dgm:cxn modelId="{6BCC8F1B-E193-424F-8501-2CA180C6A20B}" type="presOf" srcId="{FF89D1C2-D2D1-44EB-8872-3A2563A05FC6}" destId="{92C1BCD0-3C57-48B8-A4E7-E46C125FE14E}" srcOrd="0" destOrd="0" presId="urn:microsoft.com/office/officeart/2005/8/layout/cycle3"/>
    <dgm:cxn modelId="{4C536C20-90BB-B644-81D2-C3C9AE142BF5}" type="presOf" srcId="{D52A13C0-A507-4EA0-B126-D054209BF52E}" destId="{85B26D26-A6F7-4FF2-9238-7B9B28B854C3}" srcOrd="0" destOrd="0" presId="urn:microsoft.com/office/officeart/2005/8/layout/cycle3"/>
    <dgm:cxn modelId="{3C886B3F-A916-6B4E-826D-03497F28A652}" type="presOf" srcId="{3C3695C7-842E-48C4-8404-2096C63963C2}" destId="{2C3F7AEC-8DBA-4AE8-80AF-1E6C999BAC1D}" srcOrd="0" destOrd="0" presId="urn:microsoft.com/office/officeart/2005/8/layout/cycle3"/>
    <dgm:cxn modelId="{7465A95E-2128-4451-B3EE-0A4C854F6BBC}" srcId="{D4B0990B-3EA6-4C1F-BA6E-B7395FEA1D57}" destId="{889DCFBC-08BA-4809-B1A1-9E4CDBA5C342}" srcOrd="9" destOrd="0" parTransId="{29F4B723-0A61-4571-BEE0-1C061B52A6EC}" sibTransId="{4572DE0A-C975-456A-A720-70E5C6796ECE}"/>
    <dgm:cxn modelId="{B3688044-A6C6-7340-96A1-BB558EDA148C}" type="presOf" srcId="{A3A04371-F420-42EF-8899-CDDA1BBEF7BF}" destId="{5B0BD3F6-CD6E-4CC8-8480-A0E2AD908723}" srcOrd="0" destOrd="0" presId="urn:microsoft.com/office/officeart/2005/8/layout/cycle3"/>
    <dgm:cxn modelId="{46CC4154-9CAB-CF43-B95C-B5028E1F368E}" type="presOf" srcId="{0CB64380-6923-41BB-9B97-A4E5A37EDB65}" destId="{A74C312F-3F1B-44EA-8810-E73B3DF6B16F}" srcOrd="0" destOrd="0" presId="urn:microsoft.com/office/officeart/2005/8/layout/cycle3"/>
    <dgm:cxn modelId="{F96D085A-DEF9-4297-8D2B-EAB4CF1B117A}" srcId="{D4B0990B-3EA6-4C1F-BA6E-B7395FEA1D57}" destId="{2AFB7889-9887-4265-94DB-19FBFEE16E01}" srcOrd="11" destOrd="0" parTransId="{4D18C038-6A49-42E7-992A-C124577004B1}" sibTransId="{1F64D62E-53A9-437D-9559-86D1B1116AA0}"/>
    <dgm:cxn modelId="{EA054E7B-35CC-4288-8FD9-14EFEA81C3EB}" srcId="{D4B0990B-3EA6-4C1F-BA6E-B7395FEA1D57}" destId="{D52A13C0-A507-4EA0-B126-D054209BF52E}" srcOrd="2" destOrd="0" parTransId="{A872C83D-BFF6-4308-B07A-5AD822DB20FB}" sibTransId="{6FCA03E4-4D22-407E-98E2-484B37FCE7F3}"/>
    <dgm:cxn modelId="{8EDF9F7C-437B-BB4F-B8E3-13E9A6ADA3BE}" type="presOf" srcId="{889DCFBC-08BA-4809-B1A1-9E4CDBA5C342}" destId="{0AB00138-3258-4F1D-8CA7-8DE19EFA2A4A}" srcOrd="0" destOrd="0" presId="urn:microsoft.com/office/officeart/2005/8/layout/cycle3"/>
    <dgm:cxn modelId="{F10B4D84-72C7-9844-9391-CA1CD980B289}" type="presOf" srcId="{3B6DD9A6-1611-44CD-8A59-12FBE739E722}" destId="{06F0EB29-3BE3-495E-A9C6-1700A0316F73}" srcOrd="0" destOrd="0" presId="urn:microsoft.com/office/officeart/2005/8/layout/cycle3"/>
    <dgm:cxn modelId="{163BEF8E-F395-F145-9FCF-1A917725EBB6}" type="presOf" srcId="{DE17D6DA-E8F1-428E-A078-4E172EEA8A8A}" destId="{183ACF75-5421-451D-BB22-F12528D11F0D}" srcOrd="0" destOrd="0" presId="urn:microsoft.com/office/officeart/2005/8/layout/cycle3"/>
    <dgm:cxn modelId="{20674D95-EDD1-FC4D-A594-55A049B0F12D}" type="presOf" srcId="{7CB89AE4-1FF0-47AA-B0B9-0A7F357B32AF}" destId="{C907668C-323C-43B4-97FF-3BE3214076D3}" srcOrd="0" destOrd="0" presId="urn:microsoft.com/office/officeart/2005/8/layout/cycle3"/>
    <dgm:cxn modelId="{5126119C-5841-4493-A2E4-393CE86B3DC5}" srcId="{D4B0990B-3EA6-4C1F-BA6E-B7395FEA1D57}" destId="{DE17D6DA-E8F1-428E-A078-4E172EEA8A8A}" srcOrd="3" destOrd="0" parTransId="{59C6D851-CEE1-42BC-9EFB-07C750313A98}" sibTransId="{1E876D21-77FC-43DB-82A9-22F9913E3AE4}"/>
    <dgm:cxn modelId="{F8CB27AC-CA79-884D-8285-354CE226E60C}" type="presOf" srcId="{0D5F49D6-484B-476F-A0DA-5A8D9A108DE7}" destId="{4C568F23-6D4D-44AF-A06A-A272906E04C6}" srcOrd="0" destOrd="0" presId="urn:microsoft.com/office/officeart/2005/8/layout/cycle3"/>
    <dgm:cxn modelId="{BCF85DAE-B184-4A9F-B150-719317F071F0}" srcId="{D4B0990B-3EA6-4C1F-BA6E-B7395FEA1D57}" destId="{FF89D1C2-D2D1-44EB-8872-3A2563A05FC6}" srcOrd="5" destOrd="0" parTransId="{E63439EE-9E85-44D4-AE4F-24357EA46A91}" sibTransId="{45236A80-8480-46D0-84B2-9011EAE1B359}"/>
    <dgm:cxn modelId="{ED6B5FB3-9C73-284D-94AB-37943BE07FEB}" type="presOf" srcId="{EC22EB70-4B51-4929-B1C2-1CF0D5DD63D8}" destId="{C4E8BD54-86A7-40C1-9C66-4F5B2B635D66}" srcOrd="0" destOrd="0" presId="urn:microsoft.com/office/officeart/2005/8/layout/cycle3"/>
    <dgm:cxn modelId="{D9D0B7C5-6B06-43E1-935A-F43F451DBCE6}" srcId="{D4B0990B-3EA6-4C1F-BA6E-B7395FEA1D57}" destId="{A3A04371-F420-42EF-8899-CDDA1BBEF7BF}" srcOrd="4" destOrd="0" parTransId="{1C351FA9-93EA-49DB-A6D5-C0FB50EF87E8}" sibTransId="{81314682-B4BF-4351-9C6C-947ADB566A9A}"/>
    <dgm:cxn modelId="{F8997CD3-E02A-8A42-9E52-4CEDE2D5F48A}" type="presOf" srcId="{D4B0990B-3EA6-4C1F-BA6E-B7395FEA1D57}" destId="{D11DE880-920C-4A46-95B9-A87B27054105}" srcOrd="0" destOrd="0" presId="urn:microsoft.com/office/officeart/2005/8/layout/cycle3"/>
    <dgm:cxn modelId="{7AD3BFD7-4C1D-DF48-9E31-9EB15DACA090}" type="presOf" srcId="{63C2E7E5-820C-482F-9E18-C69C611CBCD6}" destId="{589D59AC-F143-418C-AF9B-24134D24B114}" srcOrd="0" destOrd="0" presId="urn:microsoft.com/office/officeart/2005/8/layout/cycle3"/>
    <dgm:cxn modelId="{0E2E15E4-B6CC-4837-B2C6-DFD94A700AD6}" srcId="{D4B0990B-3EA6-4C1F-BA6E-B7395FEA1D57}" destId="{0CB64380-6923-41BB-9B97-A4E5A37EDB65}" srcOrd="6" destOrd="0" parTransId="{B01FE39A-0DDB-493E-9598-52E0B3509722}" sibTransId="{67472C97-D1A2-4AF9-B6BB-DB15E27484FE}"/>
    <dgm:cxn modelId="{7DF98667-DC72-6840-B037-C0A8293036FA}" type="presParOf" srcId="{D11DE880-920C-4A46-95B9-A87B27054105}" destId="{8C4D8083-53D1-466F-A721-C76CF80F6140}" srcOrd="0" destOrd="0" presId="urn:microsoft.com/office/officeart/2005/8/layout/cycle3"/>
    <dgm:cxn modelId="{40E809F9-09A6-9E49-87A5-DB3716D185CA}" type="presParOf" srcId="{8C4D8083-53D1-466F-A721-C76CF80F6140}" destId="{2C3F7AEC-8DBA-4AE8-80AF-1E6C999BAC1D}" srcOrd="0" destOrd="0" presId="urn:microsoft.com/office/officeart/2005/8/layout/cycle3"/>
    <dgm:cxn modelId="{6F5E885A-001C-824B-8789-3D7FF08580FD}" type="presParOf" srcId="{8C4D8083-53D1-466F-A721-C76CF80F6140}" destId="{C907668C-323C-43B4-97FF-3BE3214076D3}" srcOrd="1" destOrd="0" presId="urn:microsoft.com/office/officeart/2005/8/layout/cycle3"/>
    <dgm:cxn modelId="{9F64E04C-CC6D-7E45-AF8A-C541449E1E53}" type="presParOf" srcId="{8C4D8083-53D1-466F-A721-C76CF80F6140}" destId="{C4E8BD54-86A7-40C1-9C66-4F5B2B635D66}" srcOrd="2" destOrd="0" presId="urn:microsoft.com/office/officeart/2005/8/layout/cycle3"/>
    <dgm:cxn modelId="{1F3DD610-B8C7-0848-A217-D9A43BD5FA32}" type="presParOf" srcId="{8C4D8083-53D1-466F-A721-C76CF80F6140}" destId="{85B26D26-A6F7-4FF2-9238-7B9B28B854C3}" srcOrd="3" destOrd="0" presId="urn:microsoft.com/office/officeart/2005/8/layout/cycle3"/>
    <dgm:cxn modelId="{758E137A-4D2F-B74C-84F5-6186C4583E72}" type="presParOf" srcId="{8C4D8083-53D1-466F-A721-C76CF80F6140}" destId="{183ACF75-5421-451D-BB22-F12528D11F0D}" srcOrd="4" destOrd="0" presId="urn:microsoft.com/office/officeart/2005/8/layout/cycle3"/>
    <dgm:cxn modelId="{7CEB9C8A-95F1-7B46-A589-3A0BB76ECE19}" type="presParOf" srcId="{8C4D8083-53D1-466F-A721-C76CF80F6140}" destId="{5B0BD3F6-CD6E-4CC8-8480-A0E2AD908723}" srcOrd="5" destOrd="0" presId="urn:microsoft.com/office/officeart/2005/8/layout/cycle3"/>
    <dgm:cxn modelId="{C51BBFA3-9C87-BA40-977A-FC25D9B54525}" type="presParOf" srcId="{8C4D8083-53D1-466F-A721-C76CF80F6140}" destId="{92C1BCD0-3C57-48B8-A4E7-E46C125FE14E}" srcOrd="6" destOrd="0" presId="urn:microsoft.com/office/officeart/2005/8/layout/cycle3"/>
    <dgm:cxn modelId="{27841A6A-FBF6-934E-9FBA-3D2C7ED5A0E5}" type="presParOf" srcId="{8C4D8083-53D1-466F-A721-C76CF80F6140}" destId="{A74C312F-3F1B-44EA-8810-E73B3DF6B16F}" srcOrd="7" destOrd="0" presId="urn:microsoft.com/office/officeart/2005/8/layout/cycle3"/>
    <dgm:cxn modelId="{864B04CA-5DFC-A246-90B1-CAD5B97F994C}" type="presParOf" srcId="{8C4D8083-53D1-466F-A721-C76CF80F6140}" destId="{06F0EB29-3BE3-495E-A9C6-1700A0316F73}" srcOrd="8" destOrd="0" presId="urn:microsoft.com/office/officeart/2005/8/layout/cycle3"/>
    <dgm:cxn modelId="{B735561B-8087-254E-9166-A4A4A1C0217A}" type="presParOf" srcId="{8C4D8083-53D1-466F-A721-C76CF80F6140}" destId="{589D59AC-F143-418C-AF9B-24134D24B114}" srcOrd="9" destOrd="0" presId="urn:microsoft.com/office/officeart/2005/8/layout/cycle3"/>
    <dgm:cxn modelId="{B777C1A6-6B79-D64F-804B-B71197BF2BBF}" type="presParOf" srcId="{8C4D8083-53D1-466F-A721-C76CF80F6140}" destId="{0AB00138-3258-4F1D-8CA7-8DE19EFA2A4A}" srcOrd="10" destOrd="0" presId="urn:microsoft.com/office/officeart/2005/8/layout/cycle3"/>
    <dgm:cxn modelId="{3EBD357C-C47E-7841-BB49-ACCB9ADB5AFC}" type="presParOf" srcId="{8C4D8083-53D1-466F-A721-C76CF80F6140}" destId="{4C568F23-6D4D-44AF-A06A-A272906E04C6}" srcOrd="11" destOrd="0" presId="urn:microsoft.com/office/officeart/2005/8/layout/cycle3"/>
    <dgm:cxn modelId="{F7884D48-1C2D-B64D-B853-4563503B55C4}" type="presParOf" srcId="{8C4D8083-53D1-466F-A721-C76CF80F6140}" destId="{71E5F237-3C82-4E6F-B5E6-A0FD680BC30C}" srcOrd="12"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6D72BF-8BDB-47E2-8CFB-2988868EC1CC}">
      <dsp:nvSpPr>
        <dsp:cNvPr id="0" name=""/>
        <dsp:cNvSpPr/>
      </dsp:nvSpPr>
      <dsp:spPr>
        <a:xfrm>
          <a:off x="3455303" y="2233072"/>
          <a:ext cx="1809205" cy="1809205"/>
        </a:xfrm>
        <a:prstGeom prst="roundRect">
          <a:avLst/>
        </a:prstGeom>
        <a:solidFill>
          <a:srgbClr val="00B050"/>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600200">
            <a:lnSpc>
              <a:spcPct val="90000"/>
            </a:lnSpc>
            <a:spcBef>
              <a:spcPct val="0"/>
            </a:spcBef>
            <a:spcAft>
              <a:spcPct val="35000"/>
            </a:spcAft>
            <a:buNone/>
          </a:pPr>
          <a:r>
            <a:rPr lang="en-US" sz="3600" kern="1200" err="1"/>
            <a:t>Spelare</a:t>
          </a:r>
          <a:endParaRPr lang="en-US" sz="3600" kern="1200"/>
        </a:p>
      </dsp:txBody>
      <dsp:txXfrm>
        <a:off x="3543621" y="2321390"/>
        <a:ext cx="1632569" cy="1632569"/>
      </dsp:txXfrm>
    </dsp:sp>
    <dsp:sp modelId="{B1D43834-1B25-40AD-A093-111DDD0182C0}">
      <dsp:nvSpPr>
        <dsp:cNvPr id="0" name=""/>
        <dsp:cNvSpPr/>
      </dsp:nvSpPr>
      <dsp:spPr>
        <a:xfrm rot="16200000">
          <a:off x="3879960" y="1753126"/>
          <a:ext cx="959892" cy="0"/>
        </a:xfrm>
        <a:custGeom>
          <a:avLst/>
          <a:gdLst/>
          <a:ahLst/>
          <a:cxnLst/>
          <a:rect l="0" t="0" r="0" b="0"/>
          <a:pathLst>
            <a:path>
              <a:moveTo>
                <a:pt x="0" y="0"/>
              </a:moveTo>
              <a:lnTo>
                <a:pt x="959892" y="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glow" dir="t">
            <a:rot lat="0" lon="0" rev="4800000"/>
          </a:lightRig>
        </a:scene3d>
      </dsp:spPr>
      <dsp:style>
        <a:lnRef idx="2">
          <a:scrgbClr r="0" g="0" b="0"/>
        </a:lnRef>
        <a:fillRef idx="0">
          <a:scrgbClr r="0" g="0" b="0"/>
        </a:fillRef>
        <a:effectRef idx="0">
          <a:scrgbClr r="0" g="0" b="0"/>
        </a:effectRef>
        <a:fontRef idx="minor"/>
      </dsp:style>
    </dsp:sp>
    <dsp:sp modelId="{7180F698-2EA0-487C-A31A-B713B52E0960}">
      <dsp:nvSpPr>
        <dsp:cNvPr id="0" name=""/>
        <dsp:cNvSpPr/>
      </dsp:nvSpPr>
      <dsp:spPr>
        <a:xfrm>
          <a:off x="3753822" y="61012"/>
          <a:ext cx="1212167" cy="1212167"/>
        </a:xfrm>
        <a:prstGeom prst="roundRect">
          <a:avLst/>
        </a:prstGeom>
        <a:solidFill>
          <a:srgbClr val="00B050"/>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2">
          <a:scrgbClr r="0" g="0" b="0"/>
        </a:lnRef>
        <a:fillRef idx="1">
          <a:scrgbClr r="0" g="0" b="0"/>
        </a:fillRef>
        <a:effectRef idx="0">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844550">
            <a:lnSpc>
              <a:spcPct val="90000"/>
            </a:lnSpc>
            <a:spcBef>
              <a:spcPct val="0"/>
            </a:spcBef>
            <a:spcAft>
              <a:spcPct val="35000"/>
            </a:spcAft>
            <a:buNone/>
          </a:pPr>
          <a:r>
            <a:rPr lang="en-US" sz="1900" kern="1200" dirty="0" err="1"/>
            <a:t>Matrial-förvaltare</a:t>
          </a:r>
          <a:endParaRPr lang="en-US" sz="1900" kern="1200" dirty="0"/>
        </a:p>
      </dsp:txBody>
      <dsp:txXfrm>
        <a:off x="3812995" y="120185"/>
        <a:ext cx="1093821" cy="1093821"/>
      </dsp:txXfrm>
    </dsp:sp>
    <dsp:sp modelId="{7A5643F4-F827-414F-8FED-21459130F6F3}">
      <dsp:nvSpPr>
        <dsp:cNvPr id="0" name=""/>
        <dsp:cNvSpPr/>
      </dsp:nvSpPr>
      <dsp:spPr>
        <a:xfrm rot="19249241">
          <a:off x="5151379" y="2082556"/>
          <a:ext cx="1006368" cy="0"/>
        </a:xfrm>
        <a:custGeom>
          <a:avLst/>
          <a:gdLst/>
          <a:ahLst/>
          <a:cxnLst/>
          <a:rect l="0" t="0" r="0" b="0"/>
          <a:pathLst>
            <a:path>
              <a:moveTo>
                <a:pt x="0" y="0"/>
              </a:moveTo>
              <a:lnTo>
                <a:pt x="1006368" y="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glow" dir="t">
            <a:rot lat="0" lon="0" rev="4800000"/>
          </a:lightRig>
        </a:scene3d>
      </dsp:spPr>
      <dsp:style>
        <a:lnRef idx="2">
          <a:scrgbClr r="0" g="0" b="0"/>
        </a:lnRef>
        <a:fillRef idx="0">
          <a:scrgbClr r="0" g="0" b="0"/>
        </a:fillRef>
        <a:effectRef idx="0">
          <a:scrgbClr r="0" g="0" b="0"/>
        </a:effectRef>
        <a:fontRef idx="minor"/>
      </dsp:style>
    </dsp:sp>
    <dsp:sp modelId="{F213F42F-25EC-4B90-80DC-F7EDA8BC1793}">
      <dsp:nvSpPr>
        <dsp:cNvPr id="0" name=""/>
        <dsp:cNvSpPr/>
      </dsp:nvSpPr>
      <dsp:spPr>
        <a:xfrm>
          <a:off x="6044618" y="664640"/>
          <a:ext cx="1212167" cy="1212167"/>
        </a:xfrm>
        <a:prstGeom prst="roundRect">
          <a:avLst/>
        </a:prstGeom>
        <a:solidFill>
          <a:srgbClr val="FF0000"/>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n-US" sz="2800" kern="1200" err="1"/>
            <a:t>Kassör</a:t>
          </a:r>
          <a:endParaRPr lang="en-US" sz="2800" kern="1200"/>
        </a:p>
      </dsp:txBody>
      <dsp:txXfrm>
        <a:off x="6103791" y="723813"/>
        <a:ext cx="1093821" cy="1093821"/>
      </dsp:txXfrm>
    </dsp:sp>
    <dsp:sp modelId="{3CDC0C84-2FD9-475C-A922-2599C3197C87}">
      <dsp:nvSpPr>
        <dsp:cNvPr id="0" name=""/>
        <dsp:cNvSpPr/>
      </dsp:nvSpPr>
      <dsp:spPr>
        <a:xfrm rot="21525125">
          <a:off x="5264320" y="3100618"/>
          <a:ext cx="1593394" cy="0"/>
        </a:xfrm>
        <a:custGeom>
          <a:avLst/>
          <a:gdLst/>
          <a:ahLst/>
          <a:cxnLst/>
          <a:rect l="0" t="0" r="0" b="0"/>
          <a:pathLst>
            <a:path>
              <a:moveTo>
                <a:pt x="0" y="0"/>
              </a:moveTo>
              <a:lnTo>
                <a:pt x="1593394" y="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glow" dir="t">
            <a:rot lat="0" lon="0" rev="4800000"/>
          </a:lightRig>
        </a:scene3d>
      </dsp:spPr>
      <dsp:style>
        <a:lnRef idx="2">
          <a:scrgbClr r="0" g="0" b="0"/>
        </a:lnRef>
        <a:fillRef idx="0">
          <a:scrgbClr r="0" g="0" b="0"/>
        </a:fillRef>
        <a:effectRef idx="0">
          <a:scrgbClr r="0" g="0" b="0"/>
        </a:effectRef>
        <a:fontRef idx="minor"/>
      </dsp:style>
    </dsp:sp>
    <dsp:sp modelId="{9CBC3578-8854-44C0-A1C1-EEE772C0BB17}">
      <dsp:nvSpPr>
        <dsp:cNvPr id="0" name=""/>
        <dsp:cNvSpPr/>
      </dsp:nvSpPr>
      <dsp:spPr>
        <a:xfrm>
          <a:off x="6857525" y="2258576"/>
          <a:ext cx="1498421" cy="1616741"/>
        </a:xfrm>
        <a:prstGeom prst="roundRect">
          <a:avLst/>
        </a:prstGeom>
        <a:solidFill>
          <a:srgbClr val="FF0000"/>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2">
          <a:scrgbClr r="0" g="0" b="0"/>
        </a:lnRef>
        <a:fillRef idx="1">
          <a:scrgbClr r="0" g="0" b="0"/>
        </a:fillRef>
        <a:effectRef idx="0">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844550">
            <a:lnSpc>
              <a:spcPct val="90000"/>
            </a:lnSpc>
            <a:spcBef>
              <a:spcPct val="0"/>
            </a:spcBef>
            <a:spcAft>
              <a:spcPct val="35000"/>
            </a:spcAft>
            <a:buNone/>
          </a:pPr>
          <a:r>
            <a:rPr lang="en-US" sz="1900" kern="1200" dirty="0" err="1"/>
            <a:t>Cafeánsvarig</a:t>
          </a:r>
          <a:endParaRPr lang="en-US" sz="1900" kern="1200" dirty="0"/>
        </a:p>
      </dsp:txBody>
      <dsp:txXfrm>
        <a:off x="6930672" y="2331723"/>
        <a:ext cx="1352127" cy="1470447"/>
      </dsp:txXfrm>
    </dsp:sp>
    <dsp:sp modelId="{39435EAB-E29F-47F4-BE88-E5A0142A77B2}">
      <dsp:nvSpPr>
        <dsp:cNvPr id="0" name=""/>
        <dsp:cNvSpPr/>
      </dsp:nvSpPr>
      <dsp:spPr>
        <a:xfrm rot="2885760">
          <a:off x="5063909" y="4283775"/>
          <a:ext cx="648954" cy="0"/>
        </a:xfrm>
        <a:custGeom>
          <a:avLst/>
          <a:gdLst/>
          <a:ahLst/>
          <a:cxnLst/>
          <a:rect l="0" t="0" r="0" b="0"/>
          <a:pathLst>
            <a:path>
              <a:moveTo>
                <a:pt x="0" y="0"/>
              </a:moveTo>
              <a:lnTo>
                <a:pt x="648954" y="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glow" dir="t">
            <a:rot lat="0" lon="0" rev="4800000"/>
          </a:lightRig>
        </a:scene3d>
      </dsp:spPr>
      <dsp:style>
        <a:lnRef idx="2">
          <a:scrgbClr r="0" g="0" b="0"/>
        </a:lnRef>
        <a:fillRef idx="0">
          <a:scrgbClr r="0" g="0" b="0"/>
        </a:fillRef>
        <a:effectRef idx="0">
          <a:scrgbClr r="0" g="0" b="0"/>
        </a:effectRef>
        <a:fontRef idx="minor"/>
      </dsp:style>
    </dsp:sp>
    <dsp:sp modelId="{B8875B8A-9831-40B9-9B73-9FF4FC1069D4}">
      <dsp:nvSpPr>
        <dsp:cNvPr id="0" name=""/>
        <dsp:cNvSpPr/>
      </dsp:nvSpPr>
      <dsp:spPr>
        <a:xfrm>
          <a:off x="4883027" y="4525272"/>
          <a:ext cx="2531915" cy="1212167"/>
        </a:xfrm>
        <a:prstGeom prst="roundRect">
          <a:avLst/>
        </a:prstGeom>
        <a:solidFill>
          <a:srgbClr val="00B050"/>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1466850">
            <a:lnSpc>
              <a:spcPct val="90000"/>
            </a:lnSpc>
            <a:spcBef>
              <a:spcPct val="0"/>
            </a:spcBef>
            <a:spcAft>
              <a:spcPct val="35000"/>
            </a:spcAft>
            <a:buNone/>
          </a:pPr>
          <a:r>
            <a:rPr lang="en-US" sz="3300" kern="1200" err="1"/>
            <a:t>Huvud-tränare</a:t>
          </a:r>
          <a:endParaRPr lang="en-US" sz="3300" kern="1200"/>
        </a:p>
      </dsp:txBody>
      <dsp:txXfrm>
        <a:off x="4942200" y="4584445"/>
        <a:ext cx="2413569" cy="1093821"/>
      </dsp:txXfrm>
    </dsp:sp>
    <dsp:sp modelId="{553521A7-D7C0-470A-9071-3CFEEE856A5A}">
      <dsp:nvSpPr>
        <dsp:cNvPr id="0" name=""/>
        <dsp:cNvSpPr/>
      </dsp:nvSpPr>
      <dsp:spPr>
        <a:xfrm rot="7240490">
          <a:off x="3357869" y="4307368"/>
          <a:ext cx="616435" cy="0"/>
        </a:xfrm>
        <a:custGeom>
          <a:avLst/>
          <a:gdLst/>
          <a:ahLst/>
          <a:cxnLst/>
          <a:rect l="0" t="0" r="0" b="0"/>
          <a:pathLst>
            <a:path>
              <a:moveTo>
                <a:pt x="0" y="0"/>
              </a:moveTo>
              <a:lnTo>
                <a:pt x="616435" y="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glow" dir="t">
            <a:rot lat="0" lon="0" rev="4800000"/>
          </a:lightRig>
        </a:scene3d>
      </dsp:spPr>
      <dsp:style>
        <a:lnRef idx="2">
          <a:scrgbClr r="0" g="0" b="0"/>
        </a:lnRef>
        <a:fillRef idx="0">
          <a:scrgbClr r="0" g="0" b="0"/>
        </a:fillRef>
        <a:effectRef idx="0">
          <a:scrgbClr r="0" g="0" b="0"/>
        </a:effectRef>
        <a:fontRef idx="minor"/>
      </dsp:style>
    </dsp:sp>
    <dsp:sp modelId="{BE1C4D5F-19E8-478F-BC6D-0F5370F1AB3D}">
      <dsp:nvSpPr>
        <dsp:cNvPr id="0" name=""/>
        <dsp:cNvSpPr/>
      </dsp:nvSpPr>
      <dsp:spPr>
        <a:xfrm>
          <a:off x="2037338" y="4572459"/>
          <a:ext cx="2224000" cy="1212167"/>
        </a:xfrm>
        <a:prstGeom prst="roundRect">
          <a:avLst/>
        </a:prstGeom>
        <a:solidFill>
          <a:srgbClr val="00B050"/>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n-US" sz="2800" kern="1200" err="1"/>
            <a:t>Assisterande-tränare</a:t>
          </a:r>
          <a:endParaRPr lang="en-US" sz="2800" kern="1200"/>
        </a:p>
      </dsp:txBody>
      <dsp:txXfrm>
        <a:off x="2096511" y="4631632"/>
        <a:ext cx="2105654" cy="1093821"/>
      </dsp:txXfrm>
    </dsp:sp>
    <dsp:sp modelId="{9E0E9559-1F27-4039-9F71-795FEF4BB845}">
      <dsp:nvSpPr>
        <dsp:cNvPr id="0" name=""/>
        <dsp:cNvSpPr/>
      </dsp:nvSpPr>
      <dsp:spPr>
        <a:xfrm rot="10257701">
          <a:off x="2186333" y="3381867"/>
          <a:ext cx="1276897" cy="0"/>
        </a:xfrm>
        <a:custGeom>
          <a:avLst/>
          <a:gdLst/>
          <a:ahLst/>
          <a:cxnLst/>
          <a:rect l="0" t="0" r="0" b="0"/>
          <a:pathLst>
            <a:path>
              <a:moveTo>
                <a:pt x="0" y="0"/>
              </a:moveTo>
              <a:lnTo>
                <a:pt x="1276897" y="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glow" dir="t">
            <a:rot lat="0" lon="0" rev="4800000"/>
          </a:lightRig>
        </a:scene3d>
      </dsp:spPr>
      <dsp:style>
        <a:lnRef idx="2">
          <a:scrgbClr r="0" g="0" b="0"/>
        </a:lnRef>
        <a:fillRef idx="0">
          <a:scrgbClr r="0" g="0" b="0"/>
        </a:fillRef>
        <a:effectRef idx="0">
          <a:scrgbClr r="0" g="0" b="0"/>
        </a:effectRef>
        <a:fontRef idx="minor"/>
      </dsp:style>
    </dsp:sp>
    <dsp:sp modelId="{AC00E557-4C9C-400B-9934-84EF5EF9A42E}">
      <dsp:nvSpPr>
        <dsp:cNvPr id="0" name=""/>
        <dsp:cNvSpPr/>
      </dsp:nvSpPr>
      <dsp:spPr>
        <a:xfrm>
          <a:off x="982092" y="2972490"/>
          <a:ext cx="1212167" cy="1212167"/>
        </a:xfrm>
        <a:prstGeom prst="roundRect">
          <a:avLst/>
        </a:prstGeom>
        <a:solidFill>
          <a:srgbClr val="00B050"/>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2">
          <a:scrgbClr r="0" g="0" b="0"/>
        </a:lnRef>
        <a:fillRef idx="1">
          <a:scrgbClr r="0" g="0" b="0"/>
        </a:fillRef>
        <a:effectRef idx="0">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844550">
            <a:lnSpc>
              <a:spcPct val="90000"/>
            </a:lnSpc>
            <a:spcBef>
              <a:spcPct val="0"/>
            </a:spcBef>
            <a:spcAft>
              <a:spcPct val="35000"/>
            </a:spcAft>
            <a:buNone/>
          </a:pPr>
          <a:r>
            <a:rPr lang="en-US" sz="1900" kern="1200" err="1"/>
            <a:t>Lagledare</a:t>
          </a:r>
          <a:endParaRPr lang="en-US" sz="1900" kern="1200"/>
        </a:p>
      </dsp:txBody>
      <dsp:txXfrm>
        <a:off x="1041265" y="3031663"/>
        <a:ext cx="1093821" cy="1093821"/>
      </dsp:txXfrm>
    </dsp:sp>
    <dsp:sp modelId="{316A3457-83A2-45C2-8A6F-C56C9152B1FB}">
      <dsp:nvSpPr>
        <dsp:cNvPr id="0" name=""/>
        <dsp:cNvSpPr/>
      </dsp:nvSpPr>
      <dsp:spPr>
        <a:xfrm rot="13043793">
          <a:off x="2896642" y="2257062"/>
          <a:ext cx="622653" cy="0"/>
        </a:xfrm>
        <a:custGeom>
          <a:avLst/>
          <a:gdLst/>
          <a:ahLst/>
          <a:cxnLst/>
          <a:rect l="0" t="0" r="0" b="0"/>
          <a:pathLst>
            <a:path>
              <a:moveTo>
                <a:pt x="0" y="0"/>
              </a:moveTo>
              <a:lnTo>
                <a:pt x="622653" y="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glow" dir="t">
            <a:rot lat="0" lon="0" rev="4800000"/>
          </a:lightRig>
        </a:scene3d>
      </dsp:spPr>
      <dsp:style>
        <a:lnRef idx="2">
          <a:scrgbClr r="0" g="0" b="0"/>
        </a:lnRef>
        <a:fillRef idx="0">
          <a:scrgbClr r="0" g="0" b="0"/>
        </a:fillRef>
        <a:effectRef idx="0">
          <a:scrgbClr r="0" g="0" b="0"/>
        </a:effectRef>
        <a:fontRef idx="minor"/>
      </dsp:style>
    </dsp:sp>
    <dsp:sp modelId="{843CA50B-B3D7-402C-8A9E-1760EF5658FA}">
      <dsp:nvSpPr>
        <dsp:cNvPr id="0" name=""/>
        <dsp:cNvSpPr/>
      </dsp:nvSpPr>
      <dsp:spPr>
        <a:xfrm>
          <a:off x="1382901" y="858842"/>
          <a:ext cx="1577733" cy="1212167"/>
        </a:xfrm>
        <a:prstGeom prst="roundRect">
          <a:avLst/>
        </a:prstGeom>
        <a:solidFill>
          <a:srgbClr val="FF0000"/>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en-US" sz="3500" kern="1200" dirty="0" err="1"/>
            <a:t>Fadder</a:t>
          </a:r>
          <a:endParaRPr lang="en-US" sz="3500" kern="1200" dirty="0"/>
        </a:p>
      </dsp:txBody>
      <dsp:txXfrm>
        <a:off x="1442074" y="918015"/>
        <a:ext cx="1459387" cy="10938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68B9C-3539-498F-A13A-5FBA3D6495EA}">
      <dsp:nvSpPr>
        <dsp:cNvPr id="0" name=""/>
        <dsp:cNvSpPr/>
      </dsp:nvSpPr>
      <dsp:spPr>
        <a:xfrm>
          <a:off x="2421986" y="857464"/>
          <a:ext cx="609421" cy="115777"/>
        </a:xfrm>
        <a:custGeom>
          <a:avLst/>
          <a:gdLst/>
          <a:ahLst/>
          <a:cxnLst/>
          <a:rect l="0" t="0" r="0" b="0"/>
          <a:pathLst>
            <a:path>
              <a:moveTo>
                <a:pt x="0" y="0"/>
              </a:moveTo>
              <a:lnTo>
                <a:pt x="321810" y="0"/>
              </a:lnTo>
              <a:lnTo>
                <a:pt x="321810" y="115777"/>
              </a:lnTo>
              <a:lnTo>
                <a:pt x="609421" y="115777"/>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710436" y="913481"/>
        <a:ext cx="32520" cy="3742"/>
      </dsp:txXfrm>
    </dsp:sp>
    <dsp:sp modelId="{AB3F95FA-0FBD-4A0F-9C3E-5A733FF8D490}">
      <dsp:nvSpPr>
        <dsp:cNvPr id="0" name=""/>
        <dsp:cNvSpPr/>
      </dsp:nvSpPr>
      <dsp:spPr>
        <a:xfrm>
          <a:off x="493060" y="202158"/>
          <a:ext cx="1930726" cy="1310611"/>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9650" tIns="83607" rIns="79650" bIns="83607" numCol="1" spcCol="1270" anchor="ctr" anchorCtr="0">
          <a:noAutofit/>
        </a:bodyPr>
        <a:lstStyle/>
        <a:p>
          <a:pPr marL="0" lvl="0" indent="0" algn="ctr" defTabSz="533400">
            <a:lnSpc>
              <a:spcPct val="90000"/>
            </a:lnSpc>
            <a:spcBef>
              <a:spcPct val="0"/>
            </a:spcBef>
            <a:spcAft>
              <a:spcPct val="35000"/>
            </a:spcAft>
            <a:buNone/>
          </a:pPr>
          <a:r>
            <a:rPr lang="en-US" sz="1200" kern="1200" dirty="0" err="1"/>
            <a:t>Rönnängs</a:t>
          </a:r>
          <a:r>
            <a:rPr lang="en-US" sz="1200" kern="1200" dirty="0"/>
            <a:t> IK </a:t>
          </a:r>
          <a:r>
            <a:rPr lang="en-US" sz="1200" kern="1200" dirty="0" err="1"/>
            <a:t>är</a:t>
          </a:r>
          <a:r>
            <a:rPr lang="en-US" sz="1200" kern="1200" dirty="0"/>
            <a:t> </a:t>
          </a:r>
          <a:r>
            <a:rPr lang="en-US" sz="1200" kern="1200" dirty="0" err="1"/>
            <a:t>en</a:t>
          </a:r>
          <a:r>
            <a:rPr lang="en-US" sz="1200" kern="1200" dirty="0"/>
            <a:t> </a:t>
          </a:r>
          <a:r>
            <a:rPr lang="en-US" sz="1200" kern="1200" dirty="0" err="1"/>
            <a:t>ideell</a:t>
          </a:r>
          <a:r>
            <a:rPr lang="en-US" sz="1200" kern="1200" dirty="0"/>
            <a:t> </a:t>
          </a:r>
          <a:r>
            <a:rPr lang="en-US" sz="1200" kern="1200" dirty="0" err="1"/>
            <a:t>förening</a:t>
          </a:r>
          <a:r>
            <a:rPr lang="en-US" sz="1200" kern="1200" dirty="0"/>
            <a:t> </a:t>
          </a:r>
          <a:r>
            <a:rPr lang="en-US" sz="1200" kern="1200" dirty="0" err="1"/>
            <a:t>som</a:t>
          </a:r>
          <a:r>
            <a:rPr lang="en-US" sz="1200" kern="1200" dirty="0"/>
            <a:t> </a:t>
          </a:r>
          <a:r>
            <a:rPr lang="en-US" sz="1200" kern="1200" dirty="0" err="1"/>
            <a:t>fungerar</a:t>
          </a:r>
          <a:r>
            <a:rPr lang="en-US" sz="1200" kern="1200" dirty="0"/>
            <a:t> till </a:t>
          </a:r>
          <a:r>
            <a:rPr lang="en-US" sz="1200" kern="1200" dirty="0" err="1"/>
            <a:t>stor</a:t>
          </a:r>
          <a:r>
            <a:rPr lang="en-US" sz="1200" kern="1200" dirty="0"/>
            <a:t> del </a:t>
          </a:r>
          <a:r>
            <a:rPr lang="en-US" sz="1200" kern="1200" dirty="0" err="1"/>
            <a:t>genom</a:t>
          </a:r>
          <a:r>
            <a:rPr lang="en-US" sz="1200" kern="1200" dirty="0"/>
            <a:t> </a:t>
          </a:r>
          <a:r>
            <a:rPr lang="en-US" sz="1200" kern="1200" dirty="0" err="1"/>
            <a:t>alla</a:t>
          </a:r>
          <a:r>
            <a:rPr lang="en-US" sz="1200" kern="1200" dirty="0"/>
            <a:t> </a:t>
          </a:r>
          <a:r>
            <a:rPr lang="en-US" sz="1200" kern="1200" dirty="0" err="1"/>
            <a:t>medlemmars</a:t>
          </a:r>
          <a:r>
            <a:rPr lang="en-US" sz="1200" kern="1200" dirty="0"/>
            <a:t> </a:t>
          </a:r>
          <a:r>
            <a:rPr lang="en-US" sz="1200" kern="1200" dirty="0" err="1"/>
            <a:t>arbetsinsats</a:t>
          </a:r>
          <a:r>
            <a:rPr lang="en-US" sz="1200" kern="1200" dirty="0"/>
            <a:t> </a:t>
          </a:r>
        </a:p>
      </dsp:txBody>
      <dsp:txXfrm>
        <a:off x="493060" y="202158"/>
        <a:ext cx="1930726" cy="1310611"/>
      </dsp:txXfrm>
    </dsp:sp>
    <dsp:sp modelId="{B18A85D2-0967-4341-BD6A-0702F060EFF0}">
      <dsp:nvSpPr>
        <dsp:cNvPr id="0" name=""/>
        <dsp:cNvSpPr/>
      </dsp:nvSpPr>
      <dsp:spPr>
        <a:xfrm>
          <a:off x="819052" y="1754320"/>
          <a:ext cx="3270383" cy="681270"/>
        </a:xfrm>
        <a:custGeom>
          <a:avLst/>
          <a:gdLst/>
          <a:ahLst/>
          <a:cxnLst/>
          <a:rect l="0" t="0" r="0" b="0"/>
          <a:pathLst>
            <a:path>
              <a:moveTo>
                <a:pt x="3270383" y="0"/>
              </a:moveTo>
              <a:lnTo>
                <a:pt x="3270383" y="357735"/>
              </a:lnTo>
              <a:lnTo>
                <a:pt x="0" y="357735"/>
              </a:lnTo>
              <a:lnTo>
                <a:pt x="0" y="68127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70569" y="2093084"/>
        <a:ext cx="167348" cy="3742"/>
      </dsp:txXfrm>
    </dsp:sp>
    <dsp:sp modelId="{1780261B-0C4B-4E3D-9303-74214DACDC2B}">
      <dsp:nvSpPr>
        <dsp:cNvPr id="0" name=""/>
        <dsp:cNvSpPr/>
      </dsp:nvSpPr>
      <dsp:spPr>
        <a:xfrm>
          <a:off x="3063807" y="190362"/>
          <a:ext cx="2051256" cy="1565757"/>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9650" tIns="83607" rIns="79650" bIns="83607" numCol="1" spcCol="1270" anchor="ctr" anchorCtr="0">
          <a:noAutofit/>
        </a:bodyPr>
        <a:lstStyle/>
        <a:p>
          <a:pPr marL="0" lvl="0" indent="0" algn="ctr" defTabSz="533400">
            <a:lnSpc>
              <a:spcPct val="90000"/>
            </a:lnSpc>
            <a:spcBef>
              <a:spcPct val="0"/>
            </a:spcBef>
            <a:spcAft>
              <a:spcPct val="35000"/>
            </a:spcAft>
            <a:buNone/>
          </a:pPr>
          <a:r>
            <a:rPr lang="en-US" sz="1200" kern="1200" dirty="0"/>
            <a:t>Det </a:t>
          </a:r>
          <a:r>
            <a:rPr lang="en-US" sz="1200" kern="1200" dirty="0" err="1"/>
            <a:t>innebär</a:t>
          </a:r>
          <a:r>
            <a:rPr lang="en-US" sz="1200" kern="1200" dirty="0"/>
            <a:t> </a:t>
          </a:r>
          <a:r>
            <a:rPr lang="en-US" sz="1200" kern="1200" dirty="0" err="1"/>
            <a:t>att</a:t>
          </a:r>
          <a:r>
            <a:rPr lang="en-US" sz="1200" kern="1200" dirty="0"/>
            <a:t> </a:t>
          </a:r>
          <a:r>
            <a:rPr lang="en-US" sz="1200" kern="1200" dirty="0" err="1"/>
            <a:t>alla</a:t>
          </a:r>
          <a:r>
            <a:rPr lang="en-US" sz="1200" kern="1200" dirty="0"/>
            <a:t> </a:t>
          </a:r>
          <a:r>
            <a:rPr lang="en-US" sz="1200" kern="1200" dirty="0" err="1"/>
            <a:t>behöver</a:t>
          </a:r>
          <a:r>
            <a:rPr lang="en-US" sz="1200" kern="1200" dirty="0"/>
            <a:t> </a:t>
          </a:r>
          <a:r>
            <a:rPr lang="en-US" sz="1200" kern="1200" dirty="0" err="1"/>
            <a:t>hjälpa</a:t>
          </a:r>
          <a:r>
            <a:rPr lang="en-US" sz="1200" kern="1200" dirty="0"/>
            <a:t> till – </a:t>
          </a:r>
          <a:r>
            <a:rPr lang="en-US" sz="1200" kern="1200" dirty="0" err="1"/>
            <a:t>att</a:t>
          </a:r>
          <a:r>
            <a:rPr lang="en-US" sz="1200" kern="1200" dirty="0"/>
            <a:t> </a:t>
          </a:r>
          <a:r>
            <a:rPr lang="en-US" sz="1200" kern="1200" dirty="0" err="1"/>
            <a:t>göra</a:t>
          </a:r>
          <a:r>
            <a:rPr lang="en-US" sz="1200" kern="1200" dirty="0"/>
            <a:t> </a:t>
          </a:r>
          <a:r>
            <a:rPr lang="en-US" sz="1200" kern="1200" dirty="0" err="1"/>
            <a:t>ideellt</a:t>
          </a:r>
          <a:r>
            <a:rPr lang="en-US" sz="1200" kern="1200" dirty="0"/>
            <a:t> </a:t>
          </a:r>
          <a:r>
            <a:rPr lang="en-US" sz="1200" kern="1200" dirty="0" err="1"/>
            <a:t>arbete</a:t>
          </a:r>
          <a:r>
            <a:rPr lang="en-US" sz="1200" kern="1200" dirty="0"/>
            <a:t> </a:t>
          </a:r>
          <a:r>
            <a:rPr lang="en-US" sz="1200" kern="1200" dirty="0" err="1"/>
            <a:t>innebär</a:t>
          </a:r>
          <a:r>
            <a:rPr lang="en-US" sz="1200" kern="1200" dirty="0"/>
            <a:t> </a:t>
          </a:r>
          <a:r>
            <a:rPr lang="en-US" sz="1200" kern="1200" dirty="0" err="1"/>
            <a:t>att</a:t>
          </a:r>
          <a:r>
            <a:rPr lang="en-US" sz="1200" kern="1200" dirty="0"/>
            <a:t> man </a:t>
          </a:r>
          <a:r>
            <a:rPr lang="en-US" sz="1200" kern="1200" dirty="0" err="1"/>
            <a:t>bidrar</a:t>
          </a:r>
          <a:r>
            <a:rPr lang="en-US" sz="1200" kern="1200" dirty="0"/>
            <a:t> med sin </a:t>
          </a:r>
          <a:r>
            <a:rPr lang="en-US" sz="1200" kern="1200" dirty="0" err="1"/>
            <a:t>tid</a:t>
          </a:r>
          <a:r>
            <a:rPr lang="en-US" sz="1200" kern="1200" dirty="0"/>
            <a:t> </a:t>
          </a:r>
          <a:r>
            <a:rPr lang="en-US" sz="1200" kern="1200" dirty="0" err="1"/>
            <a:t>utan</a:t>
          </a:r>
          <a:r>
            <a:rPr lang="en-US" sz="1200" kern="1200" dirty="0"/>
            <a:t> </a:t>
          </a:r>
          <a:r>
            <a:rPr lang="en-US" sz="1200" kern="1200" dirty="0" err="1"/>
            <a:t>krav</a:t>
          </a:r>
          <a:r>
            <a:rPr lang="en-US" sz="1200" kern="1200" dirty="0"/>
            <a:t> </a:t>
          </a:r>
          <a:r>
            <a:rPr lang="en-US" sz="1200" kern="1200" dirty="0" err="1"/>
            <a:t>på</a:t>
          </a:r>
          <a:r>
            <a:rPr lang="en-US" sz="1200" kern="1200" dirty="0"/>
            <a:t> </a:t>
          </a:r>
          <a:r>
            <a:rPr lang="en-US" sz="1200" kern="1200" dirty="0" err="1"/>
            <a:t>ekonomisk</a:t>
          </a:r>
          <a:r>
            <a:rPr lang="en-US" sz="1200" kern="1200" dirty="0"/>
            <a:t> </a:t>
          </a:r>
          <a:r>
            <a:rPr lang="en-US" sz="1200" kern="1200" dirty="0" err="1"/>
            <a:t>ersättning</a:t>
          </a:r>
          <a:r>
            <a:rPr lang="en-US" sz="1200" kern="1200" dirty="0"/>
            <a:t>. </a:t>
          </a:r>
        </a:p>
      </dsp:txBody>
      <dsp:txXfrm>
        <a:off x="3063807" y="190362"/>
        <a:ext cx="2051256" cy="1565757"/>
      </dsp:txXfrm>
    </dsp:sp>
    <dsp:sp modelId="{43A1DB08-018D-45ED-A917-165E89DA30B6}">
      <dsp:nvSpPr>
        <dsp:cNvPr id="0" name=""/>
        <dsp:cNvSpPr/>
      </dsp:nvSpPr>
      <dsp:spPr>
        <a:xfrm>
          <a:off x="1629998" y="3281193"/>
          <a:ext cx="343263" cy="91440"/>
        </a:xfrm>
        <a:custGeom>
          <a:avLst/>
          <a:gdLst/>
          <a:ahLst/>
          <a:cxnLst/>
          <a:rect l="0" t="0" r="0" b="0"/>
          <a:pathLst>
            <a:path>
              <a:moveTo>
                <a:pt x="0" y="45720"/>
              </a:moveTo>
              <a:lnTo>
                <a:pt x="343263"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792283" y="3325042"/>
        <a:ext cx="18693" cy="3742"/>
      </dsp:txXfrm>
    </dsp:sp>
    <dsp:sp modelId="{36C2E323-1602-497B-B504-CB386085F730}">
      <dsp:nvSpPr>
        <dsp:cNvPr id="0" name=""/>
        <dsp:cNvSpPr/>
      </dsp:nvSpPr>
      <dsp:spPr>
        <a:xfrm>
          <a:off x="6306" y="2467991"/>
          <a:ext cx="1625491" cy="1717845"/>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9650" tIns="83607" rIns="79650" bIns="83607" numCol="1" spcCol="1270" anchor="ctr" anchorCtr="0">
          <a:noAutofit/>
        </a:bodyPr>
        <a:lstStyle/>
        <a:p>
          <a:pPr marL="0" lvl="0" indent="0" algn="ctr" defTabSz="533400">
            <a:lnSpc>
              <a:spcPct val="90000"/>
            </a:lnSpc>
            <a:spcBef>
              <a:spcPct val="0"/>
            </a:spcBef>
            <a:spcAft>
              <a:spcPct val="35000"/>
            </a:spcAft>
            <a:buNone/>
          </a:pPr>
          <a:r>
            <a:rPr lang="en-US" sz="1200" kern="1200" dirty="0"/>
            <a:t>Hos </a:t>
          </a:r>
          <a:r>
            <a:rPr lang="en-US" sz="1200" kern="1200" dirty="0" err="1"/>
            <a:t>oss</a:t>
          </a:r>
          <a:r>
            <a:rPr lang="en-US" sz="1200" kern="1200" dirty="0"/>
            <a:t> </a:t>
          </a:r>
          <a:r>
            <a:rPr lang="en-US" sz="1200" kern="1200" dirty="0" err="1"/>
            <a:t>lägger</a:t>
          </a:r>
          <a:r>
            <a:rPr lang="en-US" sz="1200" kern="1200" dirty="0"/>
            <a:t> man den </a:t>
          </a:r>
          <a:r>
            <a:rPr lang="en-US" sz="1200" kern="1200" dirty="0" err="1"/>
            <a:t>tid</a:t>
          </a:r>
          <a:r>
            <a:rPr lang="en-US" sz="1200" kern="1200" dirty="0"/>
            <a:t> man </a:t>
          </a:r>
          <a:r>
            <a:rPr lang="en-US" sz="1200" kern="1200" dirty="0" err="1"/>
            <a:t>kan</a:t>
          </a:r>
          <a:r>
            <a:rPr lang="en-US" sz="1200" kern="1200" dirty="0"/>
            <a:t> – men det </a:t>
          </a:r>
          <a:r>
            <a:rPr lang="en-US" sz="1200" kern="1200" dirty="0" err="1"/>
            <a:t>finns</a:t>
          </a:r>
          <a:r>
            <a:rPr lang="en-US" sz="1200" kern="1200" dirty="0"/>
            <a:t> </a:t>
          </a:r>
          <a:r>
            <a:rPr lang="en-US" sz="1200" kern="1200" dirty="0" err="1"/>
            <a:t>vissa</a:t>
          </a:r>
          <a:r>
            <a:rPr lang="en-US" sz="1200" kern="1200" dirty="0"/>
            <a:t> </a:t>
          </a:r>
          <a:r>
            <a:rPr lang="en-US" sz="1200" kern="1200" dirty="0" err="1"/>
            <a:t>minimikrav</a:t>
          </a:r>
          <a:r>
            <a:rPr lang="en-US" sz="1200" kern="1200" dirty="0"/>
            <a:t> för </a:t>
          </a:r>
          <a:r>
            <a:rPr lang="en-US" sz="1200" kern="1200" dirty="0" err="1"/>
            <a:t>att</a:t>
          </a:r>
          <a:r>
            <a:rPr lang="en-US" sz="1200" kern="1200" dirty="0"/>
            <a:t> </a:t>
          </a:r>
          <a:r>
            <a:rPr lang="en-US" sz="1200" kern="1200" dirty="0" err="1"/>
            <a:t>vår</a:t>
          </a:r>
          <a:r>
            <a:rPr lang="en-US" sz="1200" kern="1200" dirty="0"/>
            <a:t> </a:t>
          </a:r>
          <a:r>
            <a:rPr lang="en-US" sz="1200" kern="1200" dirty="0" err="1"/>
            <a:t>verksamhet</a:t>
          </a:r>
          <a:r>
            <a:rPr lang="en-US" sz="1200" kern="1200" dirty="0"/>
            <a:t> </a:t>
          </a:r>
          <a:r>
            <a:rPr lang="en-US" sz="1200" kern="1200" dirty="0" err="1"/>
            <a:t>skall</a:t>
          </a:r>
          <a:r>
            <a:rPr lang="en-US" sz="1200" kern="1200" dirty="0"/>
            <a:t> </a:t>
          </a:r>
          <a:r>
            <a:rPr lang="en-US" sz="1200" kern="1200" dirty="0" err="1"/>
            <a:t>kunna</a:t>
          </a:r>
          <a:r>
            <a:rPr lang="en-US" sz="1200" kern="1200" dirty="0"/>
            <a:t> </a:t>
          </a:r>
          <a:r>
            <a:rPr lang="en-US" sz="1200" kern="1200" dirty="0" err="1"/>
            <a:t>fungera</a:t>
          </a:r>
          <a:r>
            <a:rPr lang="en-US" sz="1200" kern="1200" dirty="0"/>
            <a:t>. Vill och </a:t>
          </a:r>
          <a:r>
            <a:rPr lang="en-US" sz="1200" kern="1200" dirty="0" err="1"/>
            <a:t>kan</a:t>
          </a:r>
          <a:r>
            <a:rPr lang="en-US" sz="1200" kern="1200" dirty="0"/>
            <a:t> man </a:t>
          </a:r>
          <a:r>
            <a:rPr lang="en-US" sz="1200" kern="1200" dirty="0" err="1"/>
            <a:t>göra</a:t>
          </a:r>
          <a:r>
            <a:rPr lang="en-US" sz="1200" kern="1200" dirty="0"/>
            <a:t> </a:t>
          </a:r>
          <a:r>
            <a:rPr lang="en-US" sz="1200" kern="1200" dirty="0" err="1"/>
            <a:t>mer</a:t>
          </a:r>
          <a:r>
            <a:rPr lang="en-US" sz="1200" kern="1200" dirty="0"/>
            <a:t> </a:t>
          </a:r>
          <a:r>
            <a:rPr lang="en-US" sz="1200" kern="1200" dirty="0" err="1"/>
            <a:t>finns</a:t>
          </a:r>
          <a:r>
            <a:rPr lang="en-US" sz="1200" kern="1200" dirty="0"/>
            <a:t> </a:t>
          </a:r>
          <a:r>
            <a:rPr lang="en-US" sz="1200" kern="1200" dirty="0" err="1"/>
            <a:t>alla</a:t>
          </a:r>
          <a:r>
            <a:rPr lang="en-US" sz="1200" kern="1200" dirty="0"/>
            <a:t> </a:t>
          </a:r>
          <a:r>
            <a:rPr lang="en-US" sz="1200" kern="1200" dirty="0" err="1"/>
            <a:t>möjligheter</a:t>
          </a:r>
          <a:endParaRPr lang="en-US" sz="1200" kern="1200" dirty="0"/>
        </a:p>
      </dsp:txBody>
      <dsp:txXfrm>
        <a:off x="6306" y="2467991"/>
        <a:ext cx="1625491" cy="1717845"/>
      </dsp:txXfrm>
    </dsp:sp>
    <dsp:sp modelId="{9061E629-2DEC-4367-9B06-A0B9C339414B}">
      <dsp:nvSpPr>
        <dsp:cNvPr id="0" name=""/>
        <dsp:cNvSpPr/>
      </dsp:nvSpPr>
      <dsp:spPr>
        <a:xfrm>
          <a:off x="2005661" y="2197073"/>
          <a:ext cx="3252267" cy="2259680"/>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9650" tIns="83607" rIns="79650" bIns="83607" numCol="1" spcCol="1270" anchor="ctr" anchorCtr="0">
          <a:noAutofit/>
        </a:bodyPr>
        <a:lstStyle/>
        <a:p>
          <a:pPr marL="0" lvl="0" indent="0" algn="ctr" defTabSz="533400">
            <a:lnSpc>
              <a:spcPct val="90000"/>
            </a:lnSpc>
            <a:spcBef>
              <a:spcPct val="0"/>
            </a:spcBef>
            <a:spcAft>
              <a:spcPct val="35000"/>
            </a:spcAft>
            <a:buNone/>
          </a:pPr>
          <a:r>
            <a:rPr lang="en-US" sz="1200" b="0" i="0" kern="1200" dirty="0"/>
            <a:t>I </a:t>
          </a:r>
          <a:r>
            <a:rPr lang="en-US" sz="1200" b="0" i="0" kern="1200" dirty="0" err="1"/>
            <a:t>åtagandet</a:t>
          </a:r>
          <a:r>
            <a:rPr lang="en-US" sz="1200" b="0" i="0" kern="1200" dirty="0"/>
            <a:t> för </a:t>
          </a:r>
          <a:r>
            <a:rPr lang="en-US" sz="1200" b="0" i="0" kern="1200" dirty="0" err="1"/>
            <a:t>aktiv</a:t>
          </a:r>
          <a:r>
            <a:rPr lang="en-US" sz="1200" b="0" i="0" kern="1200" dirty="0"/>
            <a:t> </a:t>
          </a:r>
          <a:r>
            <a:rPr lang="en-US" sz="1200" b="0" i="0" kern="1200" dirty="0" err="1"/>
            <a:t>medlem</a:t>
          </a:r>
          <a:r>
            <a:rPr lang="en-US" sz="1200" b="0" i="0" kern="1200" dirty="0"/>
            <a:t>(</a:t>
          </a:r>
          <a:r>
            <a:rPr lang="en-US" sz="1200" b="0" i="0" kern="1200" dirty="0" err="1"/>
            <a:t>målsman</a:t>
          </a:r>
          <a:r>
            <a:rPr lang="en-US" sz="1200" b="0" i="0" kern="1200" dirty="0"/>
            <a:t>) U9-J20 </a:t>
          </a:r>
          <a:r>
            <a:rPr lang="en-US" sz="1200" b="0" i="0" kern="1200" dirty="0" err="1"/>
            <a:t>ingår</a:t>
          </a:r>
          <a:r>
            <a:rPr lang="en-US" sz="1200" b="0" i="0" kern="1200" dirty="0"/>
            <a:t> </a:t>
          </a:r>
          <a:r>
            <a:rPr lang="en-US" sz="1200" b="0" i="0" kern="1200" dirty="0" err="1"/>
            <a:t>att</a:t>
          </a:r>
          <a:r>
            <a:rPr lang="en-US" sz="1200" b="0" i="0" kern="1200" dirty="0"/>
            <a:t> </a:t>
          </a:r>
          <a:r>
            <a:rPr lang="en-US" sz="1200" b="0" i="0" kern="1200" dirty="0" err="1"/>
            <a:t>medverka</a:t>
          </a:r>
          <a:r>
            <a:rPr lang="en-US" sz="1200" b="0" i="0" kern="1200" dirty="0"/>
            <a:t> </a:t>
          </a:r>
          <a:r>
            <a:rPr lang="en-US" sz="1200" b="0" i="0" kern="1200" dirty="0" err="1"/>
            <a:t>i</a:t>
          </a:r>
          <a:r>
            <a:rPr lang="en-US" sz="1200" b="0" i="0" kern="1200" dirty="0"/>
            <a:t> </a:t>
          </a:r>
          <a:r>
            <a:rPr lang="en-US" sz="1200" b="0" i="0" kern="1200" dirty="0" err="1"/>
            <a:t>klubbens</a:t>
          </a:r>
          <a:r>
            <a:rPr lang="en-US" sz="1200" b="0" i="0" kern="1200" dirty="0"/>
            <a:t> </a:t>
          </a:r>
          <a:r>
            <a:rPr lang="en-US" sz="1200" b="0" i="0" kern="1200" dirty="0" err="1"/>
            <a:t>säljaktiviteter</a:t>
          </a:r>
          <a:r>
            <a:rPr lang="en-US" sz="1200" b="0" i="0" kern="1200" dirty="0"/>
            <a:t> </a:t>
          </a:r>
          <a:r>
            <a:rPr lang="en-US" sz="1200" b="0" i="0" kern="1200" dirty="0" err="1"/>
            <a:t>vilka</a:t>
          </a:r>
          <a:r>
            <a:rPr lang="en-US" sz="1200" b="0" i="0" kern="1200" dirty="0"/>
            <a:t> </a:t>
          </a:r>
          <a:r>
            <a:rPr lang="en-US" sz="1200" b="0" i="0" kern="1200" dirty="0" err="1"/>
            <a:t>sker</a:t>
          </a:r>
          <a:r>
            <a:rPr lang="en-US" sz="1200" b="0" i="0" kern="1200" dirty="0"/>
            <a:t> ca 3 </a:t>
          </a:r>
          <a:r>
            <a:rPr lang="en-US" sz="1200" b="0" i="0" kern="1200" dirty="0" err="1"/>
            <a:t>gånger</a:t>
          </a:r>
          <a:r>
            <a:rPr lang="en-US" sz="1200" b="0" i="0" kern="1200" dirty="0"/>
            <a:t>/ </a:t>
          </a:r>
          <a:r>
            <a:rPr lang="en-US" sz="1200" b="0" i="0" kern="1200" dirty="0" err="1"/>
            <a:t>säsong</a:t>
          </a:r>
          <a:endParaRPr lang="en-US" sz="1200" b="0" i="0" kern="1200" dirty="0"/>
        </a:p>
        <a:p>
          <a:pPr marL="0" lvl="0" indent="0" algn="ctr" defTabSz="533400">
            <a:lnSpc>
              <a:spcPct val="90000"/>
            </a:lnSpc>
            <a:spcBef>
              <a:spcPct val="0"/>
            </a:spcBef>
            <a:spcAft>
              <a:spcPct val="35000"/>
            </a:spcAft>
            <a:buNone/>
          </a:pPr>
          <a:r>
            <a:rPr lang="sv-SE" sz="1200" kern="1200" dirty="0"/>
            <a:t>Att som förälder vara aktiv på lagets och föreningens arrangemang.</a:t>
          </a:r>
        </a:p>
        <a:p>
          <a:pPr marL="0" lvl="0" indent="0" algn="ctr" defTabSz="533400">
            <a:lnSpc>
              <a:spcPct val="90000"/>
            </a:lnSpc>
            <a:spcBef>
              <a:spcPct val="0"/>
            </a:spcBef>
            <a:spcAft>
              <a:spcPct val="35000"/>
            </a:spcAft>
            <a:buNone/>
          </a:pPr>
          <a:r>
            <a:rPr lang="sv-SE" sz="1200" kern="1200" dirty="0"/>
            <a:t>Att som föräldrar stå i kafeterian</a:t>
          </a:r>
        </a:p>
        <a:p>
          <a:pPr marL="0" lvl="0" indent="0" algn="ctr" defTabSz="533400">
            <a:lnSpc>
              <a:spcPct val="90000"/>
            </a:lnSpc>
            <a:spcBef>
              <a:spcPct val="0"/>
            </a:spcBef>
            <a:spcAft>
              <a:spcPct val="35000"/>
            </a:spcAft>
            <a:buNone/>
          </a:pPr>
          <a:r>
            <a:rPr lang="sv-SE" sz="1200" kern="1200" dirty="0"/>
            <a:t>Att som förälder förstå att verksamheten som bedrivs görs med barnen i fokus</a:t>
          </a:r>
          <a:endParaRPr lang="en-US" sz="1200" kern="1200" dirty="0"/>
        </a:p>
      </dsp:txBody>
      <dsp:txXfrm>
        <a:off x="2005661" y="2197073"/>
        <a:ext cx="3252267" cy="22596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07668C-323C-43B4-97FF-3BE3214076D3}">
      <dsp:nvSpPr>
        <dsp:cNvPr id="0" name=""/>
        <dsp:cNvSpPr/>
      </dsp:nvSpPr>
      <dsp:spPr>
        <a:xfrm>
          <a:off x="810582" y="-53529"/>
          <a:ext cx="3544823" cy="3544823"/>
        </a:xfrm>
        <a:prstGeom prst="circularArrow">
          <a:avLst>
            <a:gd name="adj1" fmla="val 5544"/>
            <a:gd name="adj2" fmla="val 330680"/>
            <a:gd name="adj3" fmla="val 15040203"/>
            <a:gd name="adj4" fmla="val 16654990"/>
            <a:gd name="adj5" fmla="val 5757"/>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3F7AEC-8DBA-4AE8-80AF-1E6C999BAC1D}">
      <dsp:nvSpPr>
        <dsp:cNvPr id="0" name=""/>
        <dsp:cNvSpPr/>
      </dsp:nvSpPr>
      <dsp:spPr>
        <a:xfrm>
          <a:off x="2206850" y="0"/>
          <a:ext cx="684368" cy="342184"/>
        </a:xfrm>
        <a:prstGeom prst="roundRect">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Januari</a:t>
          </a:r>
        </a:p>
      </dsp:txBody>
      <dsp:txXfrm>
        <a:off x="2223554" y="16704"/>
        <a:ext cx="650960" cy="308776"/>
      </dsp:txXfrm>
    </dsp:sp>
    <dsp:sp modelId="{C4E8BD54-86A7-40C1-9C66-4F5B2B635D66}">
      <dsp:nvSpPr>
        <dsp:cNvPr id="0" name=""/>
        <dsp:cNvSpPr/>
      </dsp:nvSpPr>
      <dsp:spPr>
        <a:xfrm>
          <a:off x="3060640" y="280973"/>
          <a:ext cx="684368" cy="342184"/>
        </a:xfrm>
        <a:prstGeom prst="roundRect">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Februari</a:t>
          </a:r>
          <a:r>
            <a:rPr lang="sv-SE" sz="800" b="0" kern="1200"/>
            <a:t>	</a:t>
          </a:r>
        </a:p>
      </dsp:txBody>
      <dsp:txXfrm>
        <a:off x="3077344" y="297677"/>
        <a:ext cx="650960" cy="308776"/>
      </dsp:txXfrm>
    </dsp:sp>
    <dsp:sp modelId="{85B26D26-A6F7-4FF2-9238-7B9B28B854C3}">
      <dsp:nvSpPr>
        <dsp:cNvPr id="0" name=""/>
        <dsp:cNvSpPr/>
      </dsp:nvSpPr>
      <dsp:spPr>
        <a:xfrm>
          <a:off x="3551944" y="772265"/>
          <a:ext cx="684368" cy="342184"/>
        </a:xfrm>
        <a:prstGeom prst="roundRect">
          <a:avLst/>
        </a:prstGeom>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Mars</a:t>
          </a:r>
        </a:p>
      </dsp:txBody>
      <dsp:txXfrm>
        <a:off x="3568648" y="788969"/>
        <a:ext cx="650960" cy="308776"/>
      </dsp:txXfrm>
    </dsp:sp>
    <dsp:sp modelId="{183ACF75-5421-451D-BB22-F12528D11F0D}">
      <dsp:nvSpPr>
        <dsp:cNvPr id="0" name=""/>
        <dsp:cNvSpPr/>
      </dsp:nvSpPr>
      <dsp:spPr>
        <a:xfrm>
          <a:off x="3746153" y="1538515"/>
          <a:ext cx="684368" cy="342184"/>
        </a:xfrm>
        <a:prstGeom prst="roundRect">
          <a:avLst/>
        </a:prstGeom>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April</a:t>
          </a:r>
        </a:p>
      </dsp:txBody>
      <dsp:txXfrm>
        <a:off x="3762857" y="1555219"/>
        <a:ext cx="650960" cy="308776"/>
      </dsp:txXfrm>
    </dsp:sp>
    <dsp:sp modelId="{5B0BD3F6-CD6E-4CC8-8480-A0E2AD908723}">
      <dsp:nvSpPr>
        <dsp:cNvPr id="0" name=""/>
        <dsp:cNvSpPr/>
      </dsp:nvSpPr>
      <dsp:spPr>
        <a:xfrm>
          <a:off x="3627745" y="2248963"/>
          <a:ext cx="684368" cy="342184"/>
        </a:xfrm>
        <a:prstGeom prst="roundRect">
          <a:avLst/>
        </a:prstGeom>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Maj</a:t>
          </a:r>
        </a:p>
      </dsp:txBody>
      <dsp:txXfrm>
        <a:off x="3644449" y="2265667"/>
        <a:ext cx="650960" cy="308776"/>
      </dsp:txXfrm>
    </dsp:sp>
    <dsp:sp modelId="{92C1BCD0-3C57-48B8-A4E7-E46C125FE14E}">
      <dsp:nvSpPr>
        <dsp:cNvPr id="0" name=""/>
        <dsp:cNvSpPr/>
      </dsp:nvSpPr>
      <dsp:spPr>
        <a:xfrm>
          <a:off x="3067393" y="2806968"/>
          <a:ext cx="684368" cy="342184"/>
        </a:xfrm>
        <a:prstGeom prst="roundRect">
          <a:avLst/>
        </a:prstGeom>
        <a:gradFill flip="none" rotWithShape="0">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6350" cap="flat" cmpd="sng" algn="ctr">
          <a:solidFill>
            <a:srgbClr val="FFFF00"/>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Juni</a:t>
          </a:r>
        </a:p>
      </dsp:txBody>
      <dsp:txXfrm>
        <a:off x="3084097" y="2823672"/>
        <a:ext cx="650960" cy="308776"/>
      </dsp:txXfrm>
    </dsp:sp>
    <dsp:sp modelId="{A74C312F-3F1B-44EA-8810-E73B3DF6B16F}">
      <dsp:nvSpPr>
        <dsp:cNvPr id="0" name=""/>
        <dsp:cNvSpPr/>
      </dsp:nvSpPr>
      <dsp:spPr>
        <a:xfrm>
          <a:off x="2147645" y="3018614"/>
          <a:ext cx="684368" cy="342184"/>
        </a:xfrm>
        <a:prstGeom prst="round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6200000" scaled="1"/>
          <a:tileRect/>
        </a:gradFill>
        <a:ln w="6350" cap="flat" cmpd="sng" algn="ctr">
          <a:solidFill>
            <a:srgbClr val="FFFF00"/>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Juli</a:t>
          </a:r>
        </a:p>
      </dsp:txBody>
      <dsp:txXfrm>
        <a:off x="2164349" y="3035318"/>
        <a:ext cx="650960" cy="308776"/>
      </dsp:txXfrm>
    </dsp:sp>
    <dsp:sp modelId="{06F0EB29-3BE3-495E-A9C6-1700A0316F73}">
      <dsp:nvSpPr>
        <dsp:cNvPr id="0" name=""/>
        <dsp:cNvSpPr/>
      </dsp:nvSpPr>
      <dsp:spPr>
        <a:xfrm>
          <a:off x="1073079" y="2733106"/>
          <a:ext cx="684368" cy="342184"/>
        </a:xfrm>
        <a:prstGeom prst="roundRect">
          <a:avLst/>
        </a:prstGeom>
        <a:gradFill flip="none" rotWithShape="0">
          <a:gsLst>
            <a:gs pos="0">
              <a:srgbClr val="FFFF00">
                <a:tint val="66000"/>
                <a:satMod val="160000"/>
              </a:srgbClr>
            </a:gs>
            <a:gs pos="50000">
              <a:srgbClr val="FFFF00">
                <a:tint val="44500"/>
                <a:satMod val="160000"/>
              </a:srgbClr>
            </a:gs>
            <a:gs pos="100000">
              <a:srgbClr val="FFFF00">
                <a:tint val="23500"/>
                <a:satMod val="160000"/>
              </a:srgbClr>
            </a:gs>
          </a:gsLst>
          <a:lin ang="16200000" scaled="1"/>
          <a:tileRect/>
        </a:gradFill>
        <a:ln w="6350" cap="flat" cmpd="sng" algn="ctr">
          <a:solidFill>
            <a:srgbClr val="FFFF00"/>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Augusti</a:t>
          </a:r>
        </a:p>
      </dsp:txBody>
      <dsp:txXfrm>
        <a:off x="1089783" y="2749810"/>
        <a:ext cx="650960" cy="308776"/>
      </dsp:txXfrm>
    </dsp:sp>
    <dsp:sp modelId="{589D59AC-F143-418C-AF9B-24134D24B114}">
      <dsp:nvSpPr>
        <dsp:cNvPr id="0" name=""/>
        <dsp:cNvSpPr/>
      </dsp:nvSpPr>
      <dsp:spPr>
        <a:xfrm>
          <a:off x="703755" y="2142203"/>
          <a:ext cx="684368" cy="342184"/>
        </a:xfrm>
        <a:prstGeom prst="roundRect">
          <a:avLst/>
        </a:prstGeom>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September</a:t>
          </a:r>
        </a:p>
      </dsp:txBody>
      <dsp:txXfrm>
        <a:off x="720459" y="2158907"/>
        <a:ext cx="650960" cy="308776"/>
      </dsp:txXfrm>
    </dsp:sp>
    <dsp:sp modelId="{0AB00138-3258-4F1D-8CA7-8DE19EFA2A4A}">
      <dsp:nvSpPr>
        <dsp:cNvPr id="0" name=""/>
        <dsp:cNvSpPr/>
      </dsp:nvSpPr>
      <dsp:spPr>
        <a:xfrm>
          <a:off x="592959" y="1477426"/>
          <a:ext cx="684368" cy="342184"/>
        </a:xfrm>
        <a:prstGeom prst="roundRect">
          <a:avLst/>
        </a:prstGeom>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Oktober</a:t>
          </a:r>
        </a:p>
      </dsp:txBody>
      <dsp:txXfrm>
        <a:off x="609663" y="1494130"/>
        <a:ext cx="650960" cy="308776"/>
      </dsp:txXfrm>
    </dsp:sp>
    <dsp:sp modelId="{4C568F23-6D4D-44AF-A06A-A272906E04C6}">
      <dsp:nvSpPr>
        <dsp:cNvPr id="0" name=""/>
        <dsp:cNvSpPr/>
      </dsp:nvSpPr>
      <dsp:spPr>
        <a:xfrm>
          <a:off x="847059" y="757358"/>
          <a:ext cx="684368" cy="342184"/>
        </a:xfrm>
        <a:prstGeom prst="roundRect">
          <a:avLst/>
        </a:prstGeom>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November</a:t>
          </a:r>
        </a:p>
      </dsp:txBody>
      <dsp:txXfrm>
        <a:off x="863763" y="774062"/>
        <a:ext cx="650960" cy="308776"/>
      </dsp:txXfrm>
    </dsp:sp>
    <dsp:sp modelId="{71E5F237-3C82-4E6F-B5E6-A0FD680BC30C}">
      <dsp:nvSpPr>
        <dsp:cNvPr id="0" name=""/>
        <dsp:cNvSpPr/>
      </dsp:nvSpPr>
      <dsp:spPr>
        <a:xfrm>
          <a:off x="1331603" y="221743"/>
          <a:ext cx="684368" cy="342184"/>
        </a:xfrm>
        <a:prstGeom prst="roundRect">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sv-SE" sz="800" b="1" kern="1200">
              <a:latin typeface="Bookman Old Style"/>
              <a:cs typeface="Bookman Old Style"/>
            </a:rPr>
            <a:t>December</a:t>
          </a:r>
        </a:p>
      </dsp:txBody>
      <dsp:txXfrm>
        <a:off x="1348307" y="238447"/>
        <a:ext cx="650960" cy="308776"/>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7A802185-EA5C-4866-9380-1F2D6FD60934}" type="datetimeFigureOut">
              <a:rPr lang="en-US" smtClean="0"/>
              <a:t>10/17/2023</a:t>
            </a:fld>
            <a:endParaRPr lang="en-US"/>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3F69A1E9-3244-454B-82A8-5FB608373C0B}" type="slidenum">
              <a:rPr lang="en-US" smtClean="0"/>
              <a:t>‹#›</a:t>
            </a:fld>
            <a:endParaRPr lang="en-US"/>
          </a:p>
        </p:txBody>
      </p:sp>
    </p:spTree>
    <p:extLst>
      <p:ext uri="{BB962C8B-B14F-4D97-AF65-F5344CB8AC3E}">
        <p14:creationId xmlns:p14="http://schemas.microsoft.com/office/powerpoint/2010/main" val="2886109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bild ligger uppe innan mötet börjar..</a:t>
            </a:r>
          </a:p>
        </p:txBody>
      </p:sp>
      <p:sp>
        <p:nvSpPr>
          <p:cNvPr id="4" name="Platshållare för bildnummer 3"/>
          <p:cNvSpPr>
            <a:spLocks noGrp="1"/>
          </p:cNvSpPr>
          <p:nvPr>
            <p:ph type="sldNum" sz="quarter" idx="5"/>
          </p:nvPr>
        </p:nvSpPr>
        <p:spPr/>
        <p:txBody>
          <a:bodyPr/>
          <a:lstStyle/>
          <a:p>
            <a:fld id="{3F69A1E9-3244-454B-82A8-5FB608373C0B}" type="slidenum">
              <a:rPr lang="en-US" smtClean="0"/>
              <a:t>1</a:t>
            </a:fld>
            <a:endParaRPr lang="en-US"/>
          </a:p>
        </p:txBody>
      </p:sp>
    </p:spTree>
    <p:extLst>
      <p:ext uri="{BB962C8B-B14F-4D97-AF65-F5344CB8AC3E}">
        <p14:creationId xmlns:p14="http://schemas.microsoft.com/office/powerpoint/2010/main" val="1798890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a:p>
            <a:r>
              <a:rPr lang="sv-SE" dirty="0"/>
              <a:t>Det var några av lagets roller, som bör tillsättas med namn</a:t>
            </a:r>
          </a:p>
          <a:p>
            <a:r>
              <a:rPr lang="sv-SE" dirty="0"/>
              <a:t>Vi kan dock inte nog belysa vikten av </a:t>
            </a:r>
            <a:r>
              <a:rPr lang="sv-SE" b="1" dirty="0"/>
              <a:t>alla föräldrar </a:t>
            </a:r>
            <a:r>
              <a:rPr lang="sv-SE" dirty="0"/>
              <a:t>– och hur viktiga ni är för alla barn och för att vår förening skall fungera</a:t>
            </a:r>
            <a:br>
              <a:rPr lang="sv-SE" dirty="0"/>
            </a:br>
            <a:r>
              <a:rPr lang="sv-SE" dirty="0"/>
              <a:t>Läs text i de gråa rutorna..</a:t>
            </a:r>
            <a:br>
              <a:rPr lang="sv-SE" dirty="0"/>
            </a:br>
            <a:br>
              <a:rPr lang="sv-SE" dirty="0"/>
            </a:br>
            <a:endParaRPr lang="sv-SE" dirty="0"/>
          </a:p>
        </p:txBody>
      </p:sp>
      <p:sp>
        <p:nvSpPr>
          <p:cNvPr id="4" name="Platshållare för bildnummer 3"/>
          <p:cNvSpPr>
            <a:spLocks noGrp="1"/>
          </p:cNvSpPr>
          <p:nvPr>
            <p:ph type="sldNum" sz="quarter" idx="5"/>
          </p:nvPr>
        </p:nvSpPr>
        <p:spPr/>
        <p:txBody>
          <a:bodyPr/>
          <a:lstStyle/>
          <a:p>
            <a:fld id="{3F69A1E9-3244-454B-82A8-5FB608373C0B}" type="slidenum">
              <a:rPr lang="en-US" smtClean="0"/>
              <a:t>10</a:t>
            </a:fld>
            <a:endParaRPr lang="en-US"/>
          </a:p>
        </p:txBody>
      </p:sp>
    </p:spTree>
    <p:extLst>
      <p:ext uri="{BB962C8B-B14F-4D97-AF65-F5344CB8AC3E}">
        <p14:creationId xmlns:p14="http://schemas.microsoft.com/office/powerpoint/2010/main" val="18558691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Vi jobbar utifrån föreningens </a:t>
            </a:r>
            <a:r>
              <a:rPr lang="sv-SE" dirty="0" err="1"/>
              <a:t>årshjul</a:t>
            </a:r>
            <a:r>
              <a:rPr lang="sv-SE" dirty="0"/>
              <a:t> kopplat till alla olika slags aktiviteter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När det gäller föreningens gemensamma försäljningsaktiviteter, så är målet att ha 3 per säsong. Dessa spikas genom fadderförening i synk med styrelse</a:t>
            </a:r>
            <a:br>
              <a:rPr lang="sv-SE" dirty="0"/>
            </a:br>
            <a:r>
              <a:rPr lang="sv-SE" dirty="0"/>
              <a:t>I led med dessa önskar vi kunna ha aktiviteter som ger föreningen och lag inkomst – detta har vi inte alls kunnat jobba med de senaste åren till grund av pandemi och renovering av hall</a:t>
            </a:r>
            <a:br>
              <a:rPr lang="sv-SE" dirty="0"/>
            </a:br>
            <a:r>
              <a:rPr lang="sv-SE" dirty="0"/>
              <a:t>* Exempelvis: Cuper och RIK dag. Vi jobbar även framåt för att hitta aktiviteter för deltagande i externa evenemang: Så som Havets dag, Sillens dag, Träbåtsfestival, Julmarknader mm. Där en del av inkomsten går till föreningen och en del till de lag som är med och anordnar. Vi kommer under oktober månad och sätta tillhörighet åldrar till respektive aktivitet. Exempelvis så har U16 varje år hand om möblering havets dag, U14.. Cup, osv… U11 </a:t>
            </a:r>
            <a:r>
              <a:rPr lang="sv-SE" dirty="0" err="1"/>
              <a:t>sekretaiatsutbildning</a:t>
            </a:r>
            <a:r>
              <a:rPr lang="sv-SE" dirty="0"/>
              <a:t>, osv..</a:t>
            </a:r>
            <a:br>
              <a:rPr lang="sv-SE" dirty="0"/>
            </a:br>
            <a:r>
              <a:rPr lang="sv-SE" dirty="0"/>
              <a:t> - Det kräver dock engagemang och närvaro av föräldrar.</a:t>
            </a:r>
            <a:br>
              <a:rPr lang="sv-SE" dirty="0"/>
            </a:br>
            <a:r>
              <a:rPr lang="sv-SE" dirty="0"/>
              <a:t>Allt detta gör vi för att få in pengar till föreningen, hålla våra spelaravgifter samt kunna takta med de ökade avgifter som ligger för </a:t>
            </a:r>
            <a:r>
              <a:rPr lang="sv-SE" dirty="0" err="1"/>
              <a:t>ishyra</a:t>
            </a:r>
            <a:r>
              <a:rPr lang="sv-SE" dirty="0"/>
              <a:t> bland annat?</a:t>
            </a:r>
            <a:br>
              <a:rPr lang="sv-SE" dirty="0"/>
            </a:br>
            <a:r>
              <a:rPr lang="sv-SE" dirty="0"/>
              <a:t>Vi gör det även för att förstärka våra ledord: Gemenskap och Glädje.</a:t>
            </a:r>
          </a:p>
          <a:p>
            <a:endParaRPr lang="sv-SE" dirty="0"/>
          </a:p>
          <a:p>
            <a:endParaRPr lang="sv-SE" dirty="0"/>
          </a:p>
          <a:p>
            <a:br>
              <a:rPr lang="sv-SE" dirty="0"/>
            </a:br>
            <a:endParaRPr lang="sv-SE" dirty="0"/>
          </a:p>
        </p:txBody>
      </p:sp>
      <p:sp>
        <p:nvSpPr>
          <p:cNvPr id="4" name="Platshållare för bildnummer 3"/>
          <p:cNvSpPr>
            <a:spLocks noGrp="1"/>
          </p:cNvSpPr>
          <p:nvPr>
            <p:ph type="sldNum" sz="quarter" idx="5"/>
          </p:nvPr>
        </p:nvSpPr>
        <p:spPr/>
        <p:txBody>
          <a:bodyPr/>
          <a:lstStyle/>
          <a:p>
            <a:fld id="{3F69A1E9-3244-454B-82A8-5FB608373C0B}" type="slidenum">
              <a:rPr lang="en-US" smtClean="0"/>
              <a:t>11</a:t>
            </a:fld>
            <a:endParaRPr lang="en-US"/>
          </a:p>
        </p:txBody>
      </p:sp>
    </p:spTree>
    <p:extLst>
      <p:ext uri="{BB962C8B-B14F-4D97-AF65-F5344CB8AC3E}">
        <p14:creationId xmlns:p14="http://schemas.microsoft.com/office/powerpoint/2010/main" val="783879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har alla varit med i Rönnängs IK olika länge</a:t>
            </a:r>
          </a:p>
          <a:p>
            <a:r>
              <a:rPr lang="sv-SE" dirty="0"/>
              <a:t>Vi vill därför kort berätta om hur föreningen ser ut utifrån organisation och roller</a:t>
            </a:r>
          </a:p>
          <a:p>
            <a:r>
              <a:rPr lang="sv-SE" dirty="0"/>
              <a:t>Styrelse: Ordförande – med 7 ledamöter som har olika uppgifter: Vice ordförande, Sekreterare, kassör, Ungdomsansvarig, Sportkommittén, Utbildningar, Materiellare, Fadderverksamhet/Värdegrund, Kommunikation</a:t>
            </a:r>
          </a:p>
          <a:p>
            <a:endParaRPr lang="sv-SE" dirty="0"/>
          </a:p>
          <a:p>
            <a:endParaRPr lang="sv-SE" dirty="0"/>
          </a:p>
        </p:txBody>
      </p:sp>
      <p:sp>
        <p:nvSpPr>
          <p:cNvPr id="4" name="Platshållare för bildnummer 3"/>
          <p:cNvSpPr>
            <a:spLocks noGrp="1"/>
          </p:cNvSpPr>
          <p:nvPr>
            <p:ph type="sldNum" sz="quarter" idx="5"/>
          </p:nvPr>
        </p:nvSpPr>
        <p:spPr/>
        <p:txBody>
          <a:bodyPr/>
          <a:lstStyle/>
          <a:p>
            <a:fld id="{3F69A1E9-3244-454B-82A8-5FB608373C0B}" type="slidenum">
              <a:rPr lang="en-US" smtClean="0"/>
              <a:t>2</a:t>
            </a:fld>
            <a:endParaRPr lang="en-US"/>
          </a:p>
        </p:txBody>
      </p:sp>
    </p:spTree>
    <p:extLst>
      <p:ext uri="{BB962C8B-B14F-4D97-AF65-F5344CB8AC3E}">
        <p14:creationId xmlns:p14="http://schemas.microsoft.com/office/powerpoint/2010/main" val="3702669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innantill</a:t>
            </a:r>
          </a:p>
        </p:txBody>
      </p:sp>
      <p:sp>
        <p:nvSpPr>
          <p:cNvPr id="4" name="Platshållare för bildnummer 3"/>
          <p:cNvSpPr>
            <a:spLocks noGrp="1"/>
          </p:cNvSpPr>
          <p:nvPr>
            <p:ph type="sldNum" sz="quarter" idx="5"/>
          </p:nvPr>
        </p:nvSpPr>
        <p:spPr/>
        <p:txBody>
          <a:bodyPr/>
          <a:lstStyle/>
          <a:p>
            <a:fld id="{3F69A1E9-3244-454B-82A8-5FB608373C0B}" type="slidenum">
              <a:rPr lang="en-US" smtClean="0"/>
              <a:t>3</a:t>
            </a:fld>
            <a:endParaRPr lang="en-US"/>
          </a:p>
        </p:txBody>
      </p:sp>
    </p:spTree>
    <p:extLst>
      <p:ext uri="{BB962C8B-B14F-4D97-AF65-F5344CB8AC3E}">
        <p14:creationId xmlns:p14="http://schemas.microsoft.com/office/powerpoint/2010/main" val="1209075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innantill – Vad är status med kommunikation? Anders`?</a:t>
            </a:r>
          </a:p>
        </p:txBody>
      </p:sp>
      <p:sp>
        <p:nvSpPr>
          <p:cNvPr id="4" name="Platshållare för bildnummer 3"/>
          <p:cNvSpPr>
            <a:spLocks noGrp="1"/>
          </p:cNvSpPr>
          <p:nvPr>
            <p:ph type="sldNum" sz="quarter" idx="5"/>
          </p:nvPr>
        </p:nvSpPr>
        <p:spPr/>
        <p:txBody>
          <a:bodyPr/>
          <a:lstStyle/>
          <a:p>
            <a:fld id="{3F69A1E9-3244-454B-82A8-5FB608373C0B}" type="slidenum">
              <a:rPr lang="en-US" smtClean="0"/>
              <a:t>4</a:t>
            </a:fld>
            <a:endParaRPr lang="en-US"/>
          </a:p>
        </p:txBody>
      </p:sp>
    </p:spTree>
    <p:extLst>
      <p:ext uri="{BB962C8B-B14F-4D97-AF65-F5344CB8AC3E}">
        <p14:creationId xmlns:p14="http://schemas.microsoft.com/office/powerpoint/2010/main" val="42074812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8:notes"/>
          <p:cNvSpPr txBox="1">
            <a:spLocks noGrp="1"/>
          </p:cNvSpPr>
          <p:nvPr>
            <p:ph type="body" idx="1"/>
          </p:nvPr>
        </p:nvSpPr>
        <p:spPr>
          <a:xfrm>
            <a:off x="666909" y="4715153"/>
            <a:ext cx="533527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SE" dirty="0"/>
              <a:t>Vi har även några roller inom föreningen som är ack så viktiga</a:t>
            </a:r>
          </a:p>
          <a:p>
            <a:pPr marL="0" lvl="0" indent="0" algn="l" rtl="0">
              <a:spcBef>
                <a:spcPts val="0"/>
              </a:spcBef>
              <a:spcAft>
                <a:spcPts val="0"/>
              </a:spcAft>
              <a:buNone/>
            </a:pPr>
            <a:r>
              <a:rPr lang="sv-SE" dirty="0"/>
              <a:t>Läs innantill och presentera vilka som har de olika rollerna</a:t>
            </a:r>
            <a:endParaRPr dirty="0"/>
          </a:p>
        </p:txBody>
      </p:sp>
      <p:sp>
        <p:nvSpPr>
          <p:cNvPr id="141" name="Google Shape;141;p8:notes"/>
          <p:cNvSpPr>
            <a:spLocks noGrp="1" noRot="1" noChangeAspect="1"/>
          </p:cNvSpPr>
          <p:nvPr>
            <p:ph type="sldImg" idx="2"/>
          </p:nvPr>
        </p:nvSpPr>
        <p:spPr>
          <a:xfrm>
            <a:off x="2698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92958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1:notes"/>
          <p:cNvSpPr txBox="1">
            <a:spLocks noGrp="1"/>
          </p:cNvSpPr>
          <p:nvPr>
            <p:ph type="body" idx="1"/>
          </p:nvPr>
        </p:nvSpPr>
        <p:spPr>
          <a:xfrm>
            <a:off x="666909" y="4715153"/>
            <a:ext cx="533527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SE" dirty="0"/>
              <a:t>Upp till vilken ålder tillsätter </a:t>
            </a:r>
            <a:r>
              <a:rPr lang="sv-SE" dirty="0" err="1"/>
              <a:t>domatillsättare</a:t>
            </a:r>
            <a:r>
              <a:rPr lang="sv-SE" dirty="0"/>
              <a:t>?</a:t>
            </a:r>
            <a:endParaRPr dirty="0"/>
          </a:p>
        </p:txBody>
      </p:sp>
      <p:sp>
        <p:nvSpPr>
          <p:cNvPr id="159" name="Google Shape;159;p11:notes"/>
          <p:cNvSpPr>
            <a:spLocks noGrp="1" noRot="1" noChangeAspect="1"/>
          </p:cNvSpPr>
          <p:nvPr>
            <p:ph type="sldImg" idx="2"/>
          </p:nvPr>
        </p:nvSpPr>
        <p:spPr>
          <a:xfrm>
            <a:off x="2698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726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988" y="744538"/>
            <a:ext cx="6615112" cy="3722687"/>
          </a:xfrm>
        </p:spPr>
      </p:sp>
      <p:sp>
        <p:nvSpPr>
          <p:cNvPr id="3" name="Notes Placeholder 2"/>
          <p:cNvSpPr>
            <a:spLocks noGrp="1"/>
          </p:cNvSpPr>
          <p:nvPr>
            <p:ph type="body" idx="1"/>
          </p:nvPr>
        </p:nvSpPr>
        <p:spPr/>
        <p:txBody>
          <a:bodyPr/>
          <a:lstStyle/>
          <a:p>
            <a:r>
              <a:rPr lang="sv-SE" dirty="0"/>
              <a:t>Alla lag ska ha en organisation för att underlätta för alla</a:t>
            </a:r>
          </a:p>
          <a:p>
            <a:r>
              <a:rPr lang="sv-SE" dirty="0"/>
              <a:t>Förslagsvis denna på bilden</a:t>
            </a:r>
          </a:p>
          <a:p>
            <a:r>
              <a:rPr lang="sv-SE" dirty="0"/>
              <a:t>Fadder och Kaféansvarig kan vara samma person – olika från lag till lag</a:t>
            </a:r>
          </a:p>
          <a:p>
            <a:r>
              <a:rPr lang="sv-SE" dirty="0"/>
              <a:t>Sätt dessa roller, det underlättar</a:t>
            </a:r>
          </a:p>
        </p:txBody>
      </p:sp>
    </p:spTree>
    <p:extLst>
      <p:ext uri="{BB962C8B-B14F-4D97-AF65-F5344CB8AC3E}">
        <p14:creationId xmlns:p14="http://schemas.microsoft.com/office/powerpoint/2010/main" val="4237898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Gå igenom lite snabbt – vi kanske inte behöver rabbla precis allt.</a:t>
            </a:r>
          </a:p>
          <a:p>
            <a:r>
              <a:rPr lang="sv-SE" dirty="0"/>
              <a:t>Dessa dokument läggs upp på laget</a:t>
            </a:r>
          </a:p>
        </p:txBody>
      </p:sp>
      <p:sp>
        <p:nvSpPr>
          <p:cNvPr id="4" name="Platshållare för bildnummer 3"/>
          <p:cNvSpPr>
            <a:spLocks noGrp="1"/>
          </p:cNvSpPr>
          <p:nvPr>
            <p:ph type="sldNum" sz="quarter" idx="5"/>
          </p:nvPr>
        </p:nvSpPr>
        <p:spPr/>
        <p:txBody>
          <a:bodyPr/>
          <a:lstStyle/>
          <a:p>
            <a:fld id="{3F69A1E9-3244-454B-82A8-5FB608373C0B}" type="slidenum">
              <a:rPr lang="en-US" smtClean="0"/>
              <a:t>8</a:t>
            </a:fld>
            <a:endParaRPr lang="en-US"/>
          </a:p>
        </p:txBody>
      </p:sp>
    </p:spTree>
    <p:extLst>
      <p:ext uri="{BB962C8B-B14F-4D97-AF65-F5344CB8AC3E}">
        <p14:creationId xmlns:p14="http://schemas.microsoft.com/office/powerpoint/2010/main" val="42282507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Gå igenom snabbt..</a:t>
            </a:r>
          </a:p>
        </p:txBody>
      </p:sp>
      <p:sp>
        <p:nvSpPr>
          <p:cNvPr id="4" name="Platshållare för bildnummer 3"/>
          <p:cNvSpPr>
            <a:spLocks noGrp="1"/>
          </p:cNvSpPr>
          <p:nvPr>
            <p:ph type="sldNum" sz="quarter" idx="5"/>
          </p:nvPr>
        </p:nvSpPr>
        <p:spPr/>
        <p:txBody>
          <a:bodyPr/>
          <a:lstStyle/>
          <a:p>
            <a:fld id="{3F69A1E9-3244-454B-82A8-5FB608373C0B}" type="slidenum">
              <a:rPr lang="en-US" smtClean="0"/>
              <a:t>9</a:t>
            </a:fld>
            <a:endParaRPr lang="en-US"/>
          </a:p>
        </p:txBody>
      </p:sp>
    </p:spTree>
    <p:extLst>
      <p:ext uri="{BB962C8B-B14F-4D97-AF65-F5344CB8AC3E}">
        <p14:creationId xmlns:p14="http://schemas.microsoft.com/office/powerpoint/2010/main" val="11916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08DEA81-982E-184C-883C-B18FCEE14253}"/>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8B02ED1F-827E-AF40-138E-7185C4F338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00982002-9471-0B2C-406B-377560AB76C1}"/>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720AEECA-FB3B-78D5-885D-01A28A3F2357}"/>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26D15B7E-B84A-FD3C-2505-696C9001B50B}"/>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1968403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4C3C65-E963-1DED-D7DA-17808CE8A7FB}"/>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7C36A85-6AE4-6C62-A381-A64DE138E11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5ED00A6-058B-BC7F-066F-B566DFE09F34}"/>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566465D6-F9DC-BCED-23D8-439C972689DB}"/>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FD1D7020-521C-FE46-6700-6562146F97E5}"/>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1747528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06FDBE7-4FC0-0629-0773-EBB9F1B04A47}"/>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33283AF-AC7A-E418-5C8C-631B1DB53EA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520C665-33D5-A32B-7128-3EA1BA124473}"/>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86F68559-3549-3BA1-A5CA-FF5116F00D1E}"/>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6411BAC7-7C7F-2D88-D9DA-E91E858CD2A5}"/>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612238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FEE80C-74D0-3A1E-F895-3AF1B6B325A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E44A44-6309-2BA9-A5F5-98939156EE8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4BD1817-B492-8B46-86B2-F2CCB3C5955D}"/>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3DAC6897-7881-B342-00EE-1D34D347F009}"/>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9AFE3F3E-4FFA-A18B-8678-BBFDB8E07DAF}"/>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480703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2FFD95-731B-A8E2-50B0-DB740C77DF3B}"/>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50EC233-F4F4-8902-D6F1-72368222EF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A91D2DA4-C50A-B935-7756-119FDD52A459}"/>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2618F5D2-D699-559B-7495-84993C8235AF}"/>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B1A3EB8C-3A99-C1C1-0E6B-D8F5FEC2ACE4}"/>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1690795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AB48F65-E891-D421-4486-F9BE6C8E94C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5117B9E-27CE-8DC7-CD05-6BD1FD35AAE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D471FEC-2AD4-E05B-14F6-E95EFD237AB6}"/>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887809D-8672-E3FE-58E2-D9E75878EFFF}"/>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6" name="Platshållare för sidfot 5">
            <a:extLst>
              <a:ext uri="{FF2B5EF4-FFF2-40B4-BE49-F238E27FC236}">
                <a16:creationId xmlns:a16="http://schemas.microsoft.com/office/drawing/2014/main" id="{33609523-5842-6678-5DC8-A4A204ABBB98}"/>
              </a:ext>
            </a:extLst>
          </p:cNvPr>
          <p:cNvSpPr>
            <a:spLocks noGrp="1"/>
          </p:cNvSpPr>
          <p:nvPr>
            <p:ph type="ftr" sz="quarter" idx="11"/>
          </p:nvPr>
        </p:nvSpPr>
        <p:spPr/>
        <p:txBody>
          <a:bodyPr/>
          <a:lstStyle/>
          <a:p>
            <a:endParaRPr lang="en-US"/>
          </a:p>
        </p:txBody>
      </p:sp>
      <p:sp>
        <p:nvSpPr>
          <p:cNvPr id="7" name="Platshållare för bildnummer 6">
            <a:extLst>
              <a:ext uri="{FF2B5EF4-FFF2-40B4-BE49-F238E27FC236}">
                <a16:creationId xmlns:a16="http://schemas.microsoft.com/office/drawing/2014/main" id="{B1A2E769-A553-0BF5-0B41-22C5344DE7E6}"/>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2010815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E4A5918-88ED-83F1-89C0-1ADA04FF5FB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9335EB0-85CA-A848-C3D3-AD750CBED6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67461729-0D90-3185-62EA-883A32DB89B5}"/>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4F6976B7-D43A-0A07-182C-8314E3CE2D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7919F8A-FC54-05BE-644F-2246E7AD83C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B0E061F9-174B-06CD-8071-FB52CA322C7F}"/>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8" name="Platshållare för sidfot 7">
            <a:extLst>
              <a:ext uri="{FF2B5EF4-FFF2-40B4-BE49-F238E27FC236}">
                <a16:creationId xmlns:a16="http://schemas.microsoft.com/office/drawing/2014/main" id="{C7E034ED-B2B4-0B4C-8496-20510FDB5C87}"/>
              </a:ext>
            </a:extLst>
          </p:cNvPr>
          <p:cNvSpPr>
            <a:spLocks noGrp="1"/>
          </p:cNvSpPr>
          <p:nvPr>
            <p:ph type="ftr" sz="quarter" idx="11"/>
          </p:nvPr>
        </p:nvSpPr>
        <p:spPr/>
        <p:txBody>
          <a:bodyPr/>
          <a:lstStyle/>
          <a:p>
            <a:endParaRPr lang="en-US"/>
          </a:p>
        </p:txBody>
      </p:sp>
      <p:sp>
        <p:nvSpPr>
          <p:cNvPr id="9" name="Platshållare för bildnummer 8">
            <a:extLst>
              <a:ext uri="{FF2B5EF4-FFF2-40B4-BE49-F238E27FC236}">
                <a16:creationId xmlns:a16="http://schemas.microsoft.com/office/drawing/2014/main" id="{4F7674BF-65AE-523B-AA51-0D0C39883F2B}"/>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1468882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3CA3C1-3E75-96A5-73BA-077D0A68C1C0}"/>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A71C9950-A068-7C11-C41B-851E41571D8E}"/>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4" name="Platshållare för sidfot 3">
            <a:extLst>
              <a:ext uri="{FF2B5EF4-FFF2-40B4-BE49-F238E27FC236}">
                <a16:creationId xmlns:a16="http://schemas.microsoft.com/office/drawing/2014/main" id="{22BE277A-60CF-9359-D47C-1BD4FD731270}"/>
              </a:ext>
            </a:extLst>
          </p:cNvPr>
          <p:cNvSpPr>
            <a:spLocks noGrp="1"/>
          </p:cNvSpPr>
          <p:nvPr>
            <p:ph type="ftr" sz="quarter" idx="11"/>
          </p:nvPr>
        </p:nvSpPr>
        <p:spPr/>
        <p:txBody>
          <a:bodyPr/>
          <a:lstStyle/>
          <a:p>
            <a:endParaRPr lang="en-US"/>
          </a:p>
        </p:txBody>
      </p:sp>
      <p:sp>
        <p:nvSpPr>
          <p:cNvPr id="5" name="Platshållare för bildnummer 4">
            <a:extLst>
              <a:ext uri="{FF2B5EF4-FFF2-40B4-BE49-F238E27FC236}">
                <a16:creationId xmlns:a16="http://schemas.microsoft.com/office/drawing/2014/main" id="{9D7F132A-3120-3700-2A13-15D1602A97AC}"/>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104561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4DB87AFC-1415-52C1-FA36-0D134D0AAC17}"/>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3" name="Platshållare för sidfot 2">
            <a:extLst>
              <a:ext uri="{FF2B5EF4-FFF2-40B4-BE49-F238E27FC236}">
                <a16:creationId xmlns:a16="http://schemas.microsoft.com/office/drawing/2014/main" id="{D701D6CC-BFD1-D573-24E6-744AC9EFAA6C}"/>
              </a:ext>
            </a:extLst>
          </p:cNvPr>
          <p:cNvSpPr>
            <a:spLocks noGrp="1"/>
          </p:cNvSpPr>
          <p:nvPr>
            <p:ph type="ftr" sz="quarter" idx="11"/>
          </p:nvPr>
        </p:nvSpPr>
        <p:spPr/>
        <p:txBody>
          <a:bodyPr/>
          <a:lstStyle/>
          <a:p>
            <a:endParaRPr lang="en-US"/>
          </a:p>
        </p:txBody>
      </p:sp>
      <p:sp>
        <p:nvSpPr>
          <p:cNvPr id="4" name="Platshållare för bildnummer 3">
            <a:extLst>
              <a:ext uri="{FF2B5EF4-FFF2-40B4-BE49-F238E27FC236}">
                <a16:creationId xmlns:a16="http://schemas.microsoft.com/office/drawing/2014/main" id="{3C5C3C78-B083-6D89-CD88-38DBB6EAC87D}"/>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4209975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94CC66C-FB5B-B431-DC58-A9FB40606E5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32279D9-7F2D-05E5-2079-9D2D916553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F9A132A3-E008-CD1C-D68F-51DF85115E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065F10F-0398-DA38-1E51-98BB02B03B25}"/>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6" name="Platshållare för sidfot 5">
            <a:extLst>
              <a:ext uri="{FF2B5EF4-FFF2-40B4-BE49-F238E27FC236}">
                <a16:creationId xmlns:a16="http://schemas.microsoft.com/office/drawing/2014/main" id="{B5AB72CD-2664-EABC-3C40-21AE425A457C}"/>
              </a:ext>
            </a:extLst>
          </p:cNvPr>
          <p:cNvSpPr>
            <a:spLocks noGrp="1"/>
          </p:cNvSpPr>
          <p:nvPr>
            <p:ph type="ftr" sz="quarter" idx="11"/>
          </p:nvPr>
        </p:nvSpPr>
        <p:spPr/>
        <p:txBody>
          <a:bodyPr/>
          <a:lstStyle/>
          <a:p>
            <a:endParaRPr lang="en-US"/>
          </a:p>
        </p:txBody>
      </p:sp>
      <p:sp>
        <p:nvSpPr>
          <p:cNvPr id="7" name="Platshållare för bildnummer 6">
            <a:extLst>
              <a:ext uri="{FF2B5EF4-FFF2-40B4-BE49-F238E27FC236}">
                <a16:creationId xmlns:a16="http://schemas.microsoft.com/office/drawing/2014/main" id="{B5668628-EA60-BE1D-501B-8681D306EEEB}"/>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2667502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BB7691-5F52-9AB4-9C41-DE11BEF43A3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67ACA9F9-E19A-90C5-E2B7-EBDF47CF5A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DD64091C-F134-82E9-1A8C-A9FB948DCF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2872D12-7272-1C20-908C-4C1313C4DA0C}"/>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6" name="Platshållare för sidfot 5">
            <a:extLst>
              <a:ext uri="{FF2B5EF4-FFF2-40B4-BE49-F238E27FC236}">
                <a16:creationId xmlns:a16="http://schemas.microsoft.com/office/drawing/2014/main" id="{F2A49E2E-888B-BB2E-25A5-F45E9E7D1422}"/>
              </a:ext>
            </a:extLst>
          </p:cNvPr>
          <p:cNvSpPr>
            <a:spLocks noGrp="1"/>
          </p:cNvSpPr>
          <p:nvPr>
            <p:ph type="ftr" sz="quarter" idx="11"/>
          </p:nvPr>
        </p:nvSpPr>
        <p:spPr/>
        <p:txBody>
          <a:bodyPr/>
          <a:lstStyle/>
          <a:p>
            <a:endParaRPr lang="en-US"/>
          </a:p>
        </p:txBody>
      </p:sp>
      <p:sp>
        <p:nvSpPr>
          <p:cNvPr id="7" name="Platshållare för bildnummer 6">
            <a:extLst>
              <a:ext uri="{FF2B5EF4-FFF2-40B4-BE49-F238E27FC236}">
                <a16:creationId xmlns:a16="http://schemas.microsoft.com/office/drawing/2014/main" id="{8A375319-CD74-7563-8A4A-7CF35812F1EC}"/>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2240340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7344C79-F788-862F-0226-E266F275F7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44A960C-E09A-5CED-04BA-0971176148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6918104-32AB-52C4-4DCA-06332F801F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BB4A97CF-082E-F4BA-F7E4-C0A6C3EF3C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Platshållare för bildnummer 5">
            <a:extLst>
              <a:ext uri="{FF2B5EF4-FFF2-40B4-BE49-F238E27FC236}">
                <a16:creationId xmlns:a16="http://schemas.microsoft.com/office/drawing/2014/main" id="{3A05B237-C43B-A639-5440-D5396877CD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2BD96E-3838-45D2-9031-D3AF67C920A5}" type="slidenum">
              <a:rPr lang="en-US" smtClean="0"/>
              <a:pPr/>
              <a:t>‹#›</a:t>
            </a:fld>
            <a:endParaRPr lang="en-US"/>
          </a:p>
        </p:txBody>
      </p:sp>
    </p:spTree>
    <p:extLst>
      <p:ext uri="{BB962C8B-B14F-4D97-AF65-F5344CB8AC3E}">
        <p14:creationId xmlns:p14="http://schemas.microsoft.com/office/powerpoint/2010/main" val="23062992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png"/><Relationship Id="rId7" Type="http://schemas.openxmlformats.org/officeDocument/2006/relationships/diagramQuickStyle" Target="../diagrams/quickStyle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microsoft.com/office/2007/relationships/hdphoto" Target="../media/hdphoto1.wdp"/><Relationship Id="rId9" Type="http://schemas.microsoft.com/office/2007/relationships/diagramDrawing" Target="../diagrams/drawing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5CEEB-D55D-603E-97B9-0ACDB064A86D}"/>
              </a:ext>
            </a:extLst>
          </p:cNvPr>
          <p:cNvSpPr>
            <a:spLocks noGrp="1"/>
          </p:cNvSpPr>
          <p:nvPr>
            <p:ph type="ctrTitle"/>
          </p:nvPr>
        </p:nvSpPr>
        <p:spPr>
          <a:xfrm>
            <a:off x="990000" y="395289"/>
            <a:ext cx="4075200" cy="2226688"/>
          </a:xfrm>
        </p:spPr>
        <p:txBody>
          <a:bodyPr>
            <a:normAutofit fontScale="90000"/>
          </a:bodyPr>
          <a:lstStyle/>
          <a:p>
            <a:br>
              <a:rPr lang="sv-SE" dirty="0">
                <a:latin typeface="72 Black" panose="020B0A04030603020204" pitchFamily="34" charset="0"/>
                <a:cs typeface="72 Black" panose="020B0A04030603020204" pitchFamily="34" charset="0"/>
              </a:rPr>
            </a:br>
            <a:br>
              <a:rPr lang="sv-SE" dirty="0">
                <a:latin typeface="72 Black" panose="020B0A04030603020204" pitchFamily="34" charset="0"/>
                <a:cs typeface="72 Black" panose="020B0A04030603020204" pitchFamily="34" charset="0"/>
              </a:rPr>
            </a:br>
            <a:br>
              <a:rPr lang="sv-SE" dirty="0">
                <a:latin typeface="72 Black" panose="020B0A04030603020204" pitchFamily="34" charset="0"/>
                <a:cs typeface="72 Black" panose="020B0A04030603020204" pitchFamily="34" charset="0"/>
              </a:rPr>
            </a:br>
            <a:br>
              <a:rPr lang="sv-SE" dirty="0">
                <a:latin typeface="72 Black" panose="020B0A04030603020204" pitchFamily="34" charset="0"/>
                <a:cs typeface="72 Black" panose="020B0A04030603020204" pitchFamily="34" charset="0"/>
              </a:rPr>
            </a:br>
            <a:br>
              <a:rPr lang="sv-SE" dirty="0">
                <a:latin typeface="72 Black" panose="020B0A04030603020204" pitchFamily="34" charset="0"/>
                <a:cs typeface="72 Black" panose="020B0A04030603020204" pitchFamily="34" charset="0"/>
              </a:rPr>
            </a:br>
            <a:r>
              <a:rPr lang="sv-SE" dirty="0">
                <a:latin typeface="72 Black" panose="020B0A04030603020204" pitchFamily="34" charset="0"/>
                <a:cs typeface="72 Black" panose="020B0A04030603020204" pitchFamily="34" charset="0"/>
              </a:rPr>
              <a:t> </a:t>
            </a:r>
            <a:endParaRPr lang="en-US" dirty="0">
              <a:latin typeface="72 Black" panose="020B0A04030603020204" pitchFamily="34" charset="0"/>
              <a:cs typeface="72 Black" panose="020B0A04030603020204" pitchFamily="34" charset="0"/>
            </a:endParaRPr>
          </a:p>
        </p:txBody>
      </p:sp>
      <p:sp>
        <p:nvSpPr>
          <p:cNvPr id="3" name="Subtitle 2">
            <a:extLst>
              <a:ext uri="{FF2B5EF4-FFF2-40B4-BE49-F238E27FC236}">
                <a16:creationId xmlns:a16="http://schemas.microsoft.com/office/drawing/2014/main" id="{B6B02408-3BA8-6B5F-56EB-59C9B106E64C}"/>
              </a:ext>
            </a:extLst>
          </p:cNvPr>
          <p:cNvSpPr>
            <a:spLocks noGrp="1"/>
          </p:cNvSpPr>
          <p:nvPr>
            <p:ph type="subTitle" idx="1"/>
          </p:nvPr>
        </p:nvSpPr>
        <p:spPr>
          <a:xfrm>
            <a:off x="330178" y="2621977"/>
            <a:ext cx="4075200" cy="2069568"/>
          </a:xfrm>
        </p:spPr>
        <p:txBody>
          <a:bodyPr>
            <a:normAutofit/>
          </a:bodyPr>
          <a:lstStyle/>
          <a:p>
            <a:r>
              <a:rPr lang="sv-SE" sz="6000" dirty="0"/>
              <a:t>Rönnängs IK</a:t>
            </a:r>
            <a:endParaRPr lang="en-US" sz="6000" dirty="0"/>
          </a:p>
        </p:txBody>
      </p:sp>
      <p:pic>
        <p:nvPicPr>
          <p:cNvPr id="5" name="Picture 4">
            <a:extLst>
              <a:ext uri="{FF2B5EF4-FFF2-40B4-BE49-F238E27FC236}">
                <a16:creationId xmlns:a16="http://schemas.microsoft.com/office/drawing/2014/main" id="{04971586-5C77-0893-B835-B2038A347014}"/>
              </a:ext>
            </a:extLst>
          </p:cNvPr>
          <p:cNvPicPr>
            <a:picLocks noChangeAspect="1"/>
          </p:cNvPicPr>
          <p:nvPr/>
        </p:nvPicPr>
        <p:blipFill rotWithShape="1">
          <a:blip r:embed="rId3"/>
          <a:srcRect t="1595" r="2" b="817"/>
          <a:stretch/>
        </p:blipFill>
        <p:spPr>
          <a:xfrm>
            <a:off x="6211838" y="540000"/>
            <a:ext cx="5778000" cy="5778000"/>
          </a:xfrm>
          <a:custGeom>
            <a:avLst/>
            <a:gdLst/>
            <a:ahLst/>
            <a:cxnLst/>
            <a:rect l="l" t="t" r="r" b="b"/>
            <a:pathLst>
              <a:path w="5778000" h="5778000">
                <a:moveTo>
                  <a:pt x="2889000" y="0"/>
                </a:moveTo>
                <a:cubicBezTo>
                  <a:pt x="4484551" y="0"/>
                  <a:pt x="5778000" y="1293449"/>
                  <a:pt x="5778000" y="2889000"/>
                </a:cubicBezTo>
                <a:cubicBezTo>
                  <a:pt x="5778000" y="4484551"/>
                  <a:pt x="4484551" y="5778000"/>
                  <a:pt x="2889000" y="5778000"/>
                </a:cubicBezTo>
                <a:cubicBezTo>
                  <a:pt x="1293449" y="5778000"/>
                  <a:pt x="0" y="4484551"/>
                  <a:pt x="0" y="2889000"/>
                </a:cubicBezTo>
                <a:cubicBezTo>
                  <a:pt x="0" y="1293449"/>
                  <a:pt x="1293449" y="0"/>
                  <a:pt x="2889000" y="0"/>
                </a:cubicBezTo>
                <a:close/>
              </a:path>
            </a:pathLst>
          </a:custGeom>
        </p:spPr>
      </p:pic>
      <p:sp>
        <p:nvSpPr>
          <p:cNvPr id="6" name="textruta 5">
            <a:extLst>
              <a:ext uri="{FF2B5EF4-FFF2-40B4-BE49-F238E27FC236}">
                <a16:creationId xmlns:a16="http://schemas.microsoft.com/office/drawing/2014/main" id="{94216AB8-F10E-0C37-3EF2-ED51CFD0F453}"/>
              </a:ext>
            </a:extLst>
          </p:cNvPr>
          <p:cNvSpPr txBox="1"/>
          <p:nvPr/>
        </p:nvSpPr>
        <p:spPr>
          <a:xfrm>
            <a:off x="439906" y="4947380"/>
            <a:ext cx="6096000" cy="830997"/>
          </a:xfrm>
          <a:prstGeom prst="rect">
            <a:avLst/>
          </a:prstGeom>
          <a:noFill/>
        </p:spPr>
        <p:txBody>
          <a:bodyPr wrap="square">
            <a:spAutoFit/>
          </a:bodyPr>
          <a:lstStyle/>
          <a:p>
            <a:pPr marL="0" indent="0">
              <a:buNone/>
            </a:pPr>
            <a:r>
              <a:rPr lang="en-US" sz="2400" dirty="0">
                <a:ea typeface="+mn-lt"/>
                <a:cs typeface="+mn-lt"/>
              </a:rPr>
              <a:t>Vi </a:t>
            </a:r>
            <a:r>
              <a:rPr lang="en-US" sz="2400" dirty="0" err="1">
                <a:ea typeface="+mn-lt"/>
                <a:cs typeface="+mn-lt"/>
              </a:rPr>
              <a:t>är</a:t>
            </a:r>
            <a:r>
              <a:rPr lang="en-US" sz="2400" dirty="0">
                <a:ea typeface="+mn-lt"/>
                <a:cs typeface="+mn-lt"/>
              </a:rPr>
              <a:t> </a:t>
            </a:r>
            <a:r>
              <a:rPr lang="en-US" sz="2400" dirty="0" err="1">
                <a:ea typeface="+mn-lt"/>
                <a:cs typeface="+mn-lt"/>
              </a:rPr>
              <a:t>föreningen</a:t>
            </a:r>
            <a:r>
              <a:rPr lang="en-US" sz="2400" dirty="0">
                <a:ea typeface="+mn-lt"/>
                <a:cs typeface="+mn-lt"/>
              </a:rPr>
              <a:t> </a:t>
            </a:r>
            <a:r>
              <a:rPr lang="en-US" sz="2400" dirty="0" err="1">
                <a:ea typeface="+mn-lt"/>
                <a:cs typeface="+mn-lt"/>
              </a:rPr>
              <a:t>som</a:t>
            </a:r>
            <a:r>
              <a:rPr lang="en-US" sz="2400" dirty="0">
                <a:ea typeface="+mn-lt"/>
                <a:cs typeface="+mn-lt"/>
              </a:rPr>
              <a:t> </a:t>
            </a:r>
            <a:r>
              <a:rPr lang="en-US" sz="2400" dirty="0" err="1">
                <a:ea typeface="+mn-lt"/>
                <a:cs typeface="+mn-lt"/>
              </a:rPr>
              <a:t>skapar</a:t>
            </a:r>
            <a:r>
              <a:rPr lang="en-US" sz="2400" dirty="0">
                <a:ea typeface="+mn-lt"/>
                <a:cs typeface="+mn-lt"/>
              </a:rPr>
              <a:t> </a:t>
            </a:r>
            <a:r>
              <a:rPr lang="en-US" sz="2400" dirty="0" err="1">
                <a:ea typeface="+mn-lt"/>
                <a:cs typeface="+mn-lt"/>
              </a:rPr>
              <a:t>en</a:t>
            </a:r>
            <a:r>
              <a:rPr lang="en-US" sz="2400" dirty="0">
                <a:ea typeface="+mn-lt"/>
                <a:cs typeface="+mn-lt"/>
              </a:rPr>
              <a:t> </a:t>
            </a:r>
            <a:r>
              <a:rPr lang="en-US" sz="2400" dirty="0" err="1">
                <a:ea typeface="+mn-lt"/>
                <a:cs typeface="+mn-lt"/>
              </a:rPr>
              <a:t>rolig</a:t>
            </a:r>
            <a:r>
              <a:rPr lang="en-US" sz="2400" dirty="0">
                <a:ea typeface="+mn-lt"/>
                <a:cs typeface="+mn-lt"/>
              </a:rPr>
              <a:t>, </a:t>
            </a:r>
            <a:r>
              <a:rPr lang="en-US" sz="2400" dirty="0" err="1">
                <a:ea typeface="+mn-lt"/>
                <a:cs typeface="+mn-lt"/>
              </a:rPr>
              <a:t>trygg</a:t>
            </a:r>
            <a:r>
              <a:rPr lang="en-US" sz="2400" dirty="0">
                <a:ea typeface="+mn-lt"/>
                <a:cs typeface="+mn-lt"/>
              </a:rPr>
              <a:t> och </a:t>
            </a:r>
            <a:r>
              <a:rPr lang="en-US" sz="2400" dirty="0" err="1">
                <a:ea typeface="+mn-lt"/>
                <a:cs typeface="+mn-lt"/>
              </a:rPr>
              <a:t>meningsfull</a:t>
            </a:r>
            <a:r>
              <a:rPr lang="en-US" sz="2400" dirty="0">
                <a:ea typeface="+mn-lt"/>
                <a:cs typeface="+mn-lt"/>
              </a:rPr>
              <a:t> </a:t>
            </a:r>
            <a:r>
              <a:rPr lang="en-US" sz="2400" dirty="0" err="1">
                <a:ea typeface="+mn-lt"/>
                <a:cs typeface="+mn-lt"/>
              </a:rPr>
              <a:t>hockeymiljö</a:t>
            </a:r>
            <a:r>
              <a:rPr lang="en-US" sz="2400" dirty="0">
                <a:ea typeface="+mn-lt"/>
                <a:cs typeface="+mn-lt"/>
              </a:rPr>
              <a:t> - </a:t>
            </a:r>
            <a:r>
              <a:rPr lang="en-US" sz="2400" dirty="0" err="1">
                <a:ea typeface="+mn-lt"/>
                <a:cs typeface="+mn-lt"/>
              </a:rPr>
              <a:t>här</a:t>
            </a:r>
            <a:r>
              <a:rPr lang="en-US" sz="2400" dirty="0">
                <a:ea typeface="+mn-lt"/>
                <a:cs typeface="+mn-lt"/>
              </a:rPr>
              <a:t> </a:t>
            </a:r>
            <a:r>
              <a:rPr lang="en-US" sz="2400" dirty="0" err="1">
                <a:ea typeface="+mn-lt"/>
                <a:cs typeface="+mn-lt"/>
              </a:rPr>
              <a:t>är</a:t>
            </a:r>
            <a:r>
              <a:rPr lang="en-US" sz="2400" dirty="0">
                <a:ea typeface="+mn-lt"/>
                <a:cs typeface="+mn-lt"/>
              </a:rPr>
              <a:t> </a:t>
            </a:r>
            <a:r>
              <a:rPr lang="en-US" sz="2400" dirty="0" err="1">
                <a:ea typeface="+mn-lt"/>
                <a:cs typeface="+mn-lt"/>
              </a:rPr>
              <a:t>alla</a:t>
            </a:r>
            <a:r>
              <a:rPr lang="en-US" sz="2400" dirty="0">
                <a:ea typeface="+mn-lt"/>
                <a:cs typeface="+mn-lt"/>
              </a:rPr>
              <a:t> </a:t>
            </a:r>
            <a:r>
              <a:rPr lang="en-US" sz="2400" dirty="0" err="1">
                <a:ea typeface="+mn-lt"/>
                <a:cs typeface="+mn-lt"/>
              </a:rPr>
              <a:t>välkomna</a:t>
            </a:r>
            <a:r>
              <a:rPr lang="en-US" sz="2400" dirty="0">
                <a:ea typeface="+mn-lt"/>
                <a:cs typeface="+mn-lt"/>
              </a:rPr>
              <a:t>”</a:t>
            </a:r>
          </a:p>
        </p:txBody>
      </p:sp>
      <p:sp>
        <p:nvSpPr>
          <p:cNvPr id="4" name="textruta 3">
            <a:extLst>
              <a:ext uri="{FF2B5EF4-FFF2-40B4-BE49-F238E27FC236}">
                <a16:creationId xmlns:a16="http://schemas.microsoft.com/office/drawing/2014/main" id="{69271492-F890-5694-EFF2-79A3E2D36E77}"/>
              </a:ext>
            </a:extLst>
          </p:cNvPr>
          <p:cNvSpPr txBox="1"/>
          <p:nvPr/>
        </p:nvSpPr>
        <p:spPr>
          <a:xfrm>
            <a:off x="4495519" y="1079623"/>
            <a:ext cx="2286000" cy="1754326"/>
          </a:xfrm>
          <a:prstGeom prst="rect">
            <a:avLst/>
          </a:prstGeom>
          <a:noFill/>
        </p:spPr>
        <p:txBody>
          <a:bodyPr wrap="square" rtlCol="0">
            <a:spAutoFit/>
          </a:bodyPr>
          <a:lstStyle/>
          <a:p>
            <a:r>
              <a:rPr lang="sv-SE" dirty="0"/>
              <a:t>Glädje</a:t>
            </a:r>
            <a:br>
              <a:rPr lang="sv-SE" dirty="0"/>
            </a:br>
            <a:r>
              <a:rPr lang="sv-SE" dirty="0"/>
              <a:t>Utveckling</a:t>
            </a:r>
            <a:br>
              <a:rPr lang="sv-SE" dirty="0"/>
            </a:br>
            <a:r>
              <a:rPr lang="sv-SE" dirty="0"/>
              <a:t>Gemenskap</a:t>
            </a:r>
            <a:br>
              <a:rPr lang="sv-SE" dirty="0"/>
            </a:br>
            <a:r>
              <a:rPr lang="sv-SE" dirty="0"/>
              <a:t>Prestation</a:t>
            </a:r>
            <a:br>
              <a:rPr lang="sv-SE" dirty="0"/>
            </a:br>
            <a:br>
              <a:rPr lang="sv-SE" dirty="0"/>
            </a:br>
            <a:endParaRPr lang="sv-SE" dirty="0"/>
          </a:p>
        </p:txBody>
      </p:sp>
    </p:spTree>
    <p:extLst>
      <p:ext uri="{BB962C8B-B14F-4D97-AF65-F5344CB8AC3E}">
        <p14:creationId xmlns:p14="http://schemas.microsoft.com/office/powerpoint/2010/main" val="371936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E039E2-38E9-EFD1-D864-C07DFDCAD56E}"/>
              </a:ext>
            </a:extLst>
          </p:cNvPr>
          <p:cNvSpPr>
            <a:spLocks noGrp="1"/>
          </p:cNvSpPr>
          <p:nvPr>
            <p:ph type="title"/>
          </p:nvPr>
        </p:nvSpPr>
        <p:spPr>
          <a:xfrm>
            <a:off x="3488924" y="340216"/>
            <a:ext cx="8703076" cy="1160110"/>
          </a:xfrm>
          <a:prstGeom prst="ellipse">
            <a:avLst/>
          </a:prstGeom>
        </p:spPr>
        <p:txBody>
          <a:bodyPr vert="horz" lIns="91440" tIns="45720" rIns="91440" bIns="45720" rtlCol="0">
            <a:normAutofit fontScale="90000"/>
          </a:bodyPr>
          <a:lstStyle/>
          <a:p>
            <a:r>
              <a:rPr lang="en-US" sz="4100" kern="1200" dirty="0" err="1">
                <a:latin typeface="+mj-lt"/>
                <a:ea typeface="+mj-ea"/>
                <a:cs typeface="+mj-cs"/>
              </a:rPr>
              <a:t>Föräldrar</a:t>
            </a:r>
            <a:br>
              <a:rPr lang="en-US" sz="4100" kern="1200" dirty="0">
                <a:latin typeface="+mj-lt"/>
                <a:ea typeface="+mj-ea"/>
                <a:cs typeface="+mj-cs"/>
              </a:rPr>
            </a:br>
            <a:r>
              <a:rPr lang="sv-SE" sz="1800" dirty="0">
                <a:effectLst/>
                <a:latin typeface="Calibri" panose="020F0502020204030204" pitchFamily="34" charset="0"/>
                <a:ea typeface="Calibri" panose="020F0502020204030204" pitchFamily="34" charset="0"/>
              </a:rPr>
              <a:t>Den viktigaste rollen för oss alla som Idrottsföräldrar är att stötta våra barn, i såväl med- som motgång. </a:t>
            </a:r>
            <a:endParaRPr lang="en-US" sz="4100" kern="1200" dirty="0">
              <a:latin typeface="+mj-lt"/>
              <a:ea typeface="+mj-ea"/>
              <a:cs typeface="+mj-cs"/>
            </a:endParaRPr>
          </a:p>
        </p:txBody>
      </p:sp>
      <p:pic>
        <p:nvPicPr>
          <p:cNvPr id="4" name="Platshållare för innehåll 3" descr="En bild som visar röd&#10;&#10;Automatiskt genererad beskrivning">
            <a:extLst>
              <a:ext uri="{FF2B5EF4-FFF2-40B4-BE49-F238E27FC236}">
                <a16:creationId xmlns:a16="http://schemas.microsoft.com/office/drawing/2014/main" id="{ED2AC5AE-A0F5-C696-ADD1-C915499A446F}"/>
              </a:ext>
            </a:extLst>
          </p:cNvPr>
          <p:cNvPicPr>
            <a:picLocks noGrp="1" noChangeAspect="1"/>
          </p:cNvPicPr>
          <p:nvPr>
            <p:ph idx="1"/>
          </p:nvPr>
        </p:nvPicPr>
        <p:blipFill rotWithShape="1">
          <a:blip r:embed="rId3">
            <a:extLst>
              <a:ext uri="{BEBA8EAE-BF5A-486C-A8C5-ECC9F3942E4B}">
                <a14:imgProps xmlns:a14="http://schemas.microsoft.com/office/drawing/2010/main">
                  <a14:imgLayer r:embed="rId4">
                    <a14:imgEffect>
                      <a14:backgroundRemoval t="1778" b="97778" l="0" r="100000"/>
                    </a14:imgEffect>
                  </a14:imgLayer>
                </a14:imgProps>
              </a:ext>
              <a:ext uri="{28A0092B-C50C-407E-A947-70E740481C1C}">
                <a14:useLocalDpi xmlns:a14="http://schemas.microsoft.com/office/drawing/2010/main" val="0"/>
              </a:ext>
            </a:extLst>
          </a:blip>
          <a:srcRect l="26529" r="3601"/>
          <a:stretch/>
        </p:blipFill>
        <p:spPr>
          <a:xfrm>
            <a:off x="651252" y="519618"/>
            <a:ext cx="4024332" cy="5683955"/>
          </a:xfrm>
          <a:custGeom>
            <a:avLst/>
            <a:gdLst/>
            <a:ahLst/>
            <a:cxnLst/>
            <a:rect l="l" t="t" r="r" b="b"/>
            <a:pathLst>
              <a:path w="4643496" h="5550370">
                <a:moveTo>
                  <a:pt x="81586" y="0"/>
                </a:moveTo>
                <a:lnTo>
                  <a:pt x="4561910" y="0"/>
                </a:lnTo>
                <a:cubicBezTo>
                  <a:pt x="4606969" y="0"/>
                  <a:pt x="4643496" y="36527"/>
                  <a:pt x="4643496" y="81586"/>
                </a:cubicBezTo>
                <a:lnTo>
                  <a:pt x="4643496" y="5468784"/>
                </a:lnTo>
                <a:cubicBezTo>
                  <a:pt x="4643496" y="5513843"/>
                  <a:pt x="4606969" y="5550370"/>
                  <a:pt x="4561910" y="5550370"/>
                </a:cubicBezTo>
                <a:lnTo>
                  <a:pt x="81586" y="5550370"/>
                </a:lnTo>
                <a:cubicBezTo>
                  <a:pt x="36527" y="5550370"/>
                  <a:pt x="0" y="5513843"/>
                  <a:pt x="0" y="5468784"/>
                </a:cubicBezTo>
                <a:lnTo>
                  <a:pt x="0" y="81586"/>
                </a:lnTo>
                <a:cubicBezTo>
                  <a:pt x="0" y="36527"/>
                  <a:pt x="36527" y="0"/>
                  <a:pt x="81586" y="0"/>
                </a:cubicBezTo>
                <a:close/>
              </a:path>
            </a:pathLst>
          </a:custGeom>
        </p:spPr>
      </p:pic>
      <p:graphicFrame>
        <p:nvGraphicFramePr>
          <p:cNvPr id="6" name="textruta 2">
            <a:extLst>
              <a:ext uri="{FF2B5EF4-FFF2-40B4-BE49-F238E27FC236}">
                <a16:creationId xmlns:a16="http://schemas.microsoft.com/office/drawing/2014/main" id="{F490B920-573A-7D2D-CB78-C6ACA7AFC69A}"/>
              </a:ext>
            </a:extLst>
          </p:cNvPr>
          <p:cNvGraphicFramePr/>
          <p:nvPr/>
        </p:nvGraphicFramePr>
        <p:xfrm>
          <a:off x="6276513" y="1500326"/>
          <a:ext cx="5264235" cy="471420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437501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047" y="164079"/>
            <a:ext cx="4992660" cy="940763"/>
          </a:xfrm>
        </p:spPr>
        <p:txBody>
          <a:bodyPr>
            <a:noAutofit/>
          </a:bodyPr>
          <a:lstStyle/>
          <a:p>
            <a:pPr algn="l"/>
            <a:r>
              <a:rPr lang="en-US" sz="3200" dirty="0"/>
              <a:t>ÅRSHJUL</a:t>
            </a:r>
            <a:br>
              <a:rPr lang="en-US" sz="3200" dirty="0"/>
            </a:br>
            <a:r>
              <a:rPr lang="en-US" sz="3200" dirty="0" err="1"/>
              <a:t>Föreningens</a:t>
            </a:r>
            <a:r>
              <a:rPr lang="en-US" sz="3200" dirty="0"/>
              <a:t> </a:t>
            </a:r>
            <a:r>
              <a:rPr lang="en-US" sz="3200" dirty="0" err="1"/>
              <a:t>aktiviteter</a:t>
            </a:r>
            <a:endParaRPr lang="en-US" sz="3200" dirty="0"/>
          </a:p>
        </p:txBody>
      </p:sp>
      <p:graphicFrame>
        <p:nvGraphicFramePr>
          <p:cNvPr id="5" name="Diagram 4"/>
          <p:cNvGraphicFramePr/>
          <p:nvPr/>
        </p:nvGraphicFramePr>
        <p:xfrm>
          <a:off x="3830208" y="2120089"/>
          <a:ext cx="4996745" cy="33685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undad rektangulär 14"/>
          <p:cNvSpPr/>
          <p:nvPr/>
        </p:nvSpPr>
        <p:spPr>
          <a:xfrm>
            <a:off x="7882037" y="1119326"/>
            <a:ext cx="2700440" cy="631936"/>
          </a:xfrm>
          <a:prstGeom prst="wedgeRoundRectCallout">
            <a:avLst>
              <a:gd name="adj1" fmla="val -60473"/>
              <a:gd name="adj2" fmla="val 178953"/>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Arial" panose="020B0604020202020204" pitchFamily="34" charset="0"/>
              <a:buChar char="•"/>
              <a:defRPr/>
            </a:pPr>
            <a:r>
              <a:rPr lang="sv-SE" i="1" dirty="0">
                <a:solidFill>
                  <a:schemeClr val="tx1"/>
                </a:solidFill>
                <a:highlight>
                  <a:srgbClr val="FFFF00"/>
                </a:highlight>
              </a:rPr>
              <a:t>Sportlotten</a:t>
            </a:r>
          </a:p>
          <a:p>
            <a:pPr marL="285750" indent="-285750">
              <a:buFont typeface="Arial" panose="020B0604020202020204" pitchFamily="34" charset="0"/>
              <a:buChar char="•"/>
              <a:defRPr/>
            </a:pPr>
            <a:r>
              <a:rPr lang="sv-SE" i="1" dirty="0">
                <a:solidFill>
                  <a:schemeClr val="tx1"/>
                </a:solidFill>
              </a:rPr>
              <a:t>Alf Andersson Cup</a:t>
            </a:r>
          </a:p>
        </p:txBody>
      </p:sp>
      <p:sp>
        <p:nvSpPr>
          <p:cNvPr id="8" name="Rundad rektangulär 15"/>
          <p:cNvSpPr/>
          <p:nvPr/>
        </p:nvSpPr>
        <p:spPr>
          <a:xfrm>
            <a:off x="5331707" y="708917"/>
            <a:ext cx="2244071" cy="764420"/>
          </a:xfrm>
          <a:prstGeom prst="wedgeRoundRectCallout">
            <a:avLst>
              <a:gd name="adj1" fmla="val 1504"/>
              <a:gd name="adj2" fmla="val 122734"/>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Arial" panose="020B0604020202020204" pitchFamily="34" charset="0"/>
              <a:buChar char="•"/>
              <a:defRPr/>
            </a:pPr>
            <a:endParaRPr lang="sv-SE" i="1" dirty="0">
              <a:solidFill>
                <a:schemeClr val="tx1"/>
              </a:solidFill>
            </a:endParaRPr>
          </a:p>
        </p:txBody>
      </p:sp>
      <p:sp>
        <p:nvSpPr>
          <p:cNvPr id="9" name="Rundad rektangulär 16"/>
          <p:cNvSpPr/>
          <p:nvPr/>
        </p:nvSpPr>
        <p:spPr>
          <a:xfrm>
            <a:off x="2486347" y="1208122"/>
            <a:ext cx="2769162" cy="647700"/>
          </a:xfrm>
          <a:prstGeom prst="wedgeRoundRectCallout">
            <a:avLst>
              <a:gd name="adj1" fmla="val 55454"/>
              <a:gd name="adj2" fmla="val 119798"/>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Arial" panose="020B0604020202020204" pitchFamily="34" charset="0"/>
              <a:buChar char="•"/>
              <a:defRPr/>
            </a:pPr>
            <a:endParaRPr lang="sv-SE" i="1" dirty="0">
              <a:solidFill>
                <a:schemeClr val="tx1"/>
              </a:solidFill>
            </a:endParaRPr>
          </a:p>
        </p:txBody>
      </p:sp>
      <p:sp>
        <p:nvSpPr>
          <p:cNvPr id="10" name="Rundad rektangulär 17"/>
          <p:cNvSpPr/>
          <p:nvPr/>
        </p:nvSpPr>
        <p:spPr>
          <a:xfrm>
            <a:off x="2266951" y="2033211"/>
            <a:ext cx="1727200" cy="600177"/>
          </a:xfrm>
          <a:prstGeom prst="wedgeRoundRectCallout">
            <a:avLst>
              <a:gd name="adj1" fmla="val 85242"/>
              <a:gd name="adj2" fmla="val 61133"/>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11" name="Rundad rektangulär 18"/>
          <p:cNvSpPr/>
          <p:nvPr/>
        </p:nvSpPr>
        <p:spPr>
          <a:xfrm>
            <a:off x="344036" y="2703942"/>
            <a:ext cx="2937762" cy="1239719"/>
          </a:xfrm>
          <a:prstGeom prst="wedgeRoundRectCallout">
            <a:avLst>
              <a:gd name="adj1" fmla="val 89064"/>
              <a:gd name="adj2" fmla="val 11926"/>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Arial" panose="020B0604020202020204" pitchFamily="34" charset="0"/>
              <a:buChar char="•"/>
              <a:defRPr/>
            </a:pPr>
            <a:r>
              <a:rPr lang="sv-SE" i="1" dirty="0">
                <a:solidFill>
                  <a:schemeClr val="tx1"/>
                </a:solidFill>
                <a:highlight>
                  <a:srgbClr val="FFFF00"/>
                </a:highlight>
              </a:rPr>
              <a:t>Bingolotter</a:t>
            </a:r>
          </a:p>
          <a:p>
            <a:pPr marL="285750" indent="-285750">
              <a:buFont typeface="Arial" panose="020B0604020202020204" pitchFamily="34" charset="0"/>
              <a:buChar char="•"/>
              <a:defRPr/>
            </a:pPr>
            <a:r>
              <a:rPr lang="sv-SE" i="1" dirty="0">
                <a:solidFill>
                  <a:schemeClr val="tx1"/>
                </a:solidFill>
              </a:rPr>
              <a:t>Tjörncupen</a:t>
            </a:r>
          </a:p>
          <a:p>
            <a:pPr marL="285750" indent="-285750">
              <a:buFont typeface="Arial" panose="020B0604020202020204" pitchFamily="34" charset="0"/>
              <a:buChar char="•"/>
              <a:defRPr/>
            </a:pPr>
            <a:r>
              <a:rPr lang="sv-SE" i="1" dirty="0">
                <a:solidFill>
                  <a:schemeClr val="tx1"/>
                </a:solidFill>
              </a:rPr>
              <a:t>Föräldramöten</a:t>
            </a:r>
          </a:p>
          <a:p>
            <a:pPr marL="285750" indent="-285750">
              <a:buFont typeface="Arial" panose="020B0604020202020204" pitchFamily="34" charset="0"/>
              <a:buChar char="•"/>
              <a:defRPr/>
            </a:pPr>
            <a:r>
              <a:rPr lang="sv-SE" i="1" dirty="0">
                <a:solidFill>
                  <a:schemeClr val="tx1"/>
                </a:solidFill>
              </a:rPr>
              <a:t>Domarutbildning RIK</a:t>
            </a:r>
          </a:p>
        </p:txBody>
      </p:sp>
      <p:sp>
        <p:nvSpPr>
          <p:cNvPr id="12" name="Rundad rektangulär 19"/>
          <p:cNvSpPr/>
          <p:nvPr/>
        </p:nvSpPr>
        <p:spPr>
          <a:xfrm>
            <a:off x="5583446" y="5902362"/>
            <a:ext cx="2118989" cy="727604"/>
          </a:xfrm>
          <a:prstGeom prst="wedgeRoundRectCallout">
            <a:avLst>
              <a:gd name="adj1" fmla="val -3171"/>
              <a:gd name="adj2" fmla="val -111494"/>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13" name="Rundad rektangulär 20"/>
          <p:cNvSpPr/>
          <p:nvPr/>
        </p:nvSpPr>
        <p:spPr>
          <a:xfrm>
            <a:off x="8865847" y="3347361"/>
            <a:ext cx="3013280" cy="1452445"/>
          </a:xfrm>
          <a:prstGeom prst="wedgeRoundRectCallout">
            <a:avLst>
              <a:gd name="adj1" fmla="val -66712"/>
              <a:gd name="adj2" fmla="val -15798"/>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sv-SE" i="1" dirty="0">
              <a:solidFill>
                <a:schemeClr val="tx1"/>
              </a:solidFill>
            </a:endParaRPr>
          </a:p>
          <a:p>
            <a:pPr marL="285750" indent="-285750">
              <a:buFont typeface="Arial" panose="020B0604020202020204" pitchFamily="34" charset="0"/>
              <a:buChar char="•"/>
              <a:defRPr/>
            </a:pPr>
            <a:r>
              <a:rPr lang="sv-SE" dirty="0">
                <a:solidFill>
                  <a:schemeClr val="tx1"/>
                </a:solidFill>
              </a:rPr>
              <a:t>RIK-Fest/</a:t>
            </a:r>
            <a:r>
              <a:rPr lang="sv-SE" dirty="0" err="1">
                <a:solidFill>
                  <a:schemeClr val="tx1"/>
                </a:solidFill>
              </a:rPr>
              <a:t>After</a:t>
            </a:r>
            <a:r>
              <a:rPr lang="sv-SE" dirty="0">
                <a:solidFill>
                  <a:schemeClr val="tx1"/>
                </a:solidFill>
              </a:rPr>
              <a:t> </a:t>
            </a:r>
            <a:r>
              <a:rPr lang="sv-SE" dirty="0" err="1">
                <a:solidFill>
                  <a:schemeClr val="tx1"/>
                </a:solidFill>
              </a:rPr>
              <a:t>Season</a:t>
            </a:r>
            <a:endParaRPr lang="sv-SE" i="1" dirty="0">
              <a:solidFill>
                <a:schemeClr val="tx1"/>
              </a:solidFill>
            </a:endParaRPr>
          </a:p>
          <a:p>
            <a:pPr marL="285750" indent="-285750">
              <a:buFont typeface="Arial" panose="020B0604020202020204" pitchFamily="34" charset="0"/>
              <a:buChar char="•"/>
              <a:defRPr/>
            </a:pPr>
            <a:r>
              <a:rPr lang="sv-SE" i="1" dirty="0">
                <a:solidFill>
                  <a:schemeClr val="tx1"/>
                </a:solidFill>
              </a:rPr>
              <a:t>Säsongsavslutning</a:t>
            </a:r>
          </a:p>
          <a:p>
            <a:pPr marL="285750" indent="-285750">
              <a:buFont typeface="Arial" panose="020B0604020202020204" pitchFamily="34" charset="0"/>
              <a:buChar char="•"/>
              <a:defRPr/>
            </a:pPr>
            <a:r>
              <a:rPr lang="sv-SE" i="1" dirty="0">
                <a:solidFill>
                  <a:schemeClr val="tx1"/>
                </a:solidFill>
              </a:rPr>
              <a:t>Städdag</a:t>
            </a:r>
          </a:p>
        </p:txBody>
      </p:sp>
      <p:sp>
        <p:nvSpPr>
          <p:cNvPr id="14" name="Rundad rektangulär 21"/>
          <p:cNvSpPr/>
          <p:nvPr/>
        </p:nvSpPr>
        <p:spPr>
          <a:xfrm>
            <a:off x="13100" y="4081534"/>
            <a:ext cx="3817108" cy="1690226"/>
          </a:xfrm>
          <a:prstGeom prst="wedgeRoundRectCallout">
            <a:avLst>
              <a:gd name="adj1" fmla="val 84281"/>
              <a:gd name="adj2" fmla="val -22751"/>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15" name="Rundad rektangulär 22"/>
          <p:cNvSpPr/>
          <p:nvPr/>
        </p:nvSpPr>
        <p:spPr>
          <a:xfrm>
            <a:off x="8826953" y="1883655"/>
            <a:ext cx="3091069" cy="1308911"/>
          </a:xfrm>
          <a:prstGeom prst="wedgeRoundRectCallout">
            <a:avLst>
              <a:gd name="adj1" fmla="val -69820"/>
              <a:gd name="adj2" fmla="val 35734"/>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Arial" panose="020B0604020202020204" pitchFamily="34" charset="0"/>
              <a:buChar char="•"/>
              <a:defRPr/>
            </a:pPr>
            <a:r>
              <a:rPr lang="sv-SE" dirty="0">
                <a:solidFill>
                  <a:schemeClr val="tx1"/>
                </a:solidFill>
              </a:rPr>
              <a:t>Jan </a:t>
            </a:r>
            <a:r>
              <a:rPr lang="sv-SE" dirty="0" err="1">
                <a:solidFill>
                  <a:schemeClr val="tx1"/>
                </a:solidFill>
              </a:rPr>
              <a:t>Ovars</a:t>
            </a:r>
            <a:r>
              <a:rPr lang="sv-SE" dirty="0">
                <a:solidFill>
                  <a:schemeClr val="tx1"/>
                </a:solidFill>
              </a:rPr>
              <a:t> Cup</a:t>
            </a:r>
          </a:p>
          <a:p>
            <a:pPr marL="285750" indent="-285750">
              <a:buFont typeface="Arial" panose="020B0604020202020204" pitchFamily="34" charset="0"/>
              <a:buChar char="•"/>
              <a:defRPr/>
            </a:pPr>
            <a:r>
              <a:rPr lang="sv-SE" dirty="0">
                <a:solidFill>
                  <a:schemeClr val="tx1"/>
                </a:solidFill>
              </a:rPr>
              <a:t>Sportlotten, avslut</a:t>
            </a:r>
            <a:endParaRPr lang="sv-SE" i="1" dirty="0">
              <a:solidFill>
                <a:schemeClr val="tx1"/>
              </a:solidFill>
            </a:endParaRPr>
          </a:p>
        </p:txBody>
      </p:sp>
      <p:sp>
        <p:nvSpPr>
          <p:cNvPr id="16" name="Rundad rektangulär 23"/>
          <p:cNvSpPr/>
          <p:nvPr/>
        </p:nvSpPr>
        <p:spPr>
          <a:xfrm>
            <a:off x="8041095" y="5942128"/>
            <a:ext cx="2924149" cy="648072"/>
          </a:xfrm>
          <a:prstGeom prst="wedgeRoundRectCallout">
            <a:avLst>
              <a:gd name="adj1" fmla="val -45967"/>
              <a:gd name="adj2" fmla="val -122823"/>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Arial" panose="020B0604020202020204" pitchFamily="34" charset="0"/>
              <a:buChar char="•"/>
              <a:defRPr/>
            </a:pPr>
            <a:endParaRPr lang="sv-SE" i="1" dirty="0">
              <a:solidFill>
                <a:schemeClr val="tx1"/>
              </a:solidFill>
            </a:endParaRPr>
          </a:p>
        </p:txBody>
      </p:sp>
      <p:sp>
        <p:nvSpPr>
          <p:cNvPr id="17" name="Rundad rektangulär 25"/>
          <p:cNvSpPr/>
          <p:nvPr/>
        </p:nvSpPr>
        <p:spPr>
          <a:xfrm>
            <a:off x="8921216" y="5047802"/>
            <a:ext cx="2688581" cy="587122"/>
          </a:xfrm>
          <a:prstGeom prst="wedgeRoundRectCallout">
            <a:avLst>
              <a:gd name="adj1" fmla="val -87127"/>
              <a:gd name="adj2" fmla="val -77597"/>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22" name="textruta 40"/>
          <p:cNvSpPr txBox="1">
            <a:spLocks noChangeArrowheads="1"/>
          </p:cNvSpPr>
          <p:nvPr/>
        </p:nvSpPr>
        <p:spPr bwMode="auto">
          <a:xfrm>
            <a:off x="3192013" y="4331481"/>
            <a:ext cx="1373187" cy="584776"/>
          </a:xfrm>
          <a:prstGeom prst="rect">
            <a:avLst/>
          </a:prstGeom>
          <a:noFill/>
          <a:ln w="9525">
            <a:noFill/>
            <a:miter lim="800000"/>
            <a:headEnd/>
            <a:tailEnd/>
          </a:ln>
        </p:spPr>
        <p:txBody>
          <a:bodyPr wrap="square">
            <a:spAutoFit/>
          </a:bodyPr>
          <a:lstStyle/>
          <a:p>
            <a:endParaRPr lang="sv-SE" sz="1200" dirty="0">
              <a:latin typeface="Bookman Old Style"/>
              <a:cs typeface="Bookman Old Style"/>
            </a:endParaRPr>
          </a:p>
          <a:p>
            <a:endParaRPr lang="sv-SE" sz="1000" dirty="0">
              <a:latin typeface="Calibri" pitchFamily="34" charset="0"/>
            </a:endParaRPr>
          </a:p>
          <a:p>
            <a:pPr>
              <a:buFont typeface="Arial" charset="0"/>
              <a:buChar char="•"/>
            </a:pPr>
            <a:endParaRPr lang="sv-SE" sz="1000" dirty="0">
              <a:latin typeface="Calibri" pitchFamily="34" charset="0"/>
            </a:endParaRPr>
          </a:p>
        </p:txBody>
      </p:sp>
      <p:sp>
        <p:nvSpPr>
          <p:cNvPr id="23" name="Rundad rektangulär 38"/>
          <p:cNvSpPr/>
          <p:nvPr/>
        </p:nvSpPr>
        <p:spPr>
          <a:xfrm>
            <a:off x="2629833" y="5908578"/>
            <a:ext cx="2374757" cy="962148"/>
          </a:xfrm>
          <a:prstGeom prst="wedgeRoundRectCallout">
            <a:avLst>
              <a:gd name="adj1" fmla="val 63737"/>
              <a:gd name="adj2" fmla="val -47549"/>
              <a:gd name="adj3" fmla="val 16667"/>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Arial" panose="020B0604020202020204" pitchFamily="34" charset="0"/>
              <a:buChar char="•"/>
              <a:defRPr/>
            </a:pPr>
            <a:r>
              <a:rPr lang="sv-SE" dirty="0">
                <a:solidFill>
                  <a:schemeClr val="tx1"/>
                </a:solidFill>
              </a:rPr>
              <a:t>Uppstartscamp</a:t>
            </a:r>
          </a:p>
          <a:p>
            <a:pPr marL="285750" indent="-285750">
              <a:buFont typeface="Arial" panose="020B0604020202020204" pitchFamily="34" charset="0"/>
              <a:buChar char="•"/>
              <a:defRPr/>
            </a:pPr>
            <a:r>
              <a:rPr lang="sv-SE" dirty="0">
                <a:solidFill>
                  <a:schemeClr val="tx1"/>
                </a:solidFill>
                <a:highlight>
                  <a:srgbClr val="FFFF00"/>
                </a:highlight>
              </a:rPr>
              <a:t>Kirrat &amp; Klart</a:t>
            </a:r>
          </a:p>
        </p:txBody>
      </p:sp>
      <p:sp>
        <p:nvSpPr>
          <p:cNvPr id="28" name="textruta 39"/>
          <p:cNvSpPr txBox="1"/>
          <p:nvPr/>
        </p:nvSpPr>
        <p:spPr>
          <a:xfrm>
            <a:off x="7482902" y="5433065"/>
            <a:ext cx="184731" cy="246221"/>
          </a:xfrm>
          <a:prstGeom prst="rect">
            <a:avLst/>
          </a:prstGeom>
          <a:noFill/>
        </p:spPr>
        <p:txBody>
          <a:bodyPr wrap="none" rtlCol="0">
            <a:spAutoFit/>
          </a:bodyPr>
          <a:lstStyle/>
          <a:p>
            <a:endParaRPr lang="sv-SE" sz="1000"/>
          </a:p>
        </p:txBody>
      </p:sp>
      <p:sp>
        <p:nvSpPr>
          <p:cNvPr id="4" name="textruta 3">
            <a:extLst>
              <a:ext uri="{FF2B5EF4-FFF2-40B4-BE49-F238E27FC236}">
                <a16:creationId xmlns:a16="http://schemas.microsoft.com/office/drawing/2014/main" id="{6B4A34ED-CA1A-D197-6684-C21F3072EA87}"/>
              </a:ext>
            </a:extLst>
          </p:cNvPr>
          <p:cNvSpPr txBox="1"/>
          <p:nvPr/>
        </p:nvSpPr>
        <p:spPr>
          <a:xfrm>
            <a:off x="8962330" y="5047801"/>
            <a:ext cx="2267324" cy="646331"/>
          </a:xfrm>
          <a:prstGeom prst="rect">
            <a:avLst/>
          </a:prstGeom>
          <a:noFill/>
        </p:spPr>
        <p:txBody>
          <a:bodyPr wrap="square">
            <a:spAutoFit/>
          </a:bodyPr>
          <a:lstStyle/>
          <a:p>
            <a:pPr marL="285750" indent="-285750">
              <a:buFont typeface="Arial" panose="020B0604020202020204" pitchFamily="34" charset="0"/>
              <a:buChar char="•"/>
              <a:defRPr/>
            </a:pPr>
            <a:r>
              <a:rPr lang="sv-SE" dirty="0">
                <a:solidFill>
                  <a:schemeClr val="tx1"/>
                </a:solidFill>
              </a:rPr>
              <a:t>Årsmöte</a:t>
            </a:r>
          </a:p>
          <a:p>
            <a:pPr marL="285750" indent="-285750">
              <a:buFont typeface="Arial" panose="020B0604020202020204" pitchFamily="34" charset="0"/>
              <a:buChar char="•"/>
              <a:defRPr/>
            </a:pPr>
            <a:r>
              <a:rPr lang="sv-SE" i="1" dirty="0"/>
              <a:t>Havets dag</a:t>
            </a:r>
            <a:endParaRPr lang="sv-SE" i="1" dirty="0">
              <a:solidFill>
                <a:schemeClr val="tx1"/>
              </a:solidFill>
            </a:endParaRPr>
          </a:p>
        </p:txBody>
      </p:sp>
      <p:sp>
        <p:nvSpPr>
          <p:cNvPr id="6" name="textruta 5">
            <a:extLst>
              <a:ext uri="{FF2B5EF4-FFF2-40B4-BE49-F238E27FC236}">
                <a16:creationId xmlns:a16="http://schemas.microsoft.com/office/drawing/2014/main" id="{6568EF59-36FB-B24C-AF86-9A904980FE5F}"/>
              </a:ext>
            </a:extLst>
          </p:cNvPr>
          <p:cNvSpPr txBox="1"/>
          <p:nvPr/>
        </p:nvSpPr>
        <p:spPr>
          <a:xfrm>
            <a:off x="468385" y="4200038"/>
            <a:ext cx="3226446" cy="1384995"/>
          </a:xfrm>
          <a:prstGeom prst="rect">
            <a:avLst/>
          </a:prstGeom>
          <a:noFill/>
        </p:spPr>
        <p:txBody>
          <a:bodyPr wrap="square">
            <a:spAutoFit/>
          </a:bodyPr>
          <a:lstStyle/>
          <a:p>
            <a:pPr marL="285750" indent="-285750">
              <a:buFont typeface="Arial" panose="020B0604020202020204" pitchFamily="34" charset="0"/>
              <a:buChar char="•"/>
              <a:defRPr/>
            </a:pPr>
            <a:r>
              <a:rPr lang="sv-SE" sz="1200" i="1" dirty="0"/>
              <a:t>Fotografering</a:t>
            </a:r>
          </a:p>
          <a:p>
            <a:pPr marL="285750" indent="-285750">
              <a:buFont typeface="Arial" panose="020B0604020202020204" pitchFamily="34" charset="0"/>
              <a:buChar char="•"/>
              <a:defRPr/>
            </a:pPr>
            <a:r>
              <a:rPr lang="sv-SE" sz="1200" i="1" dirty="0">
                <a:solidFill>
                  <a:schemeClr val="tx1"/>
                </a:solidFill>
              </a:rPr>
              <a:t>Kirrat &amp; Klart, avslut</a:t>
            </a:r>
          </a:p>
          <a:p>
            <a:pPr marL="285750" indent="-285750">
              <a:buFont typeface="Arial" panose="020B0604020202020204" pitchFamily="34" charset="0"/>
              <a:buChar char="•"/>
              <a:defRPr/>
            </a:pPr>
            <a:r>
              <a:rPr lang="sv-SE" sz="1200" i="1" dirty="0"/>
              <a:t>RIK Dag/Start H skolan</a:t>
            </a:r>
            <a:endParaRPr lang="sv-SE" sz="1200" i="1" dirty="0">
              <a:solidFill>
                <a:schemeClr val="tx1"/>
              </a:solidFill>
            </a:endParaRPr>
          </a:p>
          <a:p>
            <a:pPr marL="285750" indent="-285750">
              <a:buFont typeface="Arial" panose="020B0604020202020204" pitchFamily="34" charset="0"/>
              <a:buChar char="•"/>
              <a:defRPr/>
            </a:pPr>
            <a:r>
              <a:rPr lang="sv-SE" sz="1200" i="1" dirty="0"/>
              <a:t>Sekretariatutbildning</a:t>
            </a:r>
          </a:p>
          <a:p>
            <a:pPr marL="285750" indent="-285750">
              <a:buFont typeface="Arial" panose="020B0604020202020204" pitchFamily="34" charset="0"/>
              <a:buChar char="•"/>
              <a:defRPr/>
            </a:pPr>
            <a:r>
              <a:rPr lang="sv-SE" sz="1200" i="1" dirty="0">
                <a:solidFill>
                  <a:schemeClr val="tx1"/>
                </a:solidFill>
              </a:rPr>
              <a:t>Kick Off</a:t>
            </a:r>
          </a:p>
          <a:p>
            <a:pPr marL="285750" indent="-285750">
              <a:buFont typeface="Arial" panose="020B0604020202020204" pitchFamily="34" charset="0"/>
              <a:buChar char="•"/>
              <a:defRPr/>
            </a:pPr>
            <a:r>
              <a:rPr lang="sv-SE" sz="1200" i="1" dirty="0"/>
              <a:t>Belastningsregister, vart annat år</a:t>
            </a:r>
          </a:p>
          <a:p>
            <a:pPr marL="285750" indent="-285750">
              <a:buFont typeface="Arial" panose="020B0604020202020204" pitchFamily="34" charset="0"/>
              <a:buChar char="•"/>
              <a:defRPr/>
            </a:pPr>
            <a:r>
              <a:rPr lang="sv-SE" sz="1200" i="1" dirty="0">
                <a:solidFill>
                  <a:schemeClr val="tx1"/>
                </a:solidFill>
              </a:rPr>
              <a:t>Föräldramöten</a:t>
            </a:r>
          </a:p>
        </p:txBody>
      </p:sp>
      <p:sp>
        <p:nvSpPr>
          <p:cNvPr id="18" name="textruta 17">
            <a:extLst>
              <a:ext uri="{FF2B5EF4-FFF2-40B4-BE49-F238E27FC236}">
                <a16:creationId xmlns:a16="http://schemas.microsoft.com/office/drawing/2014/main" id="{1313C10B-24E2-B6A6-C8CF-FFC02DF84CD1}"/>
              </a:ext>
            </a:extLst>
          </p:cNvPr>
          <p:cNvSpPr txBox="1"/>
          <p:nvPr/>
        </p:nvSpPr>
        <p:spPr>
          <a:xfrm>
            <a:off x="2391030" y="2016001"/>
            <a:ext cx="2267324" cy="646331"/>
          </a:xfrm>
          <a:prstGeom prst="rect">
            <a:avLst/>
          </a:prstGeom>
          <a:noFill/>
        </p:spPr>
        <p:txBody>
          <a:bodyPr wrap="square">
            <a:spAutoFit/>
          </a:bodyPr>
          <a:lstStyle/>
          <a:p>
            <a:pPr marL="285750" indent="-285750">
              <a:buFont typeface="Arial" panose="020B0604020202020204" pitchFamily="34" charset="0"/>
              <a:buChar char="•"/>
              <a:defRPr/>
            </a:pPr>
            <a:r>
              <a:rPr lang="sv-SE" i="1" dirty="0"/>
              <a:t>Bingolotter</a:t>
            </a:r>
          </a:p>
          <a:p>
            <a:pPr marL="285750" indent="-285750">
              <a:buFont typeface="Arial" panose="020B0604020202020204" pitchFamily="34" charset="0"/>
              <a:buChar char="•"/>
              <a:defRPr/>
            </a:pPr>
            <a:r>
              <a:rPr lang="sv-SE" i="1" dirty="0">
                <a:solidFill>
                  <a:schemeClr val="tx1"/>
                </a:solidFill>
              </a:rPr>
              <a:t>Städdag</a:t>
            </a:r>
          </a:p>
        </p:txBody>
      </p:sp>
      <p:sp>
        <p:nvSpPr>
          <p:cNvPr id="19" name="textruta 18">
            <a:extLst>
              <a:ext uri="{FF2B5EF4-FFF2-40B4-BE49-F238E27FC236}">
                <a16:creationId xmlns:a16="http://schemas.microsoft.com/office/drawing/2014/main" id="{550B5572-07EF-D949-7EC5-31E5A13A7613}"/>
              </a:ext>
            </a:extLst>
          </p:cNvPr>
          <p:cNvSpPr txBox="1"/>
          <p:nvPr/>
        </p:nvSpPr>
        <p:spPr>
          <a:xfrm>
            <a:off x="2737266" y="1242715"/>
            <a:ext cx="2267324" cy="369332"/>
          </a:xfrm>
          <a:prstGeom prst="rect">
            <a:avLst/>
          </a:prstGeom>
          <a:noFill/>
        </p:spPr>
        <p:txBody>
          <a:bodyPr wrap="square">
            <a:spAutoFit/>
          </a:bodyPr>
          <a:lstStyle/>
          <a:p>
            <a:pPr marL="285750" indent="-285750">
              <a:buFont typeface="Arial" panose="020B0604020202020204" pitchFamily="34" charset="0"/>
              <a:buChar char="•"/>
              <a:defRPr/>
            </a:pPr>
            <a:r>
              <a:rPr lang="sv-SE" i="1" dirty="0"/>
              <a:t>Bingolotter, avslut</a:t>
            </a:r>
            <a:endParaRPr lang="sv-SE" i="1" dirty="0">
              <a:solidFill>
                <a:schemeClr val="tx1"/>
              </a:solidFill>
            </a:endParaRPr>
          </a:p>
        </p:txBody>
      </p:sp>
      <p:sp>
        <p:nvSpPr>
          <p:cNvPr id="21" name="textruta 20">
            <a:extLst>
              <a:ext uri="{FF2B5EF4-FFF2-40B4-BE49-F238E27FC236}">
                <a16:creationId xmlns:a16="http://schemas.microsoft.com/office/drawing/2014/main" id="{29BDEC13-E595-7D92-3E53-86EF65B03CD5}"/>
              </a:ext>
            </a:extLst>
          </p:cNvPr>
          <p:cNvSpPr txBox="1"/>
          <p:nvPr/>
        </p:nvSpPr>
        <p:spPr>
          <a:xfrm>
            <a:off x="5435111" y="756487"/>
            <a:ext cx="2267324" cy="369332"/>
          </a:xfrm>
          <a:prstGeom prst="rect">
            <a:avLst/>
          </a:prstGeom>
          <a:noFill/>
        </p:spPr>
        <p:txBody>
          <a:bodyPr wrap="square">
            <a:spAutoFit/>
          </a:bodyPr>
          <a:lstStyle/>
          <a:p>
            <a:pPr marL="285750" indent="-285750">
              <a:buFont typeface="Arial" panose="020B0604020202020204" pitchFamily="34" charset="0"/>
              <a:buChar char="•"/>
              <a:defRPr/>
            </a:pPr>
            <a:r>
              <a:rPr lang="sv-SE" i="1" dirty="0">
                <a:solidFill>
                  <a:schemeClr val="tx1"/>
                </a:solidFill>
              </a:rPr>
              <a:t>2 Kronas match</a:t>
            </a:r>
          </a:p>
        </p:txBody>
      </p:sp>
      <p:sp>
        <p:nvSpPr>
          <p:cNvPr id="3" name="textruta 2">
            <a:extLst>
              <a:ext uri="{FF2B5EF4-FFF2-40B4-BE49-F238E27FC236}">
                <a16:creationId xmlns:a16="http://schemas.microsoft.com/office/drawing/2014/main" id="{3E65B218-95D9-C165-266D-E482BD7871E0}"/>
              </a:ext>
            </a:extLst>
          </p:cNvPr>
          <p:cNvSpPr txBox="1"/>
          <p:nvPr/>
        </p:nvSpPr>
        <p:spPr>
          <a:xfrm>
            <a:off x="5614713" y="6100975"/>
            <a:ext cx="2267324" cy="369332"/>
          </a:xfrm>
          <a:prstGeom prst="rect">
            <a:avLst/>
          </a:prstGeom>
          <a:noFill/>
        </p:spPr>
        <p:txBody>
          <a:bodyPr wrap="square">
            <a:spAutoFit/>
          </a:bodyPr>
          <a:lstStyle/>
          <a:p>
            <a:pPr marL="285750" indent="-285750">
              <a:buFont typeface="Arial" panose="020B0604020202020204" pitchFamily="34" charset="0"/>
              <a:buChar char="•"/>
              <a:defRPr/>
            </a:pPr>
            <a:r>
              <a:rPr lang="sv-SE" dirty="0">
                <a:solidFill>
                  <a:schemeClr val="tx1"/>
                </a:solidFill>
              </a:rPr>
              <a:t>Träbåtsfestivalen</a:t>
            </a:r>
          </a:p>
        </p:txBody>
      </p:sp>
      <p:sp>
        <p:nvSpPr>
          <p:cNvPr id="20" name="Pil: vänsterböjd 19">
            <a:extLst>
              <a:ext uri="{FF2B5EF4-FFF2-40B4-BE49-F238E27FC236}">
                <a16:creationId xmlns:a16="http://schemas.microsoft.com/office/drawing/2014/main" id="{8E1D8DAA-5B94-019E-2F24-53AD17766283}"/>
              </a:ext>
            </a:extLst>
          </p:cNvPr>
          <p:cNvSpPr/>
          <p:nvPr/>
        </p:nvSpPr>
        <p:spPr>
          <a:xfrm>
            <a:off x="6553836" y="3219678"/>
            <a:ext cx="731520" cy="1216152"/>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cxnSp>
        <p:nvCxnSpPr>
          <p:cNvPr id="25" name="Rak pilkoppling 24">
            <a:extLst>
              <a:ext uri="{FF2B5EF4-FFF2-40B4-BE49-F238E27FC236}">
                <a16:creationId xmlns:a16="http://schemas.microsoft.com/office/drawing/2014/main" id="{751652A8-4E12-0067-5721-98DF8AAE415D}"/>
              </a:ext>
            </a:extLst>
          </p:cNvPr>
          <p:cNvCxnSpPr>
            <a:cxnSpLocks/>
          </p:cNvCxnSpPr>
          <p:nvPr/>
        </p:nvCxnSpPr>
        <p:spPr>
          <a:xfrm flipH="1">
            <a:off x="7086992" y="648787"/>
            <a:ext cx="954103" cy="26293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Pratbubbla: oval 28">
            <a:extLst>
              <a:ext uri="{FF2B5EF4-FFF2-40B4-BE49-F238E27FC236}">
                <a16:creationId xmlns:a16="http://schemas.microsoft.com/office/drawing/2014/main" id="{82CF4FBE-EE75-20E3-C1E0-93D721862AE1}"/>
              </a:ext>
            </a:extLst>
          </p:cNvPr>
          <p:cNvSpPr/>
          <p:nvPr/>
        </p:nvSpPr>
        <p:spPr>
          <a:xfrm>
            <a:off x="7575266" y="107440"/>
            <a:ext cx="2520725" cy="516654"/>
          </a:xfrm>
          <a:prstGeom prst="wedgeEllipseCallou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tx2">
                  <a:lumMod val="40000"/>
                  <a:lumOff val="60000"/>
                </a:schemeClr>
              </a:solidFill>
            </a:endParaRPr>
          </a:p>
        </p:txBody>
      </p:sp>
      <p:sp>
        <p:nvSpPr>
          <p:cNvPr id="31" name="textruta 30">
            <a:extLst>
              <a:ext uri="{FF2B5EF4-FFF2-40B4-BE49-F238E27FC236}">
                <a16:creationId xmlns:a16="http://schemas.microsoft.com/office/drawing/2014/main" id="{273CE8AC-6FF3-3F9D-87AC-D59D89131D13}"/>
              </a:ext>
            </a:extLst>
          </p:cNvPr>
          <p:cNvSpPr txBox="1"/>
          <p:nvPr/>
        </p:nvSpPr>
        <p:spPr>
          <a:xfrm>
            <a:off x="7441466" y="164079"/>
            <a:ext cx="2770973" cy="369332"/>
          </a:xfrm>
          <a:prstGeom prst="rect">
            <a:avLst/>
          </a:prstGeom>
          <a:noFill/>
        </p:spPr>
        <p:txBody>
          <a:bodyPr wrap="square">
            <a:spAutoFit/>
          </a:bodyPr>
          <a:lstStyle/>
          <a:p>
            <a:pPr marL="285750" indent="-285750">
              <a:buFont typeface="Arial" panose="020B0604020202020204" pitchFamily="34" charset="0"/>
              <a:buChar char="•"/>
              <a:defRPr/>
            </a:pPr>
            <a:r>
              <a:rPr lang="sv-SE" i="1" dirty="0"/>
              <a:t>Bemanning kafeterian</a:t>
            </a:r>
            <a:endParaRPr lang="sv-SE" i="1" dirty="0">
              <a:solidFill>
                <a:schemeClr val="tx1"/>
              </a:solidFill>
            </a:endParaRPr>
          </a:p>
        </p:txBody>
      </p:sp>
    </p:spTree>
    <p:extLst>
      <p:ext uri="{BB962C8B-B14F-4D97-AF65-F5344CB8AC3E}">
        <p14:creationId xmlns:p14="http://schemas.microsoft.com/office/powerpoint/2010/main" val="2553163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STYRELSE / SEKTIONER</a:t>
            </a:r>
          </a:p>
        </p:txBody>
      </p:sp>
      <p:sp>
        <p:nvSpPr>
          <p:cNvPr id="3" name="Content Placeholder 2"/>
          <p:cNvSpPr>
            <a:spLocks noGrp="1"/>
          </p:cNvSpPr>
          <p:nvPr>
            <p:ph idx="1"/>
          </p:nvPr>
        </p:nvSpPr>
        <p:spPr>
          <a:xfrm>
            <a:off x="1981200" y="1600202"/>
            <a:ext cx="4114800" cy="4421087"/>
          </a:xfrm>
        </p:spPr>
        <p:txBody>
          <a:bodyPr vert="horz" lIns="91440" tIns="45720" rIns="91440" bIns="45720" rtlCol="0" anchor="t">
            <a:normAutofit fontScale="55000" lnSpcReduction="20000"/>
          </a:bodyPr>
          <a:lstStyle/>
          <a:p>
            <a:pPr marL="0" indent="0">
              <a:buNone/>
            </a:pPr>
            <a:endParaRPr lang="en-US" dirty="0"/>
          </a:p>
          <a:p>
            <a:r>
              <a:rPr lang="sv-SE" dirty="0"/>
              <a:t>Styrelsen i Rönnängs IK har ett övergripande ansvar för klubbens måluppfyllelse vilket innebär att den kontinuerligt skall hålla sig underrättad om varje sektions arbete. </a:t>
            </a:r>
            <a:r>
              <a:rPr lang="en-US" dirty="0" err="1"/>
              <a:t>Kopplingen</a:t>
            </a:r>
            <a:r>
              <a:rPr lang="en-US" dirty="0"/>
              <a:t> </a:t>
            </a:r>
            <a:r>
              <a:rPr lang="en-US" dirty="0" err="1">
                <a:sym typeface="Wingdings" panose="05000000000000000000" pitchFamily="2" charset="2"/>
              </a:rPr>
              <a:t>främjar</a:t>
            </a:r>
            <a:r>
              <a:rPr lang="en-US" dirty="0">
                <a:sym typeface="Wingdings" panose="05000000000000000000" pitchFamily="2" charset="2"/>
              </a:rPr>
              <a:t> </a:t>
            </a:r>
            <a:r>
              <a:rPr lang="en-US" dirty="0" err="1">
                <a:sym typeface="Wingdings" panose="05000000000000000000" pitchFamily="2" charset="2"/>
              </a:rPr>
              <a:t>kommunikation</a:t>
            </a:r>
            <a:r>
              <a:rPr lang="en-US" dirty="0">
                <a:sym typeface="Wingdings" panose="05000000000000000000" pitchFamily="2" charset="2"/>
              </a:rPr>
              <a:t>, kultur &amp; </a:t>
            </a:r>
            <a:r>
              <a:rPr lang="en-US" dirty="0" err="1">
                <a:sym typeface="Wingdings" panose="05000000000000000000" pitchFamily="2" charset="2"/>
              </a:rPr>
              <a:t>styrning</a:t>
            </a:r>
            <a:r>
              <a:rPr lang="en-US" dirty="0">
                <a:sym typeface="Wingdings" panose="05000000000000000000" pitchFamily="2" charset="2"/>
              </a:rPr>
              <a:t> av </a:t>
            </a:r>
            <a:r>
              <a:rPr lang="en-US" dirty="0" err="1">
                <a:sym typeface="Wingdings" panose="05000000000000000000" pitchFamily="2" charset="2"/>
              </a:rPr>
              <a:t>klubben</a:t>
            </a:r>
            <a:r>
              <a:rPr lang="en-US" dirty="0">
                <a:sym typeface="Wingdings" panose="05000000000000000000" pitchFamily="2" charset="2"/>
              </a:rPr>
              <a:t> </a:t>
            </a:r>
            <a:r>
              <a:rPr lang="en-US" dirty="0" err="1">
                <a:sym typeface="Wingdings" panose="05000000000000000000" pitchFamily="2" charset="2"/>
              </a:rPr>
              <a:t>som</a:t>
            </a:r>
            <a:r>
              <a:rPr lang="en-US" dirty="0">
                <a:sym typeface="Wingdings" panose="05000000000000000000" pitchFamily="2" charset="2"/>
              </a:rPr>
              <a:t> </a:t>
            </a:r>
            <a:r>
              <a:rPr lang="en-US" dirty="0" err="1">
                <a:sym typeface="Wingdings" panose="05000000000000000000" pitchFamily="2" charset="2"/>
              </a:rPr>
              <a:t>helhet</a:t>
            </a:r>
            <a:endParaRPr lang="sv-SE" dirty="0"/>
          </a:p>
          <a:p>
            <a:pPr marL="0" indent="0">
              <a:buNone/>
            </a:pPr>
            <a:endParaRPr lang="sv-SE" dirty="0"/>
          </a:p>
          <a:p>
            <a:r>
              <a:rPr lang="sv-SE" dirty="0"/>
              <a:t>Styrelsen består av 1 ordförande och 7 </a:t>
            </a:r>
            <a:r>
              <a:rPr lang="sv-SE" dirty="0" err="1"/>
              <a:t>ledarmöter</a:t>
            </a:r>
            <a:r>
              <a:rPr lang="sv-SE" dirty="0"/>
              <a:t> som representerar de olika sektionerna, </a:t>
            </a:r>
            <a:endParaRPr lang="sv-SE" dirty="0">
              <a:cs typeface="Calibri"/>
            </a:endParaRPr>
          </a:p>
          <a:p>
            <a:endParaRPr lang="en-US" dirty="0"/>
          </a:p>
          <a:p>
            <a:r>
              <a:rPr lang="en-US" dirty="0"/>
              <a:t>Syftet med de </a:t>
            </a:r>
            <a:r>
              <a:rPr lang="en-US" dirty="0" err="1"/>
              <a:t>olika</a:t>
            </a:r>
            <a:r>
              <a:rPr lang="en-US" dirty="0"/>
              <a:t> </a:t>
            </a:r>
            <a:r>
              <a:rPr lang="en-US" dirty="0" err="1"/>
              <a:t>sektionerna</a:t>
            </a:r>
            <a:r>
              <a:rPr lang="en-US" dirty="0"/>
              <a:t> </a:t>
            </a:r>
            <a:r>
              <a:rPr lang="en-US" dirty="0" err="1"/>
              <a:t>är</a:t>
            </a:r>
            <a:r>
              <a:rPr lang="en-US" dirty="0"/>
              <a:t> </a:t>
            </a:r>
            <a:r>
              <a:rPr lang="en-US" dirty="0" err="1"/>
              <a:t>att</a:t>
            </a:r>
            <a:r>
              <a:rPr lang="en-US" dirty="0"/>
              <a:t> </a:t>
            </a:r>
            <a:r>
              <a:rPr lang="en-US" dirty="0" err="1"/>
              <a:t>bereda</a:t>
            </a:r>
            <a:r>
              <a:rPr lang="en-US" dirty="0"/>
              <a:t> </a:t>
            </a:r>
            <a:r>
              <a:rPr lang="en-US" dirty="0" err="1"/>
              <a:t>och</a:t>
            </a:r>
            <a:r>
              <a:rPr lang="en-US" dirty="0"/>
              <a:t> </a:t>
            </a:r>
            <a:r>
              <a:rPr lang="en-US" dirty="0" err="1"/>
              <a:t>operativt</a:t>
            </a:r>
            <a:r>
              <a:rPr lang="en-US" dirty="0"/>
              <a:t> </a:t>
            </a:r>
            <a:r>
              <a:rPr lang="en-US" dirty="0" err="1"/>
              <a:t>verka</a:t>
            </a:r>
            <a:r>
              <a:rPr lang="en-US" dirty="0"/>
              <a:t> </a:t>
            </a:r>
            <a:r>
              <a:rPr lang="en-US" dirty="0" err="1"/>
              <a:t>inom</a:t>
            </a:r>
            <a:r>
              <a:rPr lang="en-US" dirty="0"/>
              <a:t> </a:t>
            </a:r>
            <a:r>
              <a:rPr lang="en-US" dirty="0" err="1"/>
              <a:t>dess</a:t>
            </a:r>
            <a:r>
              <a:rPr lang="en-US" dirty="0"/>
              <a:t> </a:t>
            </a:r>
            <a:r>
              <a:rPr lang="en-US" dirty="0" err="1"/>
              <a:t>område</a:t>
            </a:r>
            <a:r>
              <a:rPr lang="en-US" dirty="0"/>
              <a:t>/</a:t>
            </a:r>
            <a:r>
              <a:rPr lang="en-US" dirty="0" err="1"/>
              <a:t>ansvar</a:t>
            </a:r>
            <a:endParaRPr lang="en-US" dirty="0"/>
          </a:p>
          <a:p>
            <a:endParaRPr lang="en-US" dirty="0"/>
          </a:p>
          <a:p>
            <a:r>
              <a:rPr lang="en-US" dirty="0"/>
              <a:t>Det </a:t>
            </a:r>
            <a:r>
              <a:rPr lang="en-US" dirty="0" err="1"/>
              <a:t>finns</a:t>
            </a:r>
            <a:r>
              <a:rPr lang="en-US" dirty="0"/>
              <a:t> </a:t>
            </a:r>
            <a:r>
              <a:rPr lang="en-US" dirty="0" err="1"/>
              <a:t>tre</a:t>
            </a:r>
            <a:r>
              <a:rPr lang="en-US" dirty="0"/>
              <a:t>  </a:t>
            </a:r>
            <a:r>
              <a:rPr lang="en-US" dirty="0" err="1"/>
              <a:t>huvudområden</a:t>
            </a:r>
            <a:r>
              <a:rPr lang="en-US" dirty="0"/>
              <a:t>/</a:t>
            </a:r>
            <a:r>
              <a:rPr lang="en-US" dirty="0" err="1"/>
              <a:t>ansvarsområden</a:t>
            </a:r>
            <a:r>
              <a:rPr lang="en-US" dirty="0"/>
              <a:t>; “</a:t>
            </a:r>
            <a:r>
              <a:rPr lang="en-US" dirty="0" err="1">
                <a:solidFill>
                  <a:srgbClr val="00B050"/>
                </a:solidFill>
              </a:rPr>
              <a:t>Sportsligt</a:t>
            </a:r>
            <a:r>
              <a:rPr lang="en-US" dirty="0">
                <a:solidFill>
                  <a:srgbClr val="00B050"/>
                </a:solidFill>
              </a:rPr>
              <a:t>” </a:t>
            </a:r>
            <a:r>
              <a:rPr lang="en-US" dirty="0" err="1"/>
              <a:t>och</a:t>
            </a:r>
            <a:r>
              <a:rPr lang="en-US" dirty="0"/>
              <a:t> </a:t>
            </a:r>
            <a:r>
              <a:rPr lang="en-US" dirty="0">
                <a:solidFill>
                  <a:srgbClr val="FF0000"/>
                </a:solidFill>
              </a:rPr>
              <a:t>“</a:t>
            </a:r>
            <a:r>
              <a:rPr lang="en-US" dirty="0" err="1">
                <a:solidFill>
                  <a:srgbClr val="FF0000"/>
                </a:solidFill>
              </a:rPr>
              <a:t>Adminstration</a:t>
            </a:r>
            <a:r>
              <a:rPr lang="en-US" dirty="0">
                <a:solidFill>
                  <a:srgbClr val="FF0000"/>
                </a:solidFill>
              </a:rPr>
              <a:t> &amp; </a:t>
            </a:r>
            <a:r>
              <a:rPr lang="en-US" dirty="0" err="1">
                <a:solidFill>
                  <a:srgbClr val="FF0000"/>
                </a:solidFill>
              </a:rPr>
              <a:t>Arrangemang</a:t>
            </a:r>
            <a:r>
              <a:rPr lang="en-US" dirty="0">
                <a:solidFill>
                  <a:srgbClr val="FF0000"/>
                </a:solidFill>
              </a:rPr>
              <a:t>” </a:t>
            </a:r>
            <a:r>
              <a:rPr lang="en-US" dirty="0" err="1"/>
              <a:t>där</a:t>
            </a:r>
            <a:r>
              <a:rPr lang="en-US" dirty="0"/>
              <a:t> </a:t>
            </a:r>
            <a:r>
              <a:rPr lang="en-US" dirty="0" err="1"/>
              <a:t>varje</a:t>
            </a:r>
            <a:r>
              <a:rPr lang="en-US" dirty="0"/>
              <a:t> lag </a:t>
            </a:r>
            <a:r>
              <a:rPr lang="en-US" dirty="0" err="1"/>
              <a:t>representerar</a:t>
            </a:r>
            <a:r>
              <a:rPr lang="en-US" dirty="0"/>
              <a:t> </a:t>
            </a:r>
            <a:r>
              <a:rPr lang="en-US" dirty="0" err="1"/>
              <a:t>utifrån</a:t>
            </a:r>
            <a:r>
              <a:rPr lang="en-US" dirty="0"/>
              <a:t> </a:t>
            </a:r>
            <a:r>
              <a:rPr lang="en-US" dirty="0" err="1"/>
              <a:t>rollerna</a:t>
            </a:r>
            <a:r>
              <a:rPr lang="en-US" dirty="0"/>
              <a:t> </a:t>
            </a:r>
            <a:r>
              <a:rPr lang="en-US" dirty="0" err="1"/>
              <a:t>kring</a:t>
            </a:r>
            <a:r>
              <a:rPr lang="en-US" dirty="0"/>
              <a:t> </a:t>
            </a:r>
            <a:r>
              <a:rPr lang="en-US" dirty="0" err="1"/>
              <a:t>ett</a:t>
            </a:r>
            <a:r>
              <a:rPr lang="en-US" dirty="0"/>
              <a:t> lag. </a:t>
            </a:r>
            <a:r>
              <a:rPr lang="en-US" dirty="0">
                <a:solidFill>
                  <a:srgbClr val="FFC000"/>
                </a:solidFill>
              </a:rPr>
              <a:t>Orange </a:t>
            </a:r>
            <a:r>
              <a:rPr lang="en-US" dirty="0" err="1">
                <a:solidFill>
                  <a:srgbClr val="FFC000"/>
                </a:solidFill>
              </a:rPr>
              <a:t>avser</a:t>
            </a:r>
            <a:r>
              <a:rPr lang="en-US" dirty="0">
                <a:solidFill>
                  <a:srgbClr val="FFC000"/>
                </a:solidFill>
              </a:rPr>
              <a:t> </a:t>
            </a:r>
            <a:r>
              <a:rPr lang="en-US" dirty="0" err="1">
                <a:solidFill>
                  <a:srgbClr val="FFC000"/>
                </a:solidFill>
              </a:rPr>
              <a:t>delat</a:t>
            </a:r>
            <a:r>
              <a:rPr lang="en-US" dirty="0">
                <a:solidFill>
                  <a:srgbClr val="FFC000"/>
                </a:solidFill>
              </a:rPr>
              <a:t> </a:t>
            </a:r>
            <a:r>
              <a:rPr lang="en-US" dirty="0" err="1">
                <a:solidFill>
                  <a:srgbClr val="FFC000"/>
                </a:solidFill>
              </a:rPr>
              <a:t>administrativt</a:t>
            </a:r>
            <a:r>
              <a:rPr lang="en-US" dirty="0">
                <a:solidFill>
                  <a:srgbClr val="FFC000"/>
                </a:solidFill>
              </a:rPr>
              <a:t>/</a:t>
            </a:r>
            <a:r>
              <a:rPr lang="en-US" dirty="0" err="1">
                <a:solidFill>
                  <a:srgbClr val="FFC000"/>
                </a:solidFill>
              </a:rPr>
              <a:t>Sportsligt</a:t>
            </a:r>
            <a:endParaRPr lang="en-US" dirty="0">
              <a:solidFill>
                <a:srgbClr val="FFC000"/>
              </a:solidFill>
              <a:cs typeface="Calibri"/>
            </a:endParaRPr>
          </a:p>
          <a:p>
            <a:pPr marL="0" indent="0">
              <a:buNone/>
            </a:pPr>
            <a:endParaRPr lang="en-US" dirty="0"/>
          </a:p>
        </p:txBody>
      </p:sp>
      <p:sp>
        <p:nvSpPr>
          <p:cNvPr id="12" name="Rectangle: Rounded Corners 11">
            <a:extLst>
              <a:ext uri="{FF2B5EF4-FFF2-40B4-BE49-F238E27FC236}">
                <a16:creationId xmlns:a16="http://schemas.microsoft.com/office/drawing/2014/main" id="{57B21BA3-6D3E-4803-A73A-9C0BD825B980}"/>
              </a:ext>
            </a:extLst>
          </p:cNvPr>
          <p:cNvSpPr/>
          <p:nvPr/>
        </p:nvSpPr>
        <p:spPr>
          <a:xfrm>
            <a:off x="7630505" y="4040608"/>
            <a:ext cx="3008058" cy="58279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Fadd</a:t>
            </a:r>
            <a:r>
              <a:rPr lang="sv-SE" b="1" dirty="0"/>
              <a:t>e</a:t>
            </a:r>
            <a:r>
              <a:rPr lang="sv-SE" dirty="0"/>
              <a:t>rförening/Värdegrund</a:t>
            </a:r>
          </a:p>
        </p:txBody>
      </p:sp>
      <p:sp>
        <p:nvSpPr>
          <p:cNvPr id="13" name="Rectangle: Rounded Corners 12">
            <a:extLst>
              <a:ext uri="{FF2B5EF4-FFF2-40B4-BE49-F238E27FC236}">
                <a16:creationId xmlns:a16="http://schemas.microsoft.com/office/drawing/2014/main" id="{20DE67AB-AC4D-4E23-BB62-5B9EEE40C3B3}"/>
              </a:ext>
            </a:extLst>
          </p:cNvPr>
          <p:cNvSpPr/>
          <p:nvPr/>
        </p:nvSpPr>
        <p:spPr>
          <a:xfrm rot="16200000">
            <a:off x="4355731" y="3381360"/>
            <a:ext cx="5595663" cy="552015"/>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a:t>Styrelse</a:t>
            </a:r>
          </a:p>
        </p:txBody>
      </p:sp>
      <p:sp>
        <p:nvSpPr>
          <p:cNvPr id="14" name="Rectangle: Rounded Corners 13">
            <a:extLst>
              <a:ext uri="{FF2B5EF4-FFF2-40B4-BE49-F238E27FC236}">
                <a16:creationId xmlns:a16="http://schemas.microsoft.com/office/drawing/2014/main" id="{9EE18DE2-BF8D-402B-8BE7-DAB67EC9AD6F}"/>
              </a:ext>
            </a:extLst>
          </p:cNvPr>
          <p:cNvSpPr/>
          <p:nvPr/>
        </p:nvSpPr>
        <p:spPr>
          <a:xfrm>
            <a:off x="7617268" y="1715262"/>
            <a:ext cx="3008055" cy="58279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r>
              <a:rPr lang="sv-SE" dirty="0" err="1"/>
              <a:t>Sportkommitte</a:t>
            </a:r>
            <a:endParaRPr lang="sv-SE" dirty="0"/>
          </a:p>
        </p:txBody>
      </p:sp>
      <p:sp>
        <p:nvSpPr>
          <p:cNvPr id="15" name="Rectangle: Rounded Corners 14">
            <a:extLst>
              <a:ext uri="{FF2B5EF4-FFF2-40B4-BE49-F238E27FC236}">
                <a16:creationId xmlns:a16="http://schemas.microsoft.com/office/drawing/2014/main" id="{5E3E635F-FFB1-4AFD-A36A-A66BD5C86E39}"/>
              </a:ext>
            </a:extLst>
          </p:cNvPr>
          <p:cNvSpPr/>
          <p:nvPr/>
        </p:nvSpPr>
        <p:spPr>
          <a:xfrm>
            <a:off x="7617268" y="977363"/>
            <a:ext cx="3008055" cy="58279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Ungdomsgruppen</a:t>
            </a:r>
          </a:p>
        </p:txBody>
      </p:sp>
      <p:sp>
        <p:nvSpPr>
          <p:cNvPr id="17" name="Rounded Rectangle 36">
            <a:extLst>
              <a:ext uri="{FF2B5EF4-FFF2-40B4-BE49-F238E27FC236}">
                <a16:creationId xmlns:a16="http://schemas.microsoft.com/office/drawing/2014/main" id="{B84CB901-2E21-4A91-BBDF-E9B5A57C5616}"/>
              </a:ext>
            </a:extLst>
          </p:cNvPr>
          <p:cNvSpPr/>
          <p:nvPr/>
        </p:nvSpPr>
        <p:spPr>
          <a:xfrm rot="5400000">
            <a:off x="8838440" y="2096286"/>
            <a:ext cx="592189" cy="300805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t" anchorCtr="0"/>
          <a:lstStyle/>
          <a:p>
            <a:pPr algn="ctr"/>
            <a:r>
              <a:rPr lang="en-US" sz="1400" dirty="0" err="1"/>
              <a:t>Materialar-rådet</a:t>
            </a:r>
            <a:endParaRPr lang="en-US" sz="1400" dirty="0"/>
          </a:p>
        </p:txBody>
      </p:sp>
      <p:sp>
        <p:nvSpPr>
          <p:cNvPr id="4" name="Rectangle: Rounded Corners 13">
            <a:extLst>
              <a:ext uri="{FF2B5EF4-FFF2-40B4-BE49-F238E27FC236}">
                <a16:creationId xmlns:a16="http://schemas.microsoft.com/office/drawing/2014/main" id="{E438E7D3-CFA1-0D34-19F4-7BE616E23F19}"/>
              </a:ext>
            </a:extLst>
          </p:cNvPr>
          <p:cNvSpPr/>
          <p:nvPr/>
        </p:nvSpPr>
        <p:spPr>
          <a:xfrm>
            <a:off x="7630505" y="2554301"/>
            <a:ext cx="3008055" cy="58279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Utbildning</a:t>
            </a:r>
          </a:p>
        </p:txBody>
      </p:sp>
      <p:sp>
        <p:nvSpPr>
          <p:cNvPr id="5" name="Rectangle: Rounded Corners 11">
            <a:extLst>
              <a:ext uri="{FF2B5EF4-FFF2-40B4-BE49-F238E27FC236}">
                <a16:creationId xmlns:a16="http://schemas.microsoft.com/office/drawing/2014/main" id="{0FC66AEF-280D-1CBE-3315-F618B7DE3D6F}"/>
              </a:ext>
            </a:extLst>
          </p:cNvPr>
          <p:cNvSpPr/>
          <p:nvPr/>
        </p:nvSpPr>
        <p:spPr>
          <a:xfrm>
            <a:off x="7630505" y="4776493"/>
            <a:ext cx="3008058" cy="58279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Kommunikation</a:t>
            </a:r>
          </a:p>
        </p:txBody>
      </p:sp>
    </p:spTree>
    <p:extLst>
      <p:ext uri="{BB962C8B-B14F-4D97-AF65-F5344CB8AC3E}">
        <p14:creationId xmlns:p14="http://schemas.microsoft.com/office/powerpoint/2010/main" val="2952090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ounded Rectangle 36">
            <a:extLst>
              <a:ext uri="{FF2B5EF4-FFF2-40B4-BE49-F238E27FC236}">
                <a16:creationId xmlns:a16="http://schemas.microsoft.com/office/drawing/2014/main" id="{D729D960-F755-4B2B-B2C0-6AD1334AE1DB}"/>
              </a:ext>
            </a:extLst>
          </p:cNvPr>
          <p:cNvSpPr/>
          <p:nvPr/>
        </p:nvSpPr>
        <p:spPr>
          <a:xfrm rot="5400000">
            <a:off x="195741" y="1297500"/>
            <a:ext cx="1966632" cy="2024685"/>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400"/>
          </a:p>
        </p:txBody>
      </p:sp>
      <p:sp>
        <p:nvSpPr>
          <p:cNvPr id="2" name="Title 1"/>
          <p:cNvSpPr>
            <a:spLocks noGrp="1"/>
          </p:cNvSpPr>
          <p:nvPr>
            <p:ph type="title"/>
          </p:nvPr>
        </p:nvSpPr>
        <p:spPr>
          <a:xfrm>
            <a:off x="1983582" y="159749"/>
            <a:ext cx="8229600" cy="1143000"/>
          </a:xfrm>
        </p:spPr>
        <p:txBody>
          <a:bodyPr/>
          <a:lstStyle/>
          <a:p>
            <a:r>
              <a:rPr lang="en-US" dirty="0"/>
              <a:t>SEKTIONER &amp; ANSVAR</a:t>
            </a:r>
          </a:p>
        </p:txBody>
      </p:sp>
      <p:sp>
        <p:nvSpPr>
          <p:cNvPr id="5" name="Rounded Rectangle 4"/>
          <p:cNvSpPr/>
          <p:nvPr/>
        </p:nvSpPr>
        <p:spPr>
          <a:xfrm>
            <a:off x="514120" y="1811438"/>
            <a:ext cx="1266938" cy="345843"/>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err="1"/>
              <a:t>Styrelserepresentant</a:t>
            </a:r>
            <a:endParaRPr lang="en-US" sz="900" dirty="0"/>
          </a:p>
        </p:txBody>
      </p:sp>
      <p:sp>
        <p:nvSpPr>
          <p:cNvPr id="16" name="Rounded Rectangle 15"/>
          <p:cNvSpPr/>
          <p:nvPr/>
        </p:nvSpPr>
        <p:spPr>
          <a:xfrm>
            <a:off x="618469" y="2305690"/>
            <a:ext cx="1034573" cy="784609"/>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900" dirty="0" err="1"/>
              <a:t>Tränare</a:t>
            </a:r>
            <a:r>
              <a:rPr lang="en-US" sz="900" dirty="0"/>
              <a:t> </a:t>
            </a:r>
            <a:r>
              <a:rPr lang="en-US" sz="900" dirty="0" err="1">
                <a:cs typeface="Calibri"/>
              </a:rPr>
              <a:t>från</a:t>
            </a:r>
            <a:r>
              <a:rPr lang="en-US" sz="900" dirty="0">
                <a:cs typeface="Calibri"/>
              </a:rPr>
              <a:t> lag</a:t>
            </a:r>
            <a:endParaRPr lang="en-US" dirty="0"/>
          </a:p>
        </p:txBody>
      </p:sp>
      <p:sp>
        <p:nvSpPr>
          <p:cNvPr id="34" name="TextBox 33"/>
          <p:cNvSpPr txBox="1"/>
          <p:nvPr/>
        </p:nvSpPr>
        <p:spPr>
          <a:xfrm>
            <a:off x="2145927" y="1361560"/>
            <a:ext cx="1152128" cy="523220"/>
          </a:xfrm>
          <a:prstGeom prst="rect">
            <a:avLst/>
          </a:prstGeom>
          <a:noFill/>
        </p:spPr>
        <p:txBody>
          <a:bodyPr wrap="square" lIns="91440" tIns="45720" rIns="91440" bIns="45720" rtlCol="0" anchor="t">
            <a:spAutoFit/>
          </a:bodyPr>
          <a:lstStyle/>
          <a:p>
            <a:pPr algn="ctr"/>
            <a:r>
              <a:rPr lang="en-US" err="1">
                <a:solidFill>
                  <a:schemeClr val="bg1"/>
                </a:solidFill>
              </a:rPr>
              <a:t>Ungdoms-grupp</a:t>
            </a:r>
            <a:endParaRPr lang="en-US" err="1"/>
          </a:p>
        </p:txBody>
      </p:sp>
      <p:sp>
        <p:nvSpPr>
          <p:cNvPr id="35" name="Rounded Rectangle 34"/>
          <p:cNvSpPr/>
          <p:nvPr/>
        </p:nvSpPr>
        <p:spPr>
          <a:xfrm>
            <a:off x="134124" y="3564842"/>
            <a:ext cx="2026931" cy="1890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sz="1200" dirty="0" err="1">
                <a:solidFill>
                  <a:schemeClr val="tx1"/>
                </a:solidFill>
              </a:rPr>
              <a:t>Underlätta</a:t>
            </a:r>
            <a:r>
              <a:rPr lang="en-GB" sz="1200" dirty="0">
                <a:solidFill>
                  <a:schemeClr val="tx1"/>
                </a:solidFill>
              </a:rPr>
              <a:t> för </a:t>
            </a:r>
            <a:r>
              <a:rPr lang="en-GB" sz="1200" dirty="0" err="1">
                <a:solidFill>
                  <a:schemeClr val="tx1"/>
                </a:solidFill>
              </a:rPr>
              <a:t>lagen</a:t>
            </a:r>
            <a:r>
              <a:rPr lang="en-GB" sz="1200" dirty="0">
                <a:solidFill>
                  <a:schemeClr val="tx1"/>
                </a:solidFill>
              </a:rPr>
              <a:t> </a:t>
            </a:r>
            <a:r>
              <a:rPr lang="en-GB" sz="1200" dirty="0" err="1">
                <a:solidFill>
                  <a:schemeClr val="tx1"/>
                </a:solidFill>
              </a:rPr>
              <a:t>att</a:t>
            </a:r>
            <a:r>
              <a:rPr lang="en-GB" sz="1200" dirty="0">
                <a:solidFill>
                  <a:schemeClr val="tx1"/>
                </a:solidFill>
              </a:rPr>
              <a:t> </a:t>
            </a:r>
            <a:r>
              <a:rPr lang="en-GB" sz="1200" dirty="0" err="1">
                <a:solidFill>
                  <a:schemeClr val="tx1"/>
                </a:solidFill>
              </a:rPr>
              <a:t>bedriva</a:t>
            </a:r>
            <a:r>
              <a:rPr lang="en-GB" sz="1200" dirty="0">
                <a:solidFill>
                  <a:schemeClr val="tx1"/>
                </a:solidFill>
              </a:rPr>
              <a:t> sin </a:t>
            </a:r>
            <a:r>
              <a:rPr lang="en-GB" sz="1200" dirty="0" err="1">
                <a:solidFill>
                  <a:schemeClr val="tx1"/>
                </a:solidFill>
              </a:rPr>
              <a:t>verksamhet</a:t>
            </a:r>
            <a:endParaRPr lang="en-GB" sz="1200" dirty="0">
              <a:solidFill>
                <a:schemeClr val="tx1"/>
              </a:solidFill>
            </a:endParaRPr>
          </a:p>
          <a:p>
            <a:pPr marL="171450" indent="-171450">
              <a:buFont typeface="Arial" panose="020B0604020202020204" pitchFamily="34" charset="0"/>
              <a:buChar char="•"/>
            </a:pPr>
            <a:r>
              <a:rPr lang="en-GB" sz="1200" dirty="0" err="1">
                <a:solidFill>
                  <a:schemeClr val="tx1"/>
                </a:solidFill>
              </a:rPr>
              <a:t>Jobba</a:t>
            </a:r>
            <a:r>
              <a:rPr lang="en-GB" sz="1200" dirty="0">
                <a:solidFill>
                  <a:schemeClr val="tx1"/>
                </a:solidFill>
              </a:rPr>
              <a:t> </a:t>
            </a:r>
            <a:r>
              <a:rPr lang="en-GB" sz="1200" dirty="0" err="1">
                <a:solidFill>
                  <a:schemeClr val="tx1"/>
                </a:solidFill>
              </a:rPr>
              <a:t>tillsammans</a:t>
            </a:r>
            <a:r>
              <a:rPr lang="en-GB" sz="1200" dirty="0">
                <a:solidFill>
                  <a:schemeClr val="tx1"/>
                </a:solidFill>
              </a:rPr>
              <a:t> mot </a:t>
            </a:r>
            <a:r>
              <a:rPr lang="en-GB" sz="1200" dirty="0" err="1">
                <a:solidFill>
                  <a:schemeClr val="tx1"/>
                </a:solidFill>
              </a:rPr>
              <a:t>samma</a:t>
            </a:r>
            <a:r>
              <a:rPr lang="en-GB" sz="1200" dirty="0">
                <a:solidFill>
                  <a:schemeClr val="tx1"/>
                </a:solidFill>
              </a:rPr>
              <a:t> </a:t>
            </a:r>
            <a:r>
              <a:rPr lang="en-GB" sz="1200" dirty="0" err="1">
                <a:solidFill>
                  <a:schemeClr val="tx1"/>
                </a:solidFill>
              </a:rPr>
              <a:t>mål</a:t>
            </a:r>
            <a:r>
              <a:rPr lang="en-GB" sz="1200" dirty="0">
                <a:solidFill>
                  <a:schemeClr val="tx1"/>
                </a:solidFill>
              </a:rPr>
              <a:t>. </a:t>
            </a:r>
          </a:p>
          <a:p>
            <a:pPr marL="171450" indent="-171450">
              <a:buFont typeface="Arial" panose="020B0604020202020204" pitchFamily="34" charset="0"/>
              <a:buChar char="•"/>
            </a:pPr>
            <a:r>
              <a:rPr lang="en-GB" sz="1200" dirty="0" err="1">
                <a:solidFill>
                  <a:schemeClr val="tx1"/>
                </a:solidFill>
              </a:rPr>
              <a:t>Samråder</a:t>
            </a:r>
            <a:r>
              <a:rPr lang="en-GB" sz="1200" dirty="0">
                <a:solidFill>
                  <a:schemeClr val="tx1"/>
                </a:solidFill>
              </a:rPr>
              <a:t> med </a:t>
            </a:r>
            <a:r>
              <a:rPr lang="en-GB" sz="1200" dirty="0" err="1">
                <a:solidFill>
                  <a:schemeClr val="tx1"/>
                </a:solidFill>
              </a:rPr>
              <a:t>tränare</a:t>
            </a:r>
            <a:r>
              <a:rPr lang="en-GB" sz="1200" dirty="0">
                <a:solidFill>
                  <a:schemeClr val="tx1"/>
                </a:solidFill>
              </a:rPr>
              <a:t> i </a:t>
            </a:r>
            <a:r>
              <a:rPr lang="en-GB" sz="1200" dirty="0" err="1">
                <a:solidFill>
                  <a:schemeClr val="tx1"/>
                </a:solidFill>
              </a:rPr>
              <a:t>resp</a:t>
            </a:r>
            <a:r>
              <a:rPr lang="en-GB" sz="1200" dirty="0">
                <a:solidFill>
                  <a:schemeClr val="tx1"/>
                </a:solidFill>
              </a:rPr>
              <a:t> lag </a:t>
            </a:r>
            <a:r>
              <a:rPr lang="en-GB" sz="1200" dirty="0" err="1">
                <a:solidFill>
                  <a:schemeClr val="tx1"/>
                </a:solidFill>
              </a:rPr>
              <a:t>att</a:t>
            </a:r>
            <a:r>
              <a:rPr lang="en-GB" sz="1200" dirty="0">
                <a:solidFill>
                  <a:schemeClr val="tx1"/>
                </a:solidFill>
              </a:rPr>
              <a:t> </a:t>
            </a:r>
            <a:r>
              <a:rPr lang="en-GB" sz="1200" dirty="0" err="1">
                <a:solidFill>
                  <a:schemeClr val="tx1"/>
                </a:solidFill>
              </a:rPr>
              <a:t>anmäla</a:t>
            </a:r>
            <a:r>
              <a:rPr lang="en-GB" sz="1200" dirty="0">
                <a:solidFill>
                  <a:schemeClr val="tx1"/>
                </a:solidFill>
              </a:rPr>
              <a:t> till </a:t>
            </a:r>
            <a:r>
              <a:rPr lang="en-GB" sz="1200" dirty="0" err="1">
                <a:solidFill>
                  <a:schemeClr val="tx1"/>
                </a:solidFill>
              </a:rPr>
              <a:t>serier</a:t>
            </a:r>
            <a:r>
              <a:rPr lang="en-GB" sz="1200" dirty="0">
                <a:solidFill>
                  <a:schemeClr val="tx1"/>
                </a:solidFill>
              </a:rPr>
              <a:t>, </a:t>
            </a:r>
            <a:r>
              <a:rPr lang="en-GB" sz="1200" dirty="0" err="1">
                <a:solidFill>
                  <a:schemeClr val="tx1"/>
                </a:solidFill>
              </a:rPr>
              <a:t>söka</a:t>
            </a:r>
            <a:r>
              <a:rPr lang="en-GB" sz="1200" dirty="0">
                <a:solidFill>
                  <a:schemeClr val="tx1"/>
                </a:solidFill>
              </a:rPr>
              <a:t> dispenser </a:t>
            </a:r>
            <a:r>
              <a:rPr lang="en-GB" sz="1200" dirty="0" err="1">
                <a:solidFill>
                  <a:schemeClr val="tx1"/>
                </a:solidFill>
              </a:rPr>
              <a:t>osv</a:t>
            </a:r>
            <a:r>
              <a:rPr lang="en-GB" sz="1200" dirty="0">
                <a:solidFill>
                  <a:schemeClr val="tx1"/>
                </a:solidFill>
              </a:rPr>
              <a:t>.</a:t>
            </a:r>
          </a:p>
          <a:p>
            <a:pPr marL="171450" indent="-171450">
              <a:buFont typeface="Arial" panose="020B0604020202020204" pitchFamily="34" charset="0"/>
              <a:buChar char="•"/>
            </a:pPr>
            <a:r>
              <a:rPr lang="en-US" sz="1200" dirty="0" err="1">
                <a:solidFill>
                  <a:schemeClr val="tx1"/>
                </a:solidFill>
              </a:rPr>
              <a:t>Deltar</a:t>
            </a:r>
            <a:r>
              <a:rPr lang="en-US" sz="1200" dirty="0">
                <a:solidFill>
                  <a:schemeClr val="tx1"/>
                </a:solidFill>
              </a:rPr>
              <a:t> I </a:t>
            </a:r>
            <a:r>
              <a:rPr lang="en-US" sz="1200" dirty="0" err="1">
                <a:solidFill>
                  <a:schemeClr val="tx1"/>
                </a:solidFill>
              </a:rPr>
              <a:t>förbundsmöten</a:t>
            </a:r>
            <a:endParaRPr lang="en-GB" sz="1200" dirty="0"/>
          </a:p>
        </p:txBody>
      </p:sp>
      <p:sp>
        <p:nvSpPr>
          <p:cNvPr id="37" name="Rounded Rectangle 36"/>
          <p:cNvSpPr/>
          <p:nvPr/>
        </p:nvSpPr>
        <p:spPr>
          <a:xfrm rot="5400000">
            <a:off x="2283611" y="1284863"/>
            <a:ext cx="1966632" cy="202693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400"/>
          </a:p>
        </p:txBody>
      </p:sp>
      <p:sp>
        <p:nvSpPr>
          <p:cNvPr id="46" name="TextBox 45"/>
          <p:cNvSpPr txBox="1"/>
          <p:nvPr/>
        </p:nvSpPr>
        <p:spPr>
          <a:xfrm>
            <a:off x="152465" y="1422801"/>
            <a:ext cx="2192220" cy="369332"/>
          </a:xfrm>
          <a:prstGeom prst="rect">
            <a:avLst/>
          </a:prstGeom>
          <a:noFill/>
        </p:spPr>
        <p:txBody>
          <a:bodyPr wrap="square" lIns="91440" tIns="45720" rIns="91440" bIns="45720" rtlCol="0" anchor="t">
            <a:spAutoFit/>
          </a:bodyPr>
          <a:lstStyle/>
          <a:p>
            <a:pPr algn="ctr"/>
            <a:r>
              <a:rPr lang="en-US" dirty="0" err="1">
                <a:solidFill>
                  <a:schemeClr val="bg1"/>
                </a:solidFill>
              </a:rPr>
              <a:t>Ungdomsgruppen</a:t>
            </a:r>
            <a:endParaRPr lang="en-US" dirty="0">
              <a:solidFill>
                <a:schemeClr val="bg1"/>
              </a:solidFill>
            </a:endParaRPr>
          </a:p>
        </p:txBody>
      </p:sp>
      <p:sp>
        <p:nvSpPr>
          <p:cNvPr id="77" name="Rounded Rectangle 76"/>
          <p:cNvSpPr/>
          <p:nvPr/>
        </p:nvSpPr>
        <p:spPr>
          <a:xfrm>
            <a:off x="2694992" y="1821538"/>
            <a:ext cx="1317213" cy="307777"/>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err="1"/>
              <a:t>Styrelserepresentant</a:t>
            </a:r>
            <a:endParaRPr lang="en-US" sz="900" dirty="0"/>
          </a:p>
        </p:txBody>
      </p:sp>
      <p:sp>
        <p:nvSpPr>
          <p:cNvPr id="87" name="Rounded Rectangle 86"/>
          <p:cNvSpPr/>
          <p:nvPr/>
        </p:nvSpPr>
        <p:spPr>
          <a:xfrm>
            <a:off x="2765121" y="2276670"/>
            <a:ext cx="1065867" cy="84265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sz="900" dirty="0"/>
          </a:p>
          <a:p>
            <a:pPr algn="ctr"/>
            <a:r>
              <a:rPr lang="en-US" sz="900" dirty="0" err="1"/>
              <a:t>Lagledare</a:t>
            </a:r>
            <a:endParaRPr lang="en-US" dirty="0">
              <a:cs typeface="Calibri"/>
            </a:endParaRPr>
          </a:p>
          <a:p>
            <a:pPr algn="ctr"/>
            <a:r>
              <a:rPr lang="en-US" sz="900" dirty="0"/>
              <a:t>  </a:t>
            </a:r>
            <a:r>
              <a:rPr lang="en-US" sz="900" dirty="0" err="1"/>
              <a:t>Juniore</a:t>
            </a:r>
            <a:r>
              <a:rPr lang="en-US" sz="900" dirty="0"/>
              <a:t> r &amp; A-lag</a:t>
            </a:r>
          </a:p>
          <a:p>
            <a:pPr algn="ctr"/>
            <a:endParaRPr lang="en-US" sz="900" dirty="0">
              <a:cs typeface="Calibri"/>
            </a:endParaRPr>
          </a:p>
        </p:txBody>
      </p:sp>
      <p:sp>
        <p:nvSpPr>
          <p:cNvPr id="67" name="Rounded Rectangle 46">
            <a:extLst>
              <a:ext uri="{FF2B5EF4-FFF2-40B4-BE49-F238E27FC236}">
                <a16:creationId xmlns:a16="http://schemas.microsoft.com/office/drawing/2014/main" id="{E93F6020-364D-4052-ACC2-FD472550D0FF}"/>
              </a:ext>
            </a:extLst>
          </p:cNvPr>
          <p:cNvSpPr/>
          <p:nvPr/>
        </p:nvSpPr>
        <p:spPr>
          <a:xfrm>
            <a:off x="2213313" y="3429000"/>
            <a:ext cx="2026931" cy="251156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1450" indent="-171450">
              <a:buFont typeface="Arial" panose="020B0604020202020204" pitchFamily="34" charset="0"/>
              <a:buChar char="•"/>
            </a:pPr>
            <a:r>
              <a:rPr lang="sv-SE" sz="1200" dirty="0">
                <a:solidFill>
                  <a:schemeClr val="tx1"/>
                </a:solidFill>
              </a:rPr>
              <a:t>Sportkommittén säkerställer att de uppdrag som krävs runt respektive lag är tillsatta inför säsongsstart, ex. tränare, lagledare och materialförvaltare</a:t>
            </a:r>
            <a:endParaRPr lang="sv-SE" sz="1200" dirty="0">
              <a:solidFill>
                <a:schemeClr val="tx1"/>
              </a:solidFill>
              <a:cs typeface="Calibri"/>
            </a:endParaRPr>
          </a:p>
          <a:p>
            <a:pPr marL="171450" indent="-171450">
              <a:buFont typeface="Arial" panose="020B0604020202020204" pitchFamily="34" charset="0"/>
              <a:buChar char="•"/>
            </a:pPr>
            <a:r>
              <a:rPr lang="sv-SE" sz="1200" dirty="0">
                <a:solidFill>
                  <a:schemeClr val="tx1"/>
                </a:solidFill>
              </a:rPr>
              <a:t>Följer upp att A-laget fullföljer sina kontrakt som att tex närvara på ungdomslagens träningar.</a:t>
            </a:r>
            <a:endParaRPr lang="sv-SE" sz="1200" dirty="0">
              <a:solidFill>
                <a:schemeClr val="tx1"/>
              </a:solidFill>
              <a:cs typeface="Calibri"/>
            </a:endParaRPr>
          </a:p>
        </p:txBody>
      </p:sp>
      <p:sp>
        <p:nvSpPr>
          <p:cNvPr id="6" name="TextBox 42">
            <a:extLst>
              <a:ext uri="{FF2B5EF4-FFF2-40B4-BE49-F238E27FC236}">
                <a16:creationId xmlns:a16="http://schemas.microsoft.com/office/drawing/2014/main" id="{4689126A-FB8A-800A-939F-35EA395041C8}"/>
              </a:ext>
            </a:extLst>
          </p:cNvPr>
          <p:cNvSpPr txBox="1"/>
          <p:nvPr/>
        </p:nvSpPr>
        <p:spPr>
          <a:xfrm>
            <a:off x="2435908" y="1422801"/>
            <a:ext cx="1790511" cy="369332"/>
          </a:xfrm>
          <a:prstGeom prst="rect">
            <a:avLst/>
          </a:prstGeom>
          <a:noFill/>
        </p:spPr>
        <p:txBody>
          <a:bodyPr wrap="square" lIns="91440" tIns="45720" rIns="91440" bIns="45720" rtlCol="0" anchor="t">
            <a:spAutoFit/>
          </a:bodyPr>
          <a:lstStyle/>
          <a:p>
            <a:pPr algn="ctr"/>
            <a:r>
              <a:rPr lang="en-US" dirty="0" err="1">
                <a:solidFill>
                  <a:schemeClr val="bg1"/>
                </a:solidFill>
              </a:rPr>
              <a:t>Sportkommiten</a:t>
            </a:r>
            <a:endParaRPr lang="en-US" dirty="0">
              <a:solidFill>
                <a:schemeClr val="bg1"/>
              </a:solidFill>
            </a:endParaRPr>
          </a:p>
        </p:txBody>
      </p:sp>
      <p:sp>
        <p:nvSpPr>
          <p:cNvPr id="7" name="Rounded Rectangle 36">
            <a:extLst>
              <a:ext uri="{FF2B5EF4-FFF2-40B4-BE49-F238E27FC236}">
                <a16:creationId xmlns:a16="http://schemas.microsoft.com/office/drawing/2014/main" id="{01CE668A-6B96-645D-A4A7-524C09768FBF}"/>
              </a:ext>
            </a:extLst>
          </p:cNvPr>
          <p:cNvSpPr/>
          <p:nvPr/>
        </p:nvSpPr>
        <p:spPr>
          <a:xfrm rot="5400000">
            <a:off x="4476808" y="1279658"/>
            <a:ext cx="1966632" cy="202693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400"/>
          </a:p>
        </p:txBody>
      </p:sp>
      <p:sp>
        <p:nvSpPr>
          <p:cNvPr id="8" name="TextBox 42">
            <a:extLst>
              <a:ext uri="{FF2B5EF4-FFF2-40B4-BE49-F238E27FC236}">
                <a16:creationId xmlns:a16="http://schemas.microsoft.com/office/drawing/2014/main" id="{3A03C041-7E2A-6F6B-9533-EEB35C634F05}"/>
              </a:ext>
            </a:extLst>
          </p:cNvPr>
          <p:cNvSpPr txBox="1"/>
          <p:nvPr/>
        </p:nvSpPr>
        <p:spPr>
          <a:xfrm>
            <a:off x="4516814" y="1454658"/>
            <a:ext cx="1790511" cy="369332"/>
          </a:xfrm>
          <a:prstGeom prst="rect">
            <a:avLst/>
          </a:prstGeom>
          <a:noFill/>
        </p:spPr>
        <p:txBody>
          <a:bodyPr wrap="square" lIns="91440" tIns="45720" rIns="91440" bIns="45720" rtlCol="0" anchor="t">
            <a:spAutoFit/>
          </a:bodyPr>
          <a:lstStyle/>
          <a:p>
            <a:pPr algn="ctr"/>
            <a:r>
              <a:rPr lang="en-US" dirty="0" err="1">
                <a:solidFill>
                  <a:schemeClr val="bg1"/>
                </a:solidFill>
              </a:rPr>
              <a:t>Utbildning</a:t>
            </a:r>
            <a:endParaRPr lang="en-US" dirty="0">
              <a:solidFill>
                <a:schemeClr val="bg1"/>
              </a:solidFill>
            </a:endParaRPr>
          </a:p>
        </p:txBody>
      </p:sp>
      <p:sp>
        <p:nvSpPr>
          <p:cNvPr id="10" name="Rounded Rectangle 36">
            <a:extLst>
              <a:ext uri="{FF2B5EF4-FFF2-40B4-BE49-F238E27FC236}">
                <a16:creationId xmlns:a16="http://schemas.microsoft.com/office/drawing/2014/main" id="{0A6C17D7-92A7-20D8-D86B-00448A14B3B9}"/>
              </a:ext>
            </a:extLst>
          </p:cNvPr>
          <p:cNvSpPr/>
          <p:nvPr/>
        </p:nvSpPr>
        <p:spPr>
          <a:xfrm rot="5400000">
            <a:off x="6720121" y="1274216"/>
            <a:ext cx="1977517" cy="2026931"/>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400"/>
          </a:p>
        </p:txBody>
      </p:sp>
      <p:sp>
        <p:nvSpPr>
          <p:cNvPr id="11" name="Rounded Rectangle 76">
            <a:extLst>
              <a:ext uri="{FF2B5EF4-FFF2-40B4-BE49-F238E27FC236}">
                <a16:creationId xmlns:a16="http://schemas.microsoft.com/office/drawing/2014/main" id="{410D2329-650E-1139-A075-31F998840E0B}"/>
              </a:ext>
            </a:extLst>
          </p:cNvPr>
          <p:cNvSpPr/>
          <p:nvPr/>
        </p:nvSpPr>
        <p:spPr>
          <a:xfrm>
            <a:off x="6981940" y="1943779"/>
            <a:ext cx="1342759" cy="316888"/>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err="1"/>
              <a:t>Styrelserepresentant</a:t>
            </a:r>
            <a:endParaRPr lang="en-US" sz="900" dirty="0"/>
          </a:p>
        </p:txBody>
      </p:sp>
      <p:sp>
        <p:nvSpPr>
          <p:cNvPr id="12" name="TextBox 42">
            <a:extLst>
              <a:ext uri="{FF2B5EF4-FFF2-40B4-BE49-F238E27FC236}">
                <a16:creationId xmlns:a16="http://schemas.microsoft.com/office/drawing/2014/main" id="{51977B0A-EDE2-9B7B-B9F4-656E97AE3E59}"/>
              </a:ext>
            </a:extLst>
          </p:cNvPr>
          <p:cNvSpPr txBox="1"/>
          <p:nvPr/>
        </p:nvSpPr>
        <p:spPr>
          <a:xfrm>
            <a:off x="6605992" y="1463627"/>
            <a:ext cx="2026931" cy="369332"/>
          </a:xfrm>
          <a:prstGeom prst="rect">
            <a:avLst/>
          </a:prstGeom>
          <a:noFill/>
        </p:spPr>
        <p:txBody>
          <a:bodyPr wrap="square" lIns="91440" tIns="45720" rIns="91440" bIns="45720" rtlCol="0" anchor="t">
            <a:spAutoFit/>
          </a:bodyPr>
          <a:lstStyle/>
          <a:p>
            <a:pPr algn="ctr"/>
            <a:r>
              <a:rPr lang="en-US" dirty="0" err="1">
                <a:solidFill>
                  <a:schemeClr val="bg1"/>
                </a:solidFill>
              </a:rPr>
              <a:t>Materialar</a:t>
            </a:r>
            <a:r>
              <a:rPr lang="en-US" dirty="0">
                <a:solidFill>
                  <a:schemeClr val="bg1"/>
                </a:solidFill>
              </a:rPr>
              <a:t> </a:t>
            </a:r>
            <a:r>
              <a:rPr lang="en-US" dirty="0" err="1">
                <a:solidFill>
                  <a:schemeClr val="bg1"/>
                </a:solidFill>
              </a:rPr>
              <a:t>Rådet</a:t>
            </a:r>
            <a:endParaRPr lang="en-US" dirty="0">
              <a:solidFill>
                <a:schemeClr val="bg1"/>
              </a:solidFill>
            </a:endParaRPr>
          </a:p>
        </p:txBody>
      </p:sp>
      <p:sp>
        <p:nvSpPr>
          <p:cNvPr id="13" name="Rounded Rectangle 15">
            <a:extLst>
              <a:ext uri="{FF2B5EF4-FFF2-40B4-BE49-F238E27FC236}">
                <a16:creationId xmlns:a16="http://schemas.microsoft.com/office/drawing/2014/main" id="{1EA9D0E4-8BF7-0BB5-6F59-0E63FE1307B4}"/>
              </a:ext>
            </a:extLst>
          </p:cNvPr>
          <p:cNvSpPr/>
          <p:nvPr/>
        </p:nvSpPr>
        <p:spPr>
          <a:xfrm>
            <a:off x="7112703" y="2407802"/>
            <a:ext cx="1075800" cy="7534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900" dirty="0" err="1"/>
              <a:t>Materialare</a:t>
            </a:r>
            <a:endParaRPr lang="en-US" sz="900" dirty="0">
              <a:cs typeface="Calibri"/>
            </a:endParaRPr>
          </a:p>
          <a:p>
            <a:pPr algn="ctr"/>
            <a:r>
              <a:rPr lang="en-US" sz="900" dirty="0" err="1">
                <a:cs typeface="Calibri"/>
              </a:rPr>
              <a:t>Från</a:t>
            </a:r>
            <a:r>
              <a:rPr lang="en-US" sz="900" dirty="0">
                <a:cs typeface="Calibri"/>
              </a:rPr>
              <a:t> </a:t>
            </a:r>
            <a:r>
              <a:rPr lang="en-US" sz="900" dirty="0" err="1">
                <a:cs typeface="Calibri"/>
              </a:rPr>
              <a:t>varje</a:t>
            </a:r>
            <a:r>
              <a:rPr lang="en-US" sz="900" dirty="0">
                <a:cs typeface="Calibri"/>
              </a:rPr>
              <a:t> lag D1-A2</a:t>
            </a:r>
          </a:p>
        </p:txBody>
      </p:sp>
      <p:sp>
        <p:nvSpPr>
          <p:cNvPr id="14" name="Rounded Rectangle 71">
            <a:extLst>
              <a:ext uri="{FF2B5EF4-FFF2-40B4-BE49-F238E27FC236}">
                <a16:creationId xmlns:a16="http://schemas.microsoft.com/office/drawing/2014/main" id="{47A4CA4F-6E00-F0EB-DCC4-AE8B8354FAE0}"/>
              </a:ext>
            </a:extLst>
          </p:cNvPr>
          <p:cNvSpPr/>
          <p:nvPr/>
        </p:nvSpPr>
        <p:spPr>
          <a:xfrm>
            <a:off x="6605993" y="3440294"/>
            <a:ext cx="2026931" cy="127132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US" sz="1200" dirty="0" err="1">
                <a:solidFill>
                  <a:schemeClr val="tx1"/>
                </a:solidFill>
              </a:rPr>
              <a:t>Förråd</a:t>
            </a:r>
            <a:endParaRPr lang="en-US" sz="1200" dirty="0">
              <a:solidFill>
                <a:schemeClr val="tx1"/>
              </a:solidFill>
            </a:endParaRPr>
          </a:p>
          <a:p>
            <a:pPr marL="171450" indent="-171450">
              <a:buFont typeface="Arial" panose="020B0604020202020204" pitchFamily="34" charset="0"/>
              <a:buChar char="•"/>
            </a:pPr>
            <a:r>
              <a:rPr lang="en-US" sz="1200" dirty="0" err="1">
                <a:solidFill>
                  <a:schemeClr val="tx1"/>
                </a:solidFill>
              </a:rPr>
              <a:t>Skridskoslip</a:t>
            </a:r>
            <a:r>
              <a:rPr lang="en-US" sz="1200" dirty="0">
                <a:solidFill>
                  <a:schemeClr val="tx1"/>
                </a:solidFill>
              </a:rPr>
              <a:t>, </a:t>
            </a:r>
            <a:r>
              <a:rPr lang="en-US" sz="1200" dirty="0" err="1">
                <a:solidFill>
                  <a:schemeClr val="tx1"/>
                </a:solidFill>
              </a:rPr>
              <a:t>Sliprum</a:t>
            </a:r>
            <a:r>
              <a:rPr lang="en-US" sz="1200" dirty="0">
                <a:solidFill>
                  <a:schemeClr val="tx1"/>
                </a:solidFill>
              </a:rPr>
              <a:t> </a:t>
            </a:r>
            <a:r>
              <a:rPr lang="en-US" sz="1200" dirty="0" err="1">
                <a:solidFill>
                  <a:schemeClr val="tx1"/>
                </a:solidFill>
              </a:rPr>
              <a:t>Utbilda</a:t>
            </a:r>
            <a:r>
              <a:rPr lang="en-US" sz="1200" dirty="0">
                <a:solidFill>
                  <a:schemeClr val="tx1"/>
                </a:solidFill>
              </a:rPr>
              <a:t> &amp; </a:t>
            </a:r>
            <a:r>
              <a:rPr lang="en-US" sz="1200" dirty="0" err="1">
                <a:solidFill>
                  <a:schemeClr val="tx1"/>
                </a:solidFill>
              </a:rPr>
              <a:t>utveckla</a:t>
            </a:r>
            <a:endParaRPr lang="en-US" sz="1200" dirty="0">
              <a:solidFill>
                <a:schemeClr val="tx1"/>
              </a:solidFill>
            </a:endParaRPr>
          </a:p>
          <a:p>
            <a:pPr marL="171450" indent="-171450">
              <a:buFont typeface="Arial" panose="020B0604020202020204" pitchFamily="34" charset="0"/>
              <a:buChar char="•"/>
            </a:pPr>
            <a:r>
              <a:rPr lang="en-US" sz="1200" dirty="0">
                <a:solidFill>
                  <a:schemeClr val="tx1"/>
                </a:solidFill>
              </a:rPr>
              <a:t>Material </a:t>
            </a:r>
          </a:p>
          <a:p>
            <a:pPr marL="171450" indent="-171450">
              <a:buFont typeface="Arial" panose="020B0604020202020204" pitchFamily="34" charset="0"/>
              <a:buChar char="•"/>
            </a:pPr>
            <a:r>
              <a:rPr lang="en-US" sz="1200" dirty="0" err="1">
                <a:solidFill>
                  <a:schemeClr val="tx1"/>
                </a:solidFill>
              </a:rPr>
              <a:t>Profilkläder</a:t>
            </a:r>
            <a:r>
              <a:rPr lang="en-US" sz="1200" dirty="0">
                <a:solidFill>
                  <a:schemeClr val="tx1"/>
                </a:solidFill>
              </a:rPr>
              <a:t> &amp; </a:t>
            </a:r>
            <a:r>
              <a:rPr lang="en-US" sz="1200" dirty="0" err="1">
                <a:solidFill>
                  <a:schemeClr val="tx1"/>
                </a:solidFill>
              </a:rPr>
              <a:t>avtal</a:t>
            </a:r>
            <a:endParaRPr lang="en-US" sz="1200" dirty="0">
              <a:solidFill>
                <a:schemeClr val="tx1"/>
              </a:solidFill>
            </a:endParaRPr>
          </a:p>
          <a:p>
            <a:pPr marL="171450" indent="-171450">
              <a:buFont typeface="Arial" panose="020B0604020202020204" pitchFamily="34" charset="0"/>
              <a:buChar char="•"/>
            </a:pPr>
            <a:r>
              <a:rPr lang="en-US" sz="1200" dirty="0" err="1">
                <a:solidFill>
                  <a:schemeClr val="tx1"/>
                </a:solidFill>
              </a:rPr>
              <a:t>Sponsorgrupp</a:t>
            </a:r>
            <a:endParaRPr lang="en-US" sz="1200" dirty="0">
              <a:solidFill>
                <a:schemeClr val="tx1"/>
              </a:solidFill>
            </a:endParaRPr>
          </a:p>
        </p:txBody>
      </p:sp>
      <p:sp>
        <p:nvSpPr>
          <p:cNvPr id="3" name="Rounded Rectangle 76">
            <a:extLst>
              <a:ext uri="{FF2B5EF4-FFF2-40B4-BE49-F238E27FC236}">
                <a16:creationId xmlns:a16="http://schemas.microsoft.com/office/drawing/2014/main" id="{742A6E8E-067F-3288-A543-283C0F0D9443}"/>
              </a:ext>
            </a:extLst>
          </p:cNvPr>
          <p:cNvSpPr/>
          <p:nvPr/>
        </p:nvSpPr>
        <p:spPr>
          <a:xfrm>
            <a:off x="4738638" y="1821538"/>
            <a:ext cx="1357362" cy="307777"/>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err="1"/>
              <a:t>Styrelserepresentant</a:t>
            </a:r>
            <a:endParaRPr lang="en-US" sz="900" dirty="0"/>
          </a:p>
        </p:txBody>
      </p:sp>
      <p:sp>
        <p:nvSpPr>
          <p:cNvPr id="15" name="Rounded Rectangle 71">
            <a:extLst>
              <a:ext uri="{FF2B5EF4-FFF2-40B4-BE49-F238E27FC236}">
                <a16:creationId xmlns:a16="http://schemas.microsoft.com/office/drawing/2014/main" id="{517BC999-D4F7-88E5-FD76-58749DEE5CE8}"/>
              </a:ext>
            </a:extLst>
          </p:cNvPr>
          <p:cNvSpPr/>
          <p:nvPr/>
        </p:nvSpPr>
        <p:spPr>
          <a:xfrm>
            <a:off x="4398603" y="3440294"/>
            <a:ext cx="2026931" cy="127132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US" sz="1200" dirty="0" err="1">
                <a:solidFill>
                  <a:schemeClr val="tx1"/>
                </a:solidFill>
              </a:rPr>
              <a:t>Säkerställa</a:t>
            </a:r>
            <a:r>
              <a:rPr lang="en-US" sz="1200" dirty="0">
                <a:solidFill>
                  <a:schemeClr val="tx1"/>
                </a:solidFill>
              </a:rPr>
              <a:t> </a:t>
            </a:r>
            <a:r>
              <a:rPr lang="en-US" sz="1200" dirty="0" err="1">
                <a:solidFill>
                  <a:schemeClr val="tx1"/>
                </a:solidFill>
              </a:rPr>
              <a:t>att</a:t>
            </a:r>
            <a:r>
              <a:rPr lang="en-US" sz="1200" dirty="0">
                <a:solidFill>
                  <a:schemeClr val="tx1"/>
                </a:solidFill>
              </a:rPr>
              <a:t> </a:t>
            </a:r>
            <a:r>
              <a:rPr lang="en-US" sz="1200" dirty="0" err="1">
                <a:solidFill>
                  <a:schemeClr val="tx1"/>
                </a:solidFill>
              </a:rPr>
              <a:t>tränare</a:t>
            </a:r>
            <a:r>
              <a:rPr lang="en-US" sz="1200" dirty="0">
                <a:solidFill>
                  <a:schemeClr val="tx1"/>
                </a:solidFill>
              </a:rPr>
              <a:t> </a:t>
            </a:r>
            <a:r>
              <a:rPr lang="en-US" sz="1200" dirty="0" err="1">
                <a:solidFill>
                  <a:schemeClr val="tx1"/>
                </a:solidFill>
              </a:rPr>
              <a:t>har</a:t>
            </a:r>
            <a:r>
              <a:rPr lang="en-US" sz="1200" dirty="0">
                <a:solidFill>
                  <a:schemeClr val="tx1"/>
                </a:solidFill>
              </a:rPr>
              <a:t> </a:t>
            </a:r>
            <a:r>
              <a:rPr lang="en-US" sz="1200" dirty="0" err="1">
                <a:solidFill>
                  <a:schemeClr val="tx1"/>
                </a:solidFill>
              </a:rPr>
              <a:t>rätt</a:t>
            </a:r>
            <a:r>
              <a:rPr lang="en-US" sz="1200" dirty="0">
                <a:solidFill>
                  <a:schemeClr val="tx1"/>
                </a:solidFill>
              </a:rPr>
              <a:t> </a:t>
            </a:r>
            <a:r>
              <a:rPr lang="en-US" sz="1200" dirty="0" err="1">
                <a:solidFill>
                  <a:schemeClr val="tx1"/>
                </a:solidFill>
              </a:rPr>
              <a:t>utbildningar</a:t>
            </a:r>
            <a:endParaRPr lang="en-US" sz="1200" dirty="0">
              <a:solidFill>
                <a:schemeClr val="tx1"/>
              </a:solidFill>
            </a:endParaRPr>
          </a:p>
          <a:p>
            <a:pPr marL="171450" indent="-171450">
              <a:buFont typeface="Arial" panose="020B0604020202020204" pitchFamily="34" charset="0"/>
              <a:buChar char="•"/>
            </a:pPr>
            <a:r>
              <a:rPr lang="en-US" sz="1200" dirty="0" err="1">
                <a:solidFill>
                  <a:schemeClr val="tx1"/>
                </a:solidFill>
              </a:rPr>
              <a:t>Stöd</a:t>
            </a:r>
            <a:r>
              <a:rPr lang="en-US" sz="1200" dirty="0">
                <a:solidFill>
                  <a:schemeClr val="tx1"/>
                </a:solidFill>
              </a:rPr>
              <a:t> </a:t>
            </a:r>
            <a:r>
              <a:rPr lang="en-US" sz="1200" dirty="0" err="1">
                <a:solidFill>
                  <a:schemeClr val="tx1"/>
                </a:solidFill>
              </a:rPr>
              <a:t>och</a:t>
            </a:r>
            <a:r>
              <a:rPr lang="en-US" sz="1200" dirty="0">
                <a:solidFill>
                  <a:schemeClr val="tx1"/>
                </a:solidFill>
              </a:rPr>
              <a:t> Support</a:t>
            </a:r>
          </a:p>
          <a:p>
            <a:pPr marL="171450" indent="-171450">
              <a:buFont typeface="Arial" panose="020B0604020202020204" pitchFamily="34" charset="0"/>
              <a:buChar char="•"/>
            </a:pPr>
            <a:r>
              <a:rPr lang="en-US" sz="1200" dirty="0" err="1">
                <a:solidFill>
                  <a:schemeClr val="tx1"/>
                </a:solidFill>
              </a:rPr>
              <a:t>Följa</a:t>
            </a:r>
            <a:r>
              <a:rPr lang="en-US" sz="1200" dirty="0">
                <a:solidFill>
                  <a:schemeClr val="tx1"/>
                </a:solidFill>
              </a:rPr>
              <a:t> </a:t>
            </a:r>
            <a:r>
              <a:rPr lang="en-US" sz="1200" dirty="0" err="1">
                <a:solidFill>
                  <a:schemeClr val="tx1"/>
                </a:solidFill>
              </a:rPr>
              <a:t>upp</a:t>
            </a:r>
            <a:endParaRPr lang="en-US" sz="1200" dirty="0">
              <a:solidFill>
                <a:schemeClr val="tx1"/>
              </a:solidFill>
            </a:endParaRPr>
          </a:p>
        </p:txBody>
      </p:sp>
    </p:spTree>
    <p:extLst>
      <p:ext uri="{BB962C8B-B14F-4D97-AF65-F5344CB8AC3E}">
        <p14:creationId xmlns:p14="http://schemas.microsoft.com/office/powerpoint/2010/main" val="1172266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9278" y="-86226"/>
            <a:ext cx="8229600" cy="1143000"/>
          </a:xfrm>
        </p:spPr>
        <p:txBody>
          <a:bodyPr/>
          <a:lstStyle/>
          <a:p>
            <a:r>
              <a:rPr lang="en-US"/>
              <a:t>SEKTIONER &amp; ANSVAR</a:t>
            </a:r>
          </a:p>
        </p:txBody>
      </p:sp>
      <p:sp>
        <p:nvSpPr>
          <p:cNvPr id="50" name="Rounded Rectangle 49"/>
          <p:cNvSpPr/>
          <p:nvPr/>
        </p:nvSpPr>
        <p:spPr>
          <a:xfrm rot="5400000">
            <a:off x="698455" y="1418372"/>
            <a:ext cx="1977518" cy="202693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400"/>
          </a:p>
        </p:txBody>
      </p:sp>
      <p:sp>
        <p:nvSpPr>
          <p:cNvPr id="59" name="TextBox 58"/>
          <p:cNvSpPr txBox="1"/>
          <p:nvPr/>
        </p:nvSpPr>
        <p:spPr>
          <a:xfrm>
            <a:off x="822229" y="1423865"/>
            <a:ext cx="1729970" cy="584775"/>
          </a:xfrm>
          <a:prstGeom prst="rect">
            <a:avLst/>
          </a:prstGeom>
          <a:noFill/>
        </p:spPr>
        <p:txBody>
          <a:bodyPr wrap="square" lIns="91440" tIns="45720" rIns="91440" bIns="45720" rtlCol="0" anchor="t">
            <a:spAutoFit/>
          </a:bodyPr>
          <a:lstStyle/>
          <a:p>
            <a:pPr algn="ctr"/>
            <a:r>
              <a:rPr lang="en-US" sz="1600" dirty="0" err="1">
                <a:solidFill>
                  <a:schemeClr val="bg1"/>
                </a:solidFill>
              </a:rPr>
              <a:t>Fadderförening</a:t>
            </a:r>
            <a:r>
              <a:rPr lang="en-US" sz="1600" dirty="0">
                <a:solidFill>
                  <a:schemeClr val="bg1"/>
                </a:solidFill>
              </a:rPr>
              <a:t>/ </a:t>
            </a:r>
            <a:r>
              <a:rPr lang="en-US" sz="1600" dirty="0" err="1">
                <a:solidFill>
                  <a:schemeClr val="bg1"/>
                </a:solidFill>
              </a:rPr>
              <a:t>Värdegrund</a:t>
            </a:r>
            <a:endParaRPr lang="en-US" sz="1600" dirty="0">
              <a:solidFill>
                <a:schemeClr val="bg1"/>
              </a:solidFill>
            </a:endParaRPr>
          </a:p>
        </p:txBody>
      </p:sp>
      <p:sp>
        <p:nvSpPr>
          <p:cNvPr id="88" name="Rounded Rectangle 87"/>
          <p:cNvSpPr/>
          <p:nvPr/>
        </p:nvSpPr>
        <p:spPr>
          <a:xfrm>
            <a:off x="656245" y="2008640"/>
            <a:ext cx="2026930" cy="695147"/>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sz="900" dirty="0"/>
          </a:p>
          <a:p>
            <a:pPr algn="ctr"/>
            <a:r>
              <a:rPr lang="en-US" sz="1400" dirty="0" err="1"/>
              <a:t>Styrelserep</a:t>
            </a:r>
            <a:r>
              <a:rPr lang="en-US" sz="1400" dirty="0"/>
              <a:t> </a:t>
            </a:r>
            <a:r>
              <a:rPr lang="en-US" sz="1400" dirty="0" err="1"/>
              <a:t>resentant</a:t>
            </a:r>
            <a:r>
              <a:rPr lang="en-US" sz="1400" dirty="0"/>
              <a:t> &amp; </a:t>
            </a:r>
            <a:r>
              <a:rPr lang="en-US" sz="1400" dirty="0" err="1"/>
              <a:t>sammankallande</a:t>
            </a:r>
            <a:endParaRPr lang="en-US" sz="1400" dirty="0">
              <a:cs typeface="Calibri"/>
            </a:endParaRPr>
          </a:p>
          <a:p>
            <a:pPr algn="ctr"/>
            <a:endParaRPr lang="en-US" sz="900" dirty="0"/>
          </a:p>
        </p:txBody>
      </p:sp>
      <p:sp>
        <p:nvSpPr>
          <p:cNvPr id="69" name="Rounded Rectangle 59">
            <a:extLst>
              <a:ext uri="{FF2B5EF4-FFF2-40B4-BE49-F238E27FC236}">
                <a16:creationId xmlns:a16="http://schemas.microsoft.com/office/drawing/2014/main" id="{972DB210-8AFD-48C3-99AD-8E43956D0901}"/>
              </a:ext>
            </a:extLst>
          </p:cNvPr>
          <p:cNvSpPr/>
          <p:nvPr/>
        </p:nvSpPr>
        <p:spPr>
          <a:xfrm>
            <a:off x="659328" y="3612347"/>
            <a:ext cx="2026930" cy="28684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sv-SE" sz="1200">
                <a:solidFill>
                  <a:schemeClr val="tx1"/>
                </a:solidFill>
              </a:rPr>
              <a:t>Möte en gång/månad under säsong. </a:t>
            </a:r>
          </a:p>
          <a:p>
            <a:pPr marL="171450" indent="-171450">
              <a:buFont typeface="Arial" panose="020B0604020202020204" pitchFamily="34" charset="0"/>
              <a:buChar char="•"/>
            </a:pPr>
            <a:r>
              <a:rPr lang="sv-SE" sz="1200">
                <a:solidFill>
                  <a:schemeClr val="tx1"/>
                </a:solidFill>
              </a:rPr>
              <a:t>Länk mellan styrelse &amp; föräldrar i klubben. </a:t>
            </a:r>
          </a:p>
          <a:p>
            <a:pPr marL="171450" indent="-171450">
              <a:buFont typeface="Arial" panose="020B0604020202020204" pitchFamily="34" charset="0"/>
              <a:buChar char="•"/>
            </a:pPr>
            <a:r>
              <a:rPr lang="sv-SE" sz="1200">
                <a:solidFill>
                  <a:schemeClr val="tx1"/>
                </a:solidFill>
              </a:rPr>
              <a:t>Medarrangör uppstart hockeyskolan, 2:- match och avslutningen</a:t>
            </a:r>
          </a:p>
          <a:p>
            <a:pPr marL="171450" indent="-171450">
              <a:buFont typeface="Arial" panose="020B0604020202020204" pitchFamily="34" charset="0"/>
              <a:buChar char="•"/>
            </a:pPr>
            <a:r>
              <a:rPr lang="sv-SE" sz="1200">
                <a:solidFill>
                  <a:schemeClr val="tx1"/>
                </a:solidFill>
              </a:rPr>
              <a:t>Ansvariga för klubbens gemensamma försäljningar </a:t>
            </a:r>
          </a:p>
          <a:p>
            <a:pPr marL="171450" indent="-171450">
              <a:buFont typeface="Arial" panose="020B0604020202020204" pitchFamily="34" charset="0"/>
              <a:buChar char="•"/>
            </a:pPr>
            <a:r>
              <a:rPr lang="sv-SE" sz="1200">
                <a:solidFill>
                  <a:schemeClr val="tx1"/>
                </a:solidFill>
              </a:rPr>
              <a:t>Arbetar med moral- och attitydfrågor. </a:t>
            </a:r>
          </a:p>
          <a:p>
            <a:pPr marL="171450" indent="-171450">
              <a:buFont typeface="Arial" panose="020B0604020202020204" pitchFamily="34" charset="0"/>
              <a:buChar char="•"/>
            </a:pPr>
            <a:r>
              <a:rPr lang="sv-SE" sz="1200">
                <a:solidFill>
                  <a:schemeClr val="tx1"/>
                </a:solidFill>
              </a:rPr>
              <a:t>Organisation av cuper ex. bemanning av mat-utdelning</a:t>
            </a:r>
            <a:endParaRPr lang="en-US" sz="1200">
              <a:solidFill>
                <a:schemeClr val="tx1"/>
              </a:solidFill>
            </a:endParaRPr>
          </a:p>
        </p:txBody>
      </p:sp>
      <p:sp>
        <p:nvSpPr>
          <p:cNvPr id="111" name="Rounded Rectangle 88">
            <a:extLst>
              <a:ext uri="{FF2B5EF4-FFF2-40B4-BE49-F238E27FC236}">
                <a16:creationId xmlns:a16="http://schemas.microsoft.com/office/drawing/2014/main" id="{A7C0C503-281C-4F7A-A65B-A0AF95CDD978}"/>
              </a:ext>
            </a:extLst>
          </p:cNvPr>
          <p:cNvSpPr/>
          <p:nvPr/>
        </p:nvSpPr>
        <p:spPr>
          <a:xfrm>
            <a:off x="1166777" y="2774044"/>
            <a:ext cx="1012031" cy="57629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900" dirty="0"/>
              <a:t>2 </a:t>
            </a:r>
            <a:r>
              <a:rPr lang="en-US" sz="900" dirty="0" err="1"/>
              <a:t>Föräldrar</a:t>
            </a:r>
            <a:r>
              <a:rPr lang="en-US" sz="900" dirty="0"/>
              <a:t> /lag </a:t>
            </a:r>
          </a:p>
        </p:txBody>
      </p:sp>
      <p:sp>
        <p:nvSpPr>
          <p:cNvPr id="8" name="TextBox 42">
            <a:extLst>
              <a:ext uri="{FF2B5EF4-FFF2-40B4-BE49-F238E27FC236}">
                <a16:creationId xmlns:a16="http://schemas.microsoft.com/office/drawing/2014/main" id="{35C7135E-0B1F-5BBA-B708-93C3602FE291}"/>
              </a:ext>
            </a:extLst>
          </p:cNvPr>
          <p:cNvSpPr txBox="1"/>
          <p:nvPr/>
        </p:nvSpPr>
        <p:spPr>
          <a:xfrm>
            <a:off x="3426563" y="1454659"/>
            <a:ext cx="2957515" cy="369332"/>
          </a:xfrm>
          <a:prstGeom prst="rect">
            <a:avLst/>
          </a:prstGeom>
          <a:noFill/>
        </p:spPr>
        <p:txBody>
          <a:bodyPr wrap="square" lIns="91440" tIns="45720" rIns="91440" bIns="45720" rtlCol="0" anchor="t">
            <a:spAutoFit/>
          </a:bodyPr>
          <a:lstStyle/>
          <a:p>
            <a:pPr algn="ctr"/>
            <a:r>
              <a:rPr lang="en-US" dirty="0">
                <a:solidFill>
                  <a:schemeClr val="bg1"/>
                </a:solidFill>
              </a:rPr>
              <a:t>	</a:t>
            </a:r>
          </a:p>
        </p:txBody>
      </p:sp>
      <p:sp>
        <p:nvSpPr>
          <p:cNvPr id="5" name="Rounded Rectangle 49">
            <a:extLst>
              <a:ext uri="{FF2B5EF4-FFF2-40B4-BE49-F238E27FC236}">
                <a16:creationId xmlns:a16="http://schemas.microsoft.com/office/drawing/2014/main" id="{611C1171-D57E-9659-D8CE-869FE189C2CB}"/>
              </a:ext>
            </a:extLst>
          </p:cNvPr>
          <p:cNvSpPr/>
          <p:nvPr/>
        </p:nvSpPr>
        <p:spPr>
          <a:xfrm rot="5400000">
            <a:off x="2948646" y="1384818"/>
            <a:ext cx="1977518" cy="202693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400"/>
          </a:p>
        </p:txBody>
      </p:sp>
      <p:sp>
        <p:nvSpPr>
          <p:cNvPr id="9" name="TextBox 58">
            <a:extLst>
              <a:ext uri="{FF2B5EF4-FFF2-40B4-BE49-F238E27FC236}">
                <a16:creationId xmlns:a16="http://schemas.microsoft.com/office/drawing/2014/main" id="{921CD8A2-9BEA-8638-BF91-62B6DA4E5BFA}"/>
              </a:ext>
            </a:extLst>
          </p:cNvPr>
          <p:cNvSpPr txBox="1"/>
          <p:nvPr/>
        </p:nvSpPr>
        <p:spPr>
          <a:xfrm>
            <a:off x="3024716" y="1528062"/>
            <a:ext cx="1729970" cy="307777"/>
          </a:xfrm>
          <a:prstGeom prst="rect">
            <a:avLst/>
          </a:prstGeom>
          <a:noFill/>
        </p:spPr>
        <p:txBody>
          <a:bodyPr wrap="square" lIns="91440" tIns="45720" rIns="91440" bIns="45720" rtlCol="0" anchor="t">
            <a:spAutoFit/>
          </a:bodyPr>
          <a:lstStyle/>
          <a:p>
            <a:pPr algn="ctr"/>
            <a:r>
              <a:rPr lang="en-US" sz="1400" dirty="0">
                <a:solidFill>
                  <a:schemeClr val="bg1"/>
                </a:solidFill>
              </a:rPr>
              <a:t>Kommunikation</a:t>
            </a:r>
          </a:p>
        </p:txBody>
      </p:sp>
      <p:sp>
        <p:nvSpPr>
          <p:cNvPr id="10" name="Rounded Rectangle 59">
            <a:extLst>
              <a:ext uri="{FF2B5EF4-FFF2-40B4-BE49-F238E27FC236}">
                <a16:creationId xmlns:a16="http://schemas.microsoft.com/office/drawing/2014/main" id="{6D6ADAF5-A669-38EC-8232-AB79C97A6353}"/>
              </a:ext>
            </a:extLst>
          </p:cNvPr>
          <p:cNvSpPr/>
          <p:nvPr/>
        </p:nvSpPr>
        <p:spPr>
          <a:xfrm>
            <a:off x="2923941" y="3612347"/>
            <a:ext cx="2026930" cy="28684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sv-SE" sz="1200" dirty="0">
                <a:solidFill>
                  <a:schemeClr val="tx1"/>
                </a:solidFill>
              </a:rPr>
              <a:t>Laget, Facebook</a:t>
            </a:r>
          </a:p>
          <a:p>
            <a:pPr marL="171450" indent="-171450">
              <a:buFont typeface="Arial" panose="020B0604020202020204" pitchFamily="34" charset="0"/>
              <a:buChar char="•"/>
            </a:pPr>
            <a:r>
              <a:rPr lang="sv-SE" sz="1200">
                <a:solidFill>
                  <a:schemeClr val="tx1"/>
                </a:solidFill>
              </a:rPr>
              <a:t>Intern Information</a:t>
            </a:r>
            <a:endParaRPr lang="sv-SE" sz="1200" dirty="0">
              <a:solidFill>
                <a:schemeClr val="tx1"/>
              </a:solidFill>
            </a:endParaRPr>
          </a:p>
        </p:txBody>
      </p:sp>
    </p:spTree>
    <p:extLst>
      <p:ext uri="{BB962C8B-B14F-4D97-AF65-F5344CB8AC3E}">
        <p14:creationId xmlns:p14="http://schemas.microsoft.com/office/powerpoint/2010/main" val="2200660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2"/>
          <p:cNvSpPr txBox="1">
            <a:spLocks noGrp="1"/>
          </p:cNvSpPr>
          <p:nvPr>
            <p:ph type="title"/>
          </p:nvPr>
        </p:nvSpPr>
        <p:spPr>
          <a:xfrm>
            <a:off x="448305" y="0"/>
            <a:ext cx="545735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en-GB" dirty="0"/>
              <a:t>Roller </a:t>
            </a:r>
            <a:endParaRPr dirty="0"/>
          </a:p>
        </p:txBody>
      </p:sp>
      <p:sp>
        <p:nvSpPr>
          <p:cNvPr id="144" name="Google Shape;144;p22"/>
          <p:cNvSpPr txBox="1">
            <a:spLocks noGrp="1"/>
          </p:cNvSpPr>
          <p:nvPr>
            <p:ph type="body" idx="1"/>
          </p:nvPr>
        </p:nvSpPr>
        <p:spPr>
          <a:xfrm>
            <a:off x="1557268" y="2041382"/>
            <a:ext cx="4185863" cy="4351338"/>
          </a:xfrm>
          <a:prstGeom prst="rect">
            <a:avLst/>
          </a:prstGeom>
          <a:noFill/>
          <a:ln>
            <a:noFill/>
          </a:ln>
        </p:spPr>
        <p:txBody>
          <a:bodyPr spcFirstLastPara="1" wrap="square" lIns="91425" tIns="45700" rIns="91425" bIns="45700" anchor="t" anchorCtr="0">
            <a:noAutofit/>
          </a:bodyPr>
          <a:lstStyle/>
          <a:p>
            <a:pPr marL="0" lvl="0" indent="0" algn="l" rtl="0">
              <a:lnSpc>
                <a:spcPct val="70000"/>
              </a:lnSpc>
              <a:spcBef>
                <a:spcPts val="1000"/>
              </a:spcBef>
              <a:spcAft>
                <a:spcPts val="0"/>
              </a:spcAft>
              <a:buClr>
                <a:schemeClr val="dk1"/>
              </a:buClr>
              <a:buSzPts val="1750"/>
              <a:buNone/>
            </a:pPr>
            <a:r>
              <a:rPr lang="en-GB" sz="1200" err="1"/>
              <a:t>Arbetsuppgifter</a:t>
            </a:r>
            <a:r>
              <a:rPr lang="en-GB" sz="1200"/>
              <a:t>:</a:t>
            </a:r>
            <a:endParaRPr sz="1200"/>
          </a:p>
          <a:p>
            <a:pPr marL="228600" lvl="0" indent="-228600" algn="l" rtl="0">
              <a:lnSpc>
                <a:spcPct val="70000"/>
              </a:lnSpc>
              <a:spcBef>
                <a:spcPts val="1000"/>
              </a:spcBef>
              <a:spcAft>
                <a:spcPts val="0"/>
              </a:spcAft>
              <a:buClr>
                <a:schemeClr val="dk1"/>
              </a:buClr>
              <a:buSzPts val="1750"/>
              <a:buChar char="•"/>
            </a:pPr>
            <a:r>
              <a:rPr lang="en-GB" sz="1200" err="1"/>
              <a:t>Fakturahantering</a:t>
            </a:r>
            <a:r>
              <a:rPr lang="en-GB" sz="1200"/>
              <a:t>, </a:t>
            </a:r>
            <a:r>
              <a:rPr lang="en-GB" sz="1200" err="1"/>
              <a:t>kontering</a:t>
            </a:r>
            <a:r>
              <a:rPr lang="en-GB" sz="1200"/>
              <a:t>, </a:t>
            </a:r>
            <a:r>
              <a:rPr lang="en-GB" sz="1200" err="1"/>
              <a:t>bokföring</a:t>
            </a:r>
            <a:r>
              <a:rPr lang="en-GB" sz="1200"/>
              <a:t> </a:t>
            </a:r>
            <a:r>
              <a:rPr lang="en-GB" sz="1200" err="1"/>
              <a:t>och</a:t>
            </a:r>
            <a:r>
              <a:rPr lang="en-GB" sz="1200"/>
              <a:t> </a:t>
            </a:r>
            <a:r>
              <a:rPr lang="en-GB" sz="1200" err="1"/>
              <a:t>bokslut</a:t>
            </a:r>
            <a:endParaRPr sz="1200"/>
          </a:p>
          <a:p>
            <a:pPr marL="228600" lvl="0" indent="-228600" algn="l" rtl="0">
              <a:lnSpc>
                <a:spcPct val="70000"/>
              </a:lnSpc>
              <a:spcBef>
                <a:spcPts val="1000"/>
              </a:spcBef>
              <a:spcAft>
                <a:spcPts val="0"/>
              </a:spcAft>
              <a:buClr>
                <a:schemeClr val="dk1"/>
              </a:buClr>
              <a:buSzPts val="1750"/>
              <a:buChar char="•"/>
            </a:pPr>
            <a:r>
              <a:rPr lang="en-GB" sz="1200" err="1"/>
              <a:t>Hantering</a:t>
            </a:r>
            <a:r>
              <a:rPr lang="en-GB" sz="1200"/>
              <a:t> </a:t>
            </a:r>
            <a:r>
              <a:rPr lang="en-GB" sz="1200" err="1"/>
              <a:t>av</a:t>
            </a:r>
            <a:r>
              <a:rPr lang="en-GB" sz="1200"/>
              <a:t> </a:t>
            </a:r>
            <a:r>
              <a:rPr lang="en-GB" sz="1200" err="1"/>
              <a:t>medlemsregister</a:t>
            </a:r>
            <a:r>
              <a:rPr lang="en-GB" sz="1200"/>
              <a:t> </a:t>
            </a:r>
            <a:r>
              <a:rPr lang="en-GB" sz="1200" err="1"/>
              <a:t>samt</a:t>
            </a:r>
            <a:r>
              <a:rPr lang="en-GB" sz="1200"/>
              <a:t> </a:t>
            </a:r>
            <a:r>
              <a:rPr lang="en-GB" sz="1200" err="1"/>
              <a:t>medlems</a:t>
            </a:r>
            <a:r>
              <a:rPr lang="en-GB" sz="1200"/>
              <a:t> </a:t>
            </a:r>
            <a:r>
              <a:rPr lang="en-GB" sz="1200" err="1"/>
              <a:t>och</a:t>
            </a:r>
            <a:r>
              <a:rPr lang="en-GB" sz="1200"/>
              <a:t> </a:t>
            </a:r>
            <a:r>
              <a:rPr lang="en-GB" sz="1200" err="1"/>
              <a:t>säsongsavgifter</a:t>
            </a:r>
            <a:endParaRPr sz="1200"/>
          </a:p>
          <a:p>
            <a:pPr marL="228600" lvl="0" indent="-228600" algn="l" rtl="0">
              <a:lnSpc>
                <a:spcPct val="70000"/>
              </a:lnSpc>
              <a:spcBef>
                <a:spcPts val="1000"/>
              </a:spcBef>
              <a:spcAft>
                <a:spcPts val="0"/>
              </a:spcAft>
              <a:buClr>
                <a:schemeClr val="dk1"/>
              </a:buClr>
              <a:buSzPts val="1750"/>
              <a:buChar char="•"/>
            </a:pPr>
            <a:r>
              <a:rPr lang="en-GB" sz="1200" err="1"/>
              <a:t>Registrering</a:t>
            </a:r>
            <a:r>
              <a:rPr lang="en-GB" sz="1200"/>
              <a:t> </a:t>
            </a:r>
            <a:r>
              <a:rPr lang="en-GB" sz="1200" err="1"/>
              <a:t>i</a:t>
            </a:r>
            <a:r>
              <a:rPr lang="en-GB" sz="1200"/>
              <a:t> TSM </a:t>
            </a:r>
            <a:r>
              <a:rPr lang="en-GB" sz="1200" err="1"/>
              <a:t>av</a:t>
            </a:r>
            <a:r>
              <a:rPr lang="en-GB" sz="1200"/>
              <a:t> matcher, </a:t>
            </a:r>
            <a:r>
              <a:rPr lang="en-GB" sz="1200" err="1"/>
              <a:t>spelare</a:t>
            </a:r>
            <a:r>
              <a:rPr lang="en-GB" sz="1200"/>
              <a:t>, </a:t>
            </a:r>
            <a:r>
              <a:rPr lang="en-GB" sz="1200" err="1"/>
              <a:t>tränare</a:t>
            </a:r>
            <a:r>
              <a:rPr lang="en-GB" sz="1200"/>
              <a:t> </a:t>
            </a:r>
            <a:r>
              <a:rPr lang="en-GB" sz="1200" err="1"/>
              <a:t>och</a:t>
            </a:r>
            <a:r>
              <a:rPr lang="en-GB" sz="1200"/>
              <a:t> </a:t>
            </a:r>
            <a:r>
              <a:rPr lang="en-GB" sz="1200" err="1"/>
              <a:t>domare</a:t>
            </a:r>
            <a:endParaRPr sz="1200"/>
          </a:p>
          <a:p>
            <a:pPr marL="228600" lvl="0" indent="-228600" algn="l" rtl="0">
              <a:lnSpc>
                <a:spcPct val="70000"/>
              </a:lnSpc>
              <a:spcBef>
                <a:spcPts val="1000"/>
              </a:spcBef>
              <a:spcAft>
                <a:spcPts val="0"/>
              </a:spcAft>
              <a:buClr>
                <a:schemeClr val="dk1"/>
              </a:buClr>
              <a:buSzPts val="1750"/>
              <a:buChar char="•"/>
            </a:pPr>
            <a:r>
              <a:rPr lang="en-GB" sz="1200" err="1"/>
              <a:t>Utbetalning</a:t>
            </a:r>
            <a:r>
              <a:rPr lang="en-GB" sz="1200"/>
              <a:t> </a:t>
            </a:r>
            <a:r>
              <a:rPr lang="en-GB" sz="1200" err="1"/>
              <a:t>av</a:t>
            </a:r>
            <a:r>
              <a:rPr lang="en-GB" sz="1200"/>
              <a:t> </a:t>
            </a:r>
            <a:r>
              <a:rPr lang="en-GB" sz="1200" err="1"/>
              <a:t>domararvoden</a:t>
            </a:r>
            <a:r>
              <a:rPr lang="en-GB" sz="1200"/>
              <a:t> </a:t>
            </a:r>
            <a:r>
              <a:rPr lang="en-GB" sz="1200" err="1"/>
              <a:t>och</a:t>
            </a:r>
            <a:r>
              <a:rPr lang="en-GB" sz="1200"/>
              <a:t> </a:t>
            </a:r>
            <a:r>
              <a:rPr lang="en-GB" sz="1200" err="1"/>
              <a:t>ersättningar</a:t>
            </a:r>
            <a:endParaRPr sz="1200"/>
          </a:p>
          <a:p>
            <a:pPr marL="228600" lvl="0" indent="-228600" algn="l" rtl="0">
              <a:lnSpc>
                <a:spcPct val="70000"/>
              </a:lnSpc>
              <a:spcBef>
                <a:spcPts val="1000"/>
              </a:spcBef>
              <a:spcAft>
                <a:spcPts val="0"/>
              </a:spcAft>
              <a:buClr>
                <a:schemeClr val="dk1"/>
              </a:buClr>
              <a:buSzPts val="1750"/>
              <a:buChar char="•"/>
            </a:pPr>
            <a:r>
              <a:rPr lang="en-GB" sz="1200" err="1"/>
              <a:t>Iordningställande</a:t>
            </a:r>
            <a:r>
              <a:rPr lang="en-GB" sz="1200"/>
              <a:t> </a:t>
            </a:r>
            <a:r>
              <a:rPr lang="en-GB" sz="1200" err="1"/>
              <a:t>av</a:t>
            </a:r>
            <a:r>
              <a:rPr lang="en-GB" sz="1200"/>
              <a:t> </a:t>
            </a:r>
            <a:r>
              <a:rPr lang="en-GB" sz="1200" err="1"/>
              <a:t>bankutbetalningar</a:t>
            </a:r>
            <a:r>
              <a:rPr lang="en-GB" sz="1200"/>
              <a:t> </a:t>
            </a:r>
            <a:r>
              <a:rPr lang="en-GB" sz="1200" err="1"/>
              <a:t>och</a:t>
            </a:r>
            <a:r>
              <a:rPr lang="en-GB" sz="1200"/>
              <a:t> </a:t>
            </a:r>
            <a:r>
              <a:rPr lang="en-GB" sz="1200" err="1"/>
              <a:t>överföringar</a:t>
            </a:r>
            <a:r>
              <a:rPr lang="en-GB" sz="1200"/>
              <a:t>, </a:t>
            </a:r>
            <a:r>
              <a:rPr lang="en-GB" sz="1200" err="1"/>
              <a:t>för</a:t>
            </a:r>
            <a:r>
              <a:rPr lang="en-GB" sz="1200"/>
              <a:t> </a:t>
            </a:r>
            <a:r>
              <a:rPr lang="en-GB" sz="1200" err="1"/>
              <a:t>firmatecknare</a:t>
            </a:r>
            <a:r>
              <a:rPr lang="en-GB" sz="1200"/>
              <a:t> </a:t>
            </a:r>
            <a:r>
              <a:rPr lang="en-GB" sz="1200" err="1"/>
              <a:t>att</a:t>
            </a:r>
            <a:r>
              <a:rPr lang="en-GB" sz="1200"/>
              <a:t> </a:t>
            </a:r>
            <a:r>
              <a:rPr lang="en-GB" sz="1200" err="1"/>
              <a:t>godkänna</a:t>
            </a:r>
            <a:endParaRPr sz="1200"/>
          </a:p>
          <a:p>
            <a:pPr marL="228600" lvl="0" indent="-228600" algn="l" rtl="0">
              <a:lnSpc>
                <a:spcPct val="70000"/>
              </a:lnSpc>
              <a:spcBef>
                <a:spcPts val="1000"/>
              </a:spcBef>
              <a:spcAft>
                <a:spcPts val="0"/>
              </a:spcAft>
              <a:buClr>
                <a:schemeClr val="dk1"/>
              </a:buClr>
              <a:buSzPts val="1750"/>
              <a:buChar char="•"/>
            </a:pPr>
            <a:r>
              <a:rPr lang="en-GB" sz="1200" err="1"/>
              <a:t>Skicka</a:t>
            </a:r>
            <a:r>
              <a:rPr lang="en-GB" sz="1200"/>
              <a:t> in </a:t>
            </a:r>
            <a:r>
              <a:rPr lang="en-GB" sz="1200" err="1"/>
              <a:t>ansökan</a:t>
            </a:r>
            <a:r>
              <a:rPr lang="en-GB" sz="1200"/>
              <a:t> om LOK </a:t>
            </a:r>
            <a:r>
              <a:rPr lang="en-GB" sz="1200" err="1"/>
              <a:t>stöd</a:t>
            </a:r>
            <a:r>
              <a:rPr lang="en-GB" sz="1200"/>
              <a:t> </a:t>
            </a:r>
            <a:r>
              <a:rPr lang="en-GB" sz="1200" err="1"/>
              <a:t>och</a:t>
            </a:r>
            <a:r>
              <a:rPr lang="en-GB" sz="1200"/>
              <a:t> </a:t>
            </a:r>
            <a:r>
              <a:rPr lang="en-GB" sz="1200" err="1"/>
              <a:t>Kommunala</a:t>
            </a:r>
            <a:r>
              <a:rPr lang="en-GB" sz="1200"/>
              <a:t> </a:t>
            </a:r>
            <a:r>
              <a:rPr lang="en-GB" sz="1200" err="1"/>
              <a:t>bidrag</a:t>
            </a:r>
            <a:endParaRPr sz="1200"/>
          </a:p>
          <a:p>
            <a:pPr marL="228600" lvl="0" indent="-228600" algn="l" rtl="0">
              <a:lnSpc>
                <a:spcPct val="70000"/>
              </a:lnSpc>
              <a:spcBef>
                <a:spcPts val="1000"/>
              </a:spcBef>
              <a:spcAft>
                <a:spcPts val="0"/>
              </a:spcAft>
              <a:buClr>
                <a:schemeClr val="dk1"/>
              </a:buClr>
              <a:buSzPts val="1750"/>
              <a:buChar char="•"/>
            </a:pPr>
            <a:r>
              <a:rPr lang="en-GB" sz="1200" err="1"/>
              <a:t>Ekonomirapporter</a:t>
            </a:r>
            <a:r>
              <a:rPr lang="en-GB" sz="1200"/>
              <a:t> till </a:t>
            </a:r>
            <a:r>
              <a:rPr lang="en-GB" sz="1200" err="1"/>
              <a:t>samtliga</a:t>
            </a:r>
            <a:r>
              <a:rPr lang="en-GB" sz="1200"/>
              <a:t> </a:t>
            </a:r>
            <a:r>
              <a:rPr lang="en-GB" sz="1200" err="1"/>
              <a:t>styrelsemöten</a:t>
            </a:r>
            <a:r>
              <a:rPr lang="en-GB" sz="1200"/>
              <a:t> </a:t>
            </a:r>
            <a:r>
              <a:rPr lang="en-GB" sz="1200" err="1"/>
              <a:t>och</a:t>
            </a:r>
            <a:r>
              <a:rPr lang="en-GB" sz="1200"/>
              <a:t> till </a:t>
            </a:r>
            <a:r>
              <a:rPr lang="en-GB" sz="1200" err="1"/>
              <a:t>respektive</a:t>
            </a:r>
            <a:r>
              <a:rPr lang="en-GB" sz="1200"/>
              <a:t> lag </a:t>
            </a:r>
            <a:endParaRPr sz="1200"/>
          </a:p>
          <a:p>
            <a:pPr marL="228600" lvl="0" indent="-228600" algn="l" rtl="0">
              <a:lnSpc>
                <a:spcPct val="70000"/>
              </a:lnSpc>
              <a:spcBef>
                <a:spcPts val="1000"/>
              </a:spcBef>
              <a:spcAft>
                <a:spcPts val="0"/>
              </a:spcAft>
              <a:buClr>
                <a:schemeClr val="dk1"/>
              </a:buClr>
              <a:buSzPts val="1750"/>
              <a:buChar char="•"/>
            </a:pPr>
            <a:r>
              <a:rPr lang="en-GB" sz="1200" err="1"/>
              <a:t>Regelbunden</a:t>
            </a:r>
            <a:r>
              <a:rPr lang="en-GB" sz="1200"/>
              <a:t> dialog via </a:t>
            </a:r>
            <a:r>
              <a:rPr lang="en-GB" sz="1200" err="1"/>
              <a:t>telefon</a:t>
            </a:r>
            <a:r>
              <a:rPr lang="en-GB" sz="1200"/>
              <a:t> </a:t>
            </a:r>
            <a:r>
              <a:rPr lang="en-GB" sz="1200" err="1"/>
              <a:t>och</a:t>
            </a:r>
            <a:r>
              <a:rPr lang="en-GB" sz="1200"/>
              <a:t> mail med </a:t>
            </a:r>
            <a:r>
              <a:rPr lang="en-GB" sz="1200" err="1"/>
              <a:t>styrelsen</a:t>
            </a:r>
            <a:r>
              <a:rPr lang="en-GB" sz="1200"/>
              <a:t> </a:t>
            </a:r>
            <a:r>
              <a:rPr lang="en-GB" sz="1200" err="1"/>
              <a:t>och</a:t>
            </a:r>
            <a:r>
              <a:rPr lang="en-GB" sz="1200"/>
              <a:t> </a:t>
            </a:r>
            <a:r>
              <a:rPr lang="en-GB" sz="1200" err="1"/>
              <a:t>respektive</a:t>
            </a:r>
            <a:r>
              <a:rPr lang="en-GB" sz="1200"/>
              <a:t> lags </a:t>
            </a:r>
            <a:r>
              <a:rPr lang="en-GB" sz="1200" err="1"/>
              <a:t>kontakpersoner</a:t>
            </a:r>
            <a:endParaRPr sz="1200"/>
          </a:p>
          <a:p>
            <a:pPr marL="228600" lvl="0" indent="-228600" algn="l" rtl="0">
              <a:lnSpc>
                <a:spcPct val="70000"/>
              </a:lnSpc>
              <a:spcBef>
                <a:spcPts val="1000"/>
              </a:spcBef>
              <a:spcAft>
                <a:spcPts val="0"/>
              </a:spcAft>
              <a:buClr>
                <a:schemeClr val="dk1"/>
              </a:buClr>
              <a:buSzPts val="1750"/>
              <a:buChar char="•"/>
            </a:pPr>
            <a:r>
              <a:rPr lang="en-GB" sz="1200" err="1"/>
              <a:t>Telefon</a:t>
            </a:r>
            <a:r>
              <a:rPr lang="en-GB" sz="1200"/>
              <a:t> </a:t>
            </a:r>
            <a:r>
              <a:rPr lang="en-GB" sz="1200" err="1"/>
              <a:t>och</a:t>
            </a:r>
            <a:r>
              <a:rPr lang="en-GB" sz="1200"/>
              <a:t> mail service</a:t>
            </a:r>
            <a:endParaRPr sz="1200"/>
          </a:p>
          <a:p>
            <a:pPr marL="228600" lvl="0" indent="-228600" algn="l" rtl="0">
              <a:lnSpc>
                <a:spcPct val="70000"/>
              </a:lnSpc>
              <a:spcBef>
                <a:spcPts val="1000"/>
              </a:spcBef>
              <a:spcAft>
                <a:spcPts val="0"/>
              </a:spcAft>
              <a:buClr>
                <a:schemeClr val="dk1"/>
              </a:buClr>
              <a:buSzPts val="1750"/>
              <a:buChar char="•"/>
            </a:pPr>
            <a:r>
              <a:rPr lang="en-GB" sz="1200" err="1"/>
              <a:t>Budgetarbete</a:t>
            </a:r>
            <a:endParaRPr sz="1200"/>
          </a:p>
          <a:p>
            <a:pPr marL="228600" lvl="0" indent="-228600" algn="l" rtl="0">
              <a:lnSpc>
                <a:spcPct val="70000"/>
              </a:lnSpc>
              <a:spcBef>
                <a:spcPts val="1000"/>
              </a:spcBef>
              <a:spcAft>
                <a:spcPts val="0"/>
              </a:spcAft>
              <a:buClr>
                <a:schemeClr val="dk1"/>
              </a:buClr>
              <a:buSzPts val="1750"/>
              <a:buChar char="•"/>
            </a:pPr>
            <a:r>
              <a:rPr lang="en-GB" sz="1200" err="1"/>
              <a:t>Istider</a:t>
            </a:r>
            <a:r>
              <a:rPr lang="en-GB" sz="1200"/>
              <a:t> </a:t>
            </a:r>
            <a:endParaRPr sz="1200"/>
          </a:p>
          <a:p>
            <a:pPr marL="228600" lvl="0" indent="-117475" algn="l" rtl="0">
              <a:lnSpc>
                <a:spcPct val="70000"/>
              </a:lnSpc>
              <a:spcBef>
                <a:spcPts val="1000"/>
              </a:spcBef>
              <a:spcAft>
                <a:spcPts val="0"/>
              </a:spcAft>
              <a:buClr>
                <a:schemeClr val="dk1"/>
              </a:buClr>
              <a:buSzPts val="1750"/>
              <a:buNone/>
            </a:pPr>
            <a:endParaRPr sz="1200"/>
          </a:p>
          <a:p>
            <a:pPr marL="228600" lvl="0" indent="-117475" algn="l" rtl="0">
              <a:lnSpc>
                <a:spcPct val="70000"/>
              </a:lnSpc>
              <a:spcBef>
                <a:spcPts val="1000"/>
              </a:spcBef>
              <a:spcAft>
                <a:spcPts val="0"/>
              </a:spcAft>
              <a:buClr>
                <a:schemeClr val="dk1"/>
              </a:buClr>
              <a:buSzPts val="1750"/>
              <a:buNone/>
            </a:pPr>
            <a:endParaRPr sz="1200"/>
          </a:p>
        </p:txBody>
      </p:sp>
      <p:sp>
        <p:nvSpPr>
          <p:cNvPr id="4" name="Rectangle: Rounded Corners 3">
            <a:extLst>
              <a:ext uri="{FF2B5EF4-FFF2-40B4-BE49-F238E27FC236}">
                <a16:creationId xmlns:a16="http://schemas.microsoft.com/office/drawing/2014/main" id="{2DD10EC0-49D0-42A3-B1EC-29DB5F7A20D0}"/>
              </a:ext>
            </a:extLst>
          </p:cNvPr>
          <p:cNvSpPr/>
          <p:nvPr/>
        </p:nvSpPr>
        <p:spPr>
          <a:xfrm>
            <a:off x="1658763" y="1215728"/>
            <a:ext cx="2831262" cy="58279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a:t>KANSLIST 50%</a:t>
            </a:r>
          </a:p>
        </p:txBody>
      </p:sp>
      <p:sp>
        <p:nvSpPr>
          <p:cNvPr id="5" name="Google Shape;156;p24">
            <a:extLst>
              <a:ext uri="{FF2B5EF4-FFF2-40B4-BE49-F238E27FC236}">
                <a16:creationId xmlns:a16="http://schemas.microsoft.com/office/drawing/2014/main" id="{2AC6561D-6DF3-4F87-A37B-F2D1573CD717}"/>
              </a:ext>
            </a:extLst>
          </p:cNvPr>
          <p:cNvSpPr txBox="1">
            <a:spLocks/>
          </p:cNvSpPr>
          <p:nvPr/>
        </p:nvSpPr>
        <p:spPr>
          <a:xfrm>
            <a:off x="6205592" y="2041382"/>
            <a:ext cx="5158483" cy="109223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SzPts val="2800"/>
              <a:buFont typeface="Arial"/>
              <a:buNone/>
            </a:pPr>
            <a:r>
              <a:rPr lang="sv-SE" sz="1200" dirty="0">
                <a:solidFill>
                  <a:schemeClr val="tx1"/>
                </a:solidFill>
              </a:rPr>
              <a:t>Sekretariatsansvarig </a:t>
            </a:r>
            <a:r>
              <a:rPr lang="sv-SE" sz="1200" dirty="0"/>
              <a:t>(2-3 </a:t>
            </a:r>
            <a:r>
              <a:rPr lang="sv-SE" sz="1200" dirty="0" err="1"/>
              <a:t>pers</a:t>
            </a:r>
            <a:r>
              <a:rPr lang="sv-SE" sz="1200" dirty="0"/>
              <a:t>) utses på våren av det lag som nästa säsong blir B1, samt med hjälpare från B2. Det är alltid 2 personer som går kursen i september och håller sedan i internutbildning för Rönnängs IK samt lägger in de personer som gått utbildningen i TSM.    </a:t>
            </a:r>
          </a:p>
          <a:p>
            <a:pPr marL="0" indent="0">
              <a:buSzPts val="2800"/>
              <a:buFont typeface="Arial"/>
              <a:buNone/>
            </a:pPr>
            <a:endParaRPr lang="sv-SE" sz="1200" dirty="0">
              <a:solidFill>
                <a:srgbClr val="00B0F0"/>
              </a:solidFill>
            </a:endParaRPr>
          </a:p>
          <a:p>
            <a:pPr marL="228600" indent="-50800">
              <a:buSzPts val="2800"/>
              <a:buFont typeface="Arial"/>
              <a:buNone/>
            </a:pPr>
            <a:endParaRPr lang="sv-SE" sz="1200" dirty="0"/>
          </a:p>
        </p:txBody>
      </p:sp>
      <p:sp>
        <p:nvSpPr>
          <p:cNvPr id="6" name="Rectangle: Rounded Corners 5">
            <a:extLst>
              <a:ext uri="{FF2B5EF4-FFF2-40B4-BE49-F238E27FC236}">
                <a16:creationId xmlns:a16="http://schemas.microsoft.com/office/drawing/2014/main" id="{F065F587-CD46-4758-905F-B63D2DA7679E}"/>
              </a:ext>
            </a:extLst>
          </p:cNvPr>
          <p:cNvSpPr/>
          <p:nvPr/>
        </p:nvSpPr>
        <p:spPr>
          <a:xfrm>
            <a:off x="6286346" y="1215728"/>
            <a:ext cx="2831262" cy="58279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t>SEKRETARIATANSVARIG</a:t>
            </a:r>
          </a:p>
        </p:txBody>
      </p:sp>
      <p:sp>
        <p:nvSpPr>
          <p:cNvPr id="7" name="Rectangle: Rounded Corners 6">
            <a:extLst>
              <a:ext uri="{FF2B5EF4-FFF2-40B4-BE49-F238E27FC236}">
                <a16:creationId xmlns:a16="http://schemas.microsoft.com/office/drawing/2014/main" id="{B6248EEF-D089-4EF7-855C-55DA11A05BC8}"/>
              </a:ext>
            </a:extLst>
          </p:cNvPr>
          <p:cNvSpPr/>
          <p:nvPr/>
        </p:nvSpPr>
        <p:spPr>
          <a:xfrm>
            <a:off x="6308977" y="3172907"/>
            <a:ext cx="2785999" cy="551476"/>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Istidsgrupp</a:t>
            </a:r>
          </a:p>
        </p:txBody>
      </p:sp>
      <p:sp>
        <p:nvSpPr>
          <p:cNvPr id="9" name="Google Shape;156;p24">
            <a:extLst>
              <a:ext uri="{FF2B5EF4-FFF2-40B4-BE49-F238E27FC236}">
                <a16:creationId xmlns:a16="http://schemas.microsoft.com/office/drawing/2014/main" id="{6EDC1237-88FD-4ADC-9851-196604A97080}"/>
              </a:ext>
            </a:extLst>
          </p:cNvPr>
          <p:cNvSpPr txBox="1">
            <a:spLocks/>
          </p:cNvSpPr>
          <p:nvPr/>
        </p:nvSpPr>
        <p:spPr>
          <a:xfrm>
            <a:off x="6205592" y="3930114"/>
            <a:ext cx="5158483" cy="109223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71450" indent="-171450">
              <a:buFont typeface="Arial" panose="020B0604020202020204" pitchFamily="34" charset="0"/>
              <a:buChar char="•"/>
            </a:pPr>
            <a:r>
              <a:rPr lang="sv-SE" sz="1200" dirty="0">
                <a:solidFill>
                  <a:schemeClr val="tx1"/>
                </a:solidFill>
              </a:rPr>
              <a:t>Tjörns kommun tilldelar istider som fördelas resp. lag enligt Istidsmall</a:t>
            </a:r>
          </a:p>
          <a:p>
            <a:pPr marL="171450" indent="-171450">
              <a:buFont typeface="Arial" panose="020B0604020202020204" pitchFamily="34" charset="0"/>
              <a:buChar char="•"/>
            </a:pPr>
            <a:r>
              <a:rPr lang="sv-SE" sz="1200" dirty="0">
                <a:solidFill>
                  <a:schemeClr val="tx1"/>
                </a:solidFill>
              </a:rPr>
              <a:t>Lagledarna meddelar Tränings-matcher som ligger utanför ord. träningstid </a:t>
            </a:r>
          </a:p>
          <a:p>
            <a:pPr marL="171450" indent="-171450">
              <a:buFont typeface="Arial" panose="020B0604020202020204" pitchFamily="34" charset="0"/>
              <a:buChar char="•"/>
            </a:pPr>
            <a:r>
              <a:rPr lang="sv-SE" sz="1200" dirty="0">
                <a:solidFill>
                  <a:schemeClr val="tx1"/>
                </a:solidFill>
              </a:rPr>
              <a:t>Kanslisten upprättar istidsschemat. 1 ex till på hemsidan. 1 ex till Stiftelsens kontorist som är underlag för vaktmästarnas </a:t>
            </a:r>
            <a:r>
              <a:rPr lang="sv-SE" sz="1200" dirty="0" err="1">
                <a:solidFill>
                  <a:schemeClr val="tx1"/>
                </a:solidFill>
              </a:rPr>
              <a:t>spolschema</a:t>
            </a:r>
            <a:r>
              <a:rPr lang="sv-SE" sz="1200" dirty="0">
                <a:solidFill>
                  <a:schemeClr val="tx1"/>
                </a:solidFill>
              </a:rPr>
              <a:t>.</a:t>
            </a:r>
          </a:p>
          <a:p>
            <a:pPr marL="171450" indent="-171450">
              <a:buFont typeface="Arial" panose="020B0604020202020204" pitchFamily="34" charset="0"/>
              <a:buChar char="•"/>
            </a:pPr>
            <a:r>
              <a:rPr lang="sv-SE" sz="1200" dirty="0">
                <a:solidFill>
                  <a:schemeClr val="tx1"/>
                </a:solidFill>
              </a:rPr>
              <a:t>Kanslisten tar hjälp från Istidsgruppen (</a:t>
            </a:r>
            <a:r>
              <a:rPr lang="en-US" sz="1200" dirty="0" err="1"/>
              <a:t>Tränare</a:t>
            </a:r>
            <a:r>
              <a:rPr lang="en-US" sz="1200" dirty="0"/>
              <a:t> </a:t>
            </a:r>
            <a:r>
              <a:rPr lang="en-US" sz="1200" dirty="0" err="1"/>
              <a:t>från</a:t>
            </a:r>
            <a:r>
              <a:rPr lang="en-US" sz="1200" dirty="0"/>
              <a:t> </a:t>
            </a:r>
            <a:r>
              <a:rPr lang="en-US" sz="1200" dirty="0" err="1"/>
              <a:t>varje</a:t>
            </a:r>
            <a:r>
              <a:rPr lang="en-US" sz="1200" dirty="0"/>
              <a:t> </a:t>
            </a:r>
            <a:r>
              <a:rPr lang="en-US" sz="1200" dirty="0" err="1"/>
              <a:t>grupp</a:t>
            </a:r>
            <a:r>
              <a:rPr lang="en-US" sz="1200" dirty="0"/>
              <a:t> D-A, Senior) </a:t>
            </a:r>
            <a:r>
              <a:rPr lang="sv-SE" sz="1200" dirty="0">
                <a:solidFill>
                  <a:schemeClr val="tx1"/>
                </a:solidFill>
              </a:rPr>
              <a:t> då det uppstår prioriteringsdilemman </a:t>
            </a:r>
          </a:p>
          <a:p>
            <a:pPr marL="0" indent="0">
              <a:buSzPts val="2800"/>
              <a:buFont typeface="Arial"/>
              <a:buNone/>
            </a:pPr>
            <a:r>
              <a:rPr lang="sv-SE" sz="1200" dirty="0"/>
              <a:t>  </a:t>
            </a:r>
          </a:p>
          <a:p>
            <a:pPr marL="0" indent="0">
              <a:buSzPts val="2800"/>
              <a:buFont typeface="Arial"/>
              <a:buNone/>
            </a:pPr>
            <a:endParaRPr lang="sv-SE" sz="1200" dirty="0">
              <a:solidFill>
                <a:srgbClr val="00B0F0"/>
              </a:solidFill>
            </a:endParaRPr>
          </a:p>
          <a:p>
            <a:pPr marL="228600" indent="-50800">
              <a:buSzPts val="2800"/>
              <a:buFont typeface="Arial"/>
              <a:buNone/>
            </a:pPr>
            <a:endParaRPr lang="sv-SE"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5"/>
          <p:cNvSpPr txBox="1">
            <a:spLocks noGrp="1"/>
          </p:cNvSpPr>
          <p:nvPr>
            <p:ph type="title"/>
          </p:nvPr>
        </p:nvSpPr>
        <p:spPr>
          <a:xfrm>
            <a:off x="390418" y="0"/>
            <a:ext cx="6373931"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en-GB" dirty="0"/>
              <a:t>Roller </a:t>
            </a:r>
            <a:endParaRPr dirty="0"/>
          </a:p>
        </p:txBody>
      </p:sp>
      <p:sp>
        <p:nvSpPr>
          <p:cNvPr id="162" name="Google Shape;162;p25"/>
          <p:cNvSpPr/>
          <p:nvPr/>
        </p:nvSpPr>
        <p:spPr>
          <a:xfrm>
            <a:off x="1236410" y="1936403"/>
            <a:ext cx="4280568" cy="4351338"/>
          </a:xfrm>
          <a:prstGeom prst="rect">
            <a:avLst/>
          </a:prstGeom>
          <a:noFill/>
          <a:ln>
            <a:noFill/>
          </a:ln>
        </p:spPr>
        <p:txBody>
          <a:bodyPr spcFirstLastPara="1" wrap="square" lIns="91425" tIns="45700" rIns="91425" bIns="45700" anchor="t" anchorCtr="0">
            <a:noAutofit/>
          </a:bodyPr>
          <a:lstStyle/>
          <a:p>
            <a:pPr marL="0" marR="0" lvl="0" indent="0" algn="l" rtl="0">
              <a:lnSpc>
                <a:spcPct val="70000"/>
              </a:lnSpc>
              <a:spcBef>
                <a:spcPts val="1000"/>
              </a:spcBef>
              <a:spcAft>
                <a:spcPts val="0"/>
              </a:spcAft>
              <a:buClr>
                <a:schemeClr val="dk1"/>
              </a:buClr>
              <a:buSzPts val="1120"/>
              <a:buFont typeface="Arial"/>
              <a:buNone/>
            </a:pPr>
            <a:r>
              <a:rPr lang="en-GB" sz="1400" u="none" dirty="0">
                <a:solidFill>
                  <a:schemeClr val="dk1"/>
                </a:solidFill>
                <a:latin typeface="Calibri"/>
                <a:ea typeface="Calibri"/>
                <a:cs typeface="Calibri"/>
                <a:sym typeface="Calibri"/>
              </a:rPr>
              <a:t>Som</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medlem</a:t>
            </a:r>
            <a:r>
              <a:rPr lang="en-GB" sz="1400" b="0" u="none" dirty="0">
                <a:solidFill>
                  <a:schemeClr val="dk1"/>
                </a:solidFill>
                <a:latin typeface="Calibri"/>
                <a:ea typeface="Calibri"/>
                <a:cs typeface="Calibri"/>
                <a:sym typeface="Calibri"/>
              </a:rPr>
              <a:t> i Rönnängs IK vet vi </a:t>
            </a:r>
            <a:r>
              <a:rPr lang="en-GB" sz="1400" b="0" u="none" dirty="0" err="1">
                <a:solidFill>
                  <a:schemeClr val="dk1"/>
                </a:solidFill>
                <a:latin typeface="Calibri"/>
                <a:ea typeface="Calibri"/>
                <a:cs typeface="Calibri"/>
                <a:sym typeface="Calibri"/>
              </a:rPr>
              <a:t>att</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domare</a:t>
            </a:r>
            <a:r>
              <a:rPr lang="en-GB" sz="1400" b="0" u="none" dirty="0">
                <a:solidFill>
                  <a:schemeClr val="dk1"/>
                </a:solidFill>
                <a:latin typeface="Calibri"/>
                <a:ea typeface="Calibri"/>
                <a:cs typeface="Calibri"/>
                <a:sym typeface="Calibri"/>
              </a:rPr>
              <a:t> i </a:t>
            </a:r>
            <a:r>
              <a:rPr lang="en-GB" sz="1400" b="0" u="none" dirty="0" err="1">
                <a:solidFill>
                  <a:schemeClr val="dk1"/>
                </a:solidFill>
                <a:latin typeface="Calibri"/>
                <a:ea typeface="Calibri"/>
                <a:cs typeface="Calibri"/>
                <a:sym typeface="Calibri"/>
              </a:rPr>
              <a:t>ungdomsishockeyn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är</a:t>
            </a:r>
            <a:r>
              <a:rPr lang="en-GB" sz="1400" b="0" u="none" dirty="0">
                <a:solidFill>
                  <a:schemeClr val="dk1"/>
                </a:solidFill>
                <a:latin typeface="Calibri"/>
                <a:ea typeface="Calibri"/>
                <a:cs typeface="Calibri"/>
                <a:sym typeface="Calibri"/>
              </a:rPr>
              <a:t> under </a:t>
            </a:r>
            <a:r>
              <a:rPr lang="en-GB" sz="1400" b="0" u="none" dirty="0" err="1">
                <a:solidFill>
                  <a:schemeClr val="dk1"/>
                </a:solidFill>
                <a:latin typeface="Calibri"/>
                <a:ea typeface="Calibri"/>
                <a:cs typeface="Calibri"/>
                <a:sym typeface="Calibri"/>
              </a:rPr>
              <a:t>pågående</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utbildning</a:t>
            </a:r>
            <a:r>
              <a:rPr lang="en-GB" sz="1400" b="0" u="none" dirty="0">
                <a:solidFill>
                  <a:schemeClr val="dk1"/>
                </a:solidFill>
                <a:latin typeface="Calibri"/>
                <a:ea typeface="Calibri"/>
                <a:cs typeface="Calibri"/>
                <a:sym typeface="Calibri"/>
              </a:rPr>
              <a:t>. Vi </a:t>
            </a:r>
            <a:r>
              <a:rPr lang="en-GB" sz="1400" b="0" u="none" dirty="0" err="1">
                <a:solidFill>
                  <a:schemeClr val="dk1"/>
                </a:solidFill>
                <a:latin typeface="Calibri"/>
                <a:ea typeface="Calibri"/>
                <a:cs typeface="Calibri"/>
                <a:sym typeface="Calibri"/>
              </a:rPr>
              <a:t>stöttar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våra</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domare</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på</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och</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utanför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isen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respekterar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domslut</a:t>
            </a:r>
            <a:r>
              <a:rPr lang="en-GB" sz="1400"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försöker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sätta</a:t>
            </a:r>
            <a:r>
              <a:rPr lang="en-GB" sz="1400" b="0" u="none"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oss</a:t>
            </a:r>
            <a:r>
              <a:rPr lang="en-GB" sz="1400" b="0" u="none" dirty="0">
                <a:solidFill>
                  <a:schemeClr val="dk1"/>
                </a:solidFill>
                <a:latin typeface="Calibri"/>
                <a:ea typeface="Calibri"/>
                <a:cs typeface="Calibri"/>
                <a:sym typeface="Calibri"/>
              </a:rPr>
              <a:t> in i </a:t>
            </a:r>
            <a:r>
              <a:rPr lang="en-GB" sz="1400" b="0" u="none" dirty="0" err="1">
                <a:solidFill>
                  <a:schemeClr val="dk1"/>
                </a:solidFill>
                <a:latin typeface="Calibri"/>
                <a:ea typeface="Calibri"/>
                <a:cs typeface="Calibri"/>
                <a:sym typeface="Calibri"/>
              </a:rPr>
              <a:t>deras</a:t>
            </a:r>
            <a:r>
              <a:rPr lang="en-GB" sz="1400" b="0" u="none" dirty="0">
                <a:solidFill>
                  <a:schemeClr val="dk1"/>
                </a:solidFill>
                <a:latin typeface="Calibri"/>
                <a:ea typeface="Calibri"/>
                <a:cs typeface="Calibri"/>
                <a:sym typeface="Calibri"/>
              </a:rPr>
              <a:t> situation </a:t>
            </a:r>
            <a:r>
              <a:rPr lang="en-GB" sz="1400" b="0" u="none" dirty="0" err="1">
                <a:solidFill>
                  <a:schemeClr val="dk1"/>
                </a:solidFill>
                <a:latin typeface="Calibri"/>
                <a:ea typeface="Calibri"/>
                <a:cs typeface="Calibri"/>
                <a:sym typeface="Calibri"/>
              </a:rPr>
              <a:t>och</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skäller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aldrig</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på</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en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domare</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Våra</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domare</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växer</a:t>
            </a:r>
            <a:r>
              <a:rPr lang="en-GB" sz="1400" b="0" u="none" dirty="0">
                <a:solidFill>
                  <a:schemeClr val="dk1"/>
                </a:solidFill>
                <a:latin typeface="Calibri"/>
                <a:ea typeface="Calibri"/>
                <a:cs typeface="Calibri"/>
                <a:sym typeface="Calibri"/>
              </a:rPr>
              <a:t> i </a:t>
            </a:r>
            <a:r>
              <a:rPr lang="en-GB" sz="1400" b="0" u="none" dirty="0" err="1">
                <a:solidFill>
                  <a:schemeClr val="dk1"/>
                </a:solidFill>
                <a:latin typeface="Calibri"/>
                <a:ea typeface="Calibri"/>
                <a:cs typeface="Calibri"/>
                <a:sym typeface="Calibri"/>
              </a:rPr>
              <a:t>klubben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och</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utan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deras</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medverkan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kan</a:t>
            </a:r>
            <a:r>
              <a:rPr lang="en-GB" sz="1400" b="0" u="none" dirty="0">
                <a:solidFill>
                  <a:schemeClr val="dk1"/>
                </a:solidFill>
                <a:latin typeface="Calibri"/>
                <a:ea typeface="Calibri"/>
                <a:cs typeface="Calibri"/>
                <a:sym typeface="Calibri"/>
              </a:rPr>
              <a:t> vi </a:t>
            </a:r>
            <a:r>
              <a:rPr lang="en-GB" sz="1400" b="0" u="none" dirty="0" err="1">
                <a:solidFill>
                  <a:schemeClr val="dk1"/>
                </a:solidFill>
                <a:latin typeface="Calibri"/>
                <a:ea typeface="Calibri"/>
                <a:cs typeface="Calibri"/>
                <a:sym typeface="Calibri"/>
              </a:rPr>
              <a:t>inte</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bedriva</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vår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matchverksamhet</a:t>
            </a:r>
            <a:r>
              <a:rPr lang="en-GB" sz="1400" b="0" u="none" dirty="0">
                <a:solidFill>
                  <a:schemeClr val="dk1"/>
                </a:solidFill>
                <a:latin typeface="Calibri"/>
                <a:ea typeface="Calibri"/>
                <a:cs typeface="Calibri"/>
                <a:sym typeface="Calibri"/>
              </a:rPr>
              <a:t>.</a:t>
            </a:r>
          </a:p>
          <a:p>
            <a:pPr>
              <a:lnSpc>
                <a:spcPct val="70000"/>
              </a:lnSpc>
              <a:spcBef>
                <a:spcPts val="1000"/>
              </a:spcBef>
              <a:buClr>
                <a:schemeClr val="dk1"/>
              </a:buClr>
              <a:buSzPts val="1120"/>
            </a:pPr>
            <a:endParaRPr lang="sv-SE" sz="1200" dirty="0">
              <a:solidFill>
                <a:schemeClr val="dk1"/>
              </a:solidFill>
              <a:latin typeface="Calibri"/>
              <a:ea typeface="Calibri"/>
              <a:cs typeface="Calibri"/>
              <a:sym typeface="Calibri"/>
            </a:endParaRPr>
          </a:p>
          <a:p>
            <a:pPr marL="228600" lvl="0" indent="-228600">
              <a:lnSpc>
                <a:spcPct val="70000"/>
              </a:lnSpc>
              <a:spcBef>
                <a:spcPts val="1000"/>
              </a:spcBef>
              <a:buClr>
                <a:schemeClr val="dk1"/>
              </a:buClr>
              <a:buSzPts val="1120"/>
            </a:pPr>
            <a:r>
              <a:rPr lang="sv-SE" sz="1400" i="1" dirty="0">
                <a:solidFill>
                  <a:schemeClr val="dk1"/>
                </a:solidFill>
                <a:latin typeface="Calibri"/>
                <a:ea typeface="Calibri"/>
                <a:cs typeface="Calibri"/>
                <a:sym typeface="Calibri"/>
              </a:rPr>
              <a:t>Utbildning </a:t>
            </a:r>
          </a:p>
          <a:p>
            <a:pPr marL="228600" lvl="0" indent="-228600">
              <a:lnSpc>
                <a:spcPct val="70000"/>
              </a:lnSpc>
              <a:spcBef>
                <a:spcPts val="1000"/>
              </a:spcBef>
              <a:buClr>
                <a:schemeClr val="dk1"/>
              </a:buClr>
              <a:buSzPts val="1120"/>
            </a:pPr>
            <a:r>
              <a:rPr lang="sv-SE" sz="1400" dirty="0">
                <a:solidFill>
                  <a:schemeClr val="dk1"/>
                </a:solidFill>
                <a:latin typeface="Calibri"/>
                <a:ea typeface="Calibri"/>
                <a:cs typeface="Calibri"/>
                <a:sym typeface="Calibri"/>
              </a:rPr>
              <a:t>Alla spelare i U14 skall gå domarutbildning. Syftet med utbildningen är att våra spelare skall lära sig ishockeyregler, samt sätta sig in i domarens situation. Man får även prova på att vara domare i matcher som spelas på halvplan och om man vill prova på att vara linjeman i ungdomsmatcher. Den teoretiska utbildningen till föreningsdomare, samt praktik i form av att man dömer matcher i Tjörns ishall, ingår i vår utbildning till ishockeyspelare och är ett krav för att man skall få vara med och spela i U16. Utbildningen är kostnadsfri och hålls av domaransvarig i Rönnängs IK. För våra domare som vill gå vidare till distriktsdomare eller mer betalar Rönnängs IK kursavgiften.</a:t>
            </a:r>
            <a:endParaRPr lang="sv-SE" sz="1400" dirty="0"/>
          </a:p>
          <a:p>
            <a:pPr lvl="0">
              <a:lnSpc>
                <a:spcPct val="70000"/>
              </a:lnSpc>
              <a:spcBef>
                <a:spcPts val="1000"/>
              </a:spcBef>
              <a:buClr>
                <a:schemeClr val="dk1"/>
              </a:buClr>
              <a:buSzPts val="1120"/>
            </a:pPr>
            <a:endParaRPr lang="sv-SE" sz="1200" dirty="0">
              <a:solidFill>
                <a:schemeClr val="dk1"/>
              </a:solidFill>
              <a:latin typeface="Calibri"/>
              <a:ea typeface="Calibri"/>
              <a:cs typeface="Calibri"/>
              <a:sym typeface="Calibri"/>
            </a:endParaRPr>
          </a:p>
          <a:p>
            <a:pPr>
              <a:lnSpc>
                <a:spcPct val="70000"/>
              </a:lnSpc>
              <a:spcBef>
                <a:spcPts val="1000"/>
              </a:spcBef>
              <a:buClr>
                <a:schemeClr val="dk1"/>
              </a:buClr>
              <a:buSzPts val="1120"/>
            </a:pPr>
            <a:endParaRPr lang="sv-SE" sz="1200" dirty="0">
              <a:solidFill>
                <a:srgbClr val="00B0F0"/>
              </a:solidFill>
              <a:latin typeface="Calibri"/>
              <a:ea typeface="Calibri"/>
              <a:cs typeface="Calibri"/>
              <a:sym typeface="Calibri"/>
            </a:endParaRPr>
          </a:p>
          <a:p>
            <a:pPr marL="0" marR="0" lvl="0" indent="0" algn="l" rtl="0">
              <a:lnSpc>
                <a:spcPct val="70000"/>
              </a:lnSpc>
              <a:spcBef>
                <a:spcPts val="1000"/>
              </a:spcBef>
              <a:spcAft>
                <a:spcPts val="0"/>
              </a:spcAft>
              <a:buClr>
                <a:schemeClr val="dk1"/>
              </a:buClr>
              <a:buSzPts val="1120"/>
              <a:buFont typeface="Arial"/>
              <a:buNone/>
            </a:pPr>
            <a:endParaRPr sz="1200" dirty="0"/>
          </a:p>
          <a:p>
            <a:pPr marL="0" marR="0" lvl="0" indent="0" algn="l" rtl="0">
              <a:lnSpc>
                <a:spcPct val="70000"/>
              </a:lnSpc>
              <a:spcBef>
                <a:spcPts val="1000"/>
              </a:spcBef>
              <a:spcAft>
                <a:spcPts val="0"/>
              </a:spcAft>
              <a:buClr>
                <a:schemeClr val="dk1"/>
              </a:buClr>
              <a:buSzPts val="1120"/>
              <a:buFont typeface="Arial"/>
              <a:buNone/>
            </a:pPr>
            <a:endParaRPr sz="1200" b="0" u="none" dirty="0">
              <a:solidFill>
                <a:schemeClr val="dk1"/>
              </a:solidFill>
              <a:latin typeface="Calibri"/>
              <a:ea typeface="Calibri"/>
              <a:cs typeface="Calibri"/>
              <a:sym typeface="Calibri"/>
            </a:endParaRPr>
          </a:p>
          <a:p>
            <a:pPr marL="0" marR="0" lvl="0" indent="0" algn="l" rtl="0">
              <a:lnSpc>
                <a:spcPct val="70000"/>
              </a:lnSpc>
              <a:spcBef>
                <a:spcPts val="1000"/>
              </a:spcBef>
              <a:spcAft>
                <a:spcPts val="0"/>
              </a:spcAft>
              <a:buClr>
                <a:schemeClr val="dk1"/>
              </a:buClr>
              <a:buSzPts val="1120"/>
              <a:buFont typeface="Arial"/>
              <a:buNone/>
            </a:pPr>
            <a:endParaRPr sz="1200" b="0" u="none" dirty="0">
              <a:solidFill>
                <a:schemeClr val="dk1"/>
              </a:solidFill>
              <a:latin typeface="Calibri"/>
              <a:ea typeface="Calibri"/>
              <a:cs typeface="Calibri"/>
              <a:sym typeface="Calibri"/>
            </a:endParaRPr>
          </a:p>
        </p:txBody>
      </p:sp>
      <p:sp>
        <p:nvSpPr>
          <p:cNvPr id="4" name="Rectangle: Rounded Corners 3">
            <a:extLst>
              <a:ext uri="{FF2B5EF4-FFF2-40B4-BE49-F238E27FC236}">
                <a16:creationId xmlns:a16="http://schemas.microsoft.com/office/drawing/2014/main" id="{EC8FB99A-456A-4096-942E-7D6AC6469D56}"/>
              </a:ext>
            </a:extLst>
          </p:cNvPr>
          <p:cNvSpPr/>
          <p:nvPr/>
        </p:nvSpPr>
        <p:spPr>
          <a:xfrm>
            <a:off x="1236410" y="1107032"/>
            <a:ext cx="2831262" cy="58279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a:t>DOMARE</a:t>
            </a:r>
          </a:p>
        </p:txBody>
      </p:sp>
      <p:sp>
        <p:nvSpPr>
          <p:cNvPr id="5" name="Rectangle: Rounded Corners 4">
            <a:extLst>
              <a:ext uri="{FF2B5EF4-FFF2-40B4-BE49-F238E27FC236}">
                <a16:creationId xmlns:a16="http://schemas.microsoft.com/office/drawing/2014/main" id="{B1C55FF8-CC06-46C2-9E09-FE72E36F99D5}"/>
              </a:ext>
            </a:extLst>
          </p:cNvPr>
          <p:cNvSpPr/>
          <p:nvPr/>
        </p:nvSpPr>
        <p:spPr>
          <a:xfrm>
            <a:off x="6195721" y="1107032"/>
            <a:ext cx="2831262" cy="58279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t>DAIF (domaransvarig i förening)</a:t>
            </a:r>
          </a:p>
        </p:txBody>
      </p:sp>
      <p:sp>
        <p:nvSpPr>
          <p:cNvPr id="6" name="Google Shape;162;p25">
            <a:extLst>
              <a:ext uri="{FF2B5EF4-FFF2-40B4-BE49-F238E27FC236}">
                <a16:creationId xmlns:a16="http://schemas.microsoft.com/office/drawing/2014/main" id="{5A88AB0F-F85E-4E15-8388-E00E9D9DFBF0}"/>
              </a:ext>
            </a:extLst>
          </p:cNvPr>
          <p:cNvSpPr/>
          <p:nvPr/>
        </p:nvSpPr>
        <p:spPr>
          <a:xfrm>
            <a:off x="6195721" y="1936403"/>
            <a:ext cx="5434626" cy="4351338"/>
          </a:xfrm>
          <a:prstGeom prst="rect">
            <a:avLst/>
          </a:prstGeom>
          <a:noFill/>
          <a:ln>
            <a:noFill/>
          </a:ln>
        </p:spPr>
        <p:txBody>
          <a:bodyPr spcFirstLastPara="1" wrap="square" lIns="91425" tIns="45700" rIns="91425" bIns="45700" anchor="t" anchorCtr="0">
            <a:noAutofit/>
          </a:bodyPr>
          <a:lstStyle/>
          <a:p>
            <a:pPr marL="0" marR="0" lvl="0" indent="0" algn="l" rtl="0">
              <a:lnSpc>
                <a:spcPct val="70000"/>
              </a:lnSpc>
              <a:spcBef>
                <a:spcPts val="1000"/>
              </a:spcBef>
              <a:spcAft>
                <a:spcPts val="0"/>
              </a:spcAft>
              <a:buClr>
                <a:schemeClr val="dk1"/>
              </a:buClr>
              <a:buSzPts val="1120"/>
              <a:buFont typeface="Arial"/>
              <a:buNone/>
            </a:pPr>
            <a:r>
              <a:rPr lang="en-GB" sz="1400" b="0" i="1" u="none" dirty="0" err="1">
                <a:solidFill>
                  <a:schemeClr val="dk1"/>
                </a:solidFill>
                <a:latin typeface="Calibri"/>
                <a:ea typeface="Calibri"/>
                <a:cs typeface="Calibri"/>
                <a:sym typeface="Calibri"/>
              </a:rPr>
              <a:t>Domaransvarig</a:t>
            </a:r>
            <a:r>
              <a:rPr lang="en-GB" sz="1400" b="0" u="none" dirty="0">
                <a:solidFill>
                  <a:schemeClr val="dk1"/>
                </a:solidFill>
                <a:latin typeface="Calibri"/>
                <a:ea typeface="Calibri"/>
                <a:cs typeface="Calibri"/>
                <a:sym typeface="Calibri"/>
              </a:rPr>
              <a:t> - </a:t>
            </a:r>
            <a:r>
              <a:rPr lang="en-GB" sz="1400" dirty="0">
                <a:solidFill>
                  <a:schemeClr val="dk1"/>
                </a:solidFill>
                <a:latin typeface="Calibri"/>
                <a:ea typeface="Calibri"/>
                <a:cs typeface="Calibri"/>
                <a:sym typeface="Calibri"/>
              </a:rPr>
              <a:t>T</a:t>
            </a:r>
            <a:r>
              <a:rPr lang="en-GB" sz="1400" b="0" u="none" dirty="0">
                <a:solidFill>
                  <a:schemeClr val="dk1"/>
                </a:solidFill>
                <a:latin typeface="Calibri"/>
                <a:ea typeface="Calibri"/>
                <a:cs typeface="Calibri"/>
                <a:sym typeface="Calibri"/>
              </a:rPr>
              <a:t>ar </a:t>
            </a:r>
            <a:r>
              <a:rPr lang="en-GB" sz="1400" b="0" u="none" dirty="0" err="1">
                <a:solidFill>
                  <a:schemeClr val="dk1"/>
                </a:solidFill>
                <a:latin typeface="Calibri"/>
                <a:ea typeface="Calibri"/>
                <a:cs typeface="Calibri"/>
                <a:sym typeface="Calibri"/>
              </a:rPr>
              <a:t>alla</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domarfrågor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mellan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klubben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och</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förbundet</a:t>
            </a:r>
            <a:r>
              <a:rPr lang="en-GB" sz="1400" b="0" u="none"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A</a:t>
            </a:r>
            <a:r>
              <a:rPr lang="en-GB" sz="1400" b="0" u="none" dirty="0" err="1">
                <a:solidFill>
                  <a:schemeClr val="dk1"/>
                </a:solidFill>
                <a:latin typeface="Calibri"/>
                <a:ea typeface="Calibri"/>
                <a:cs typeface="Calibri"/>
                <a:sym typeface="Calibri"/>
              </a:rPr>
              <a:t>nsvarar</a:t>
            </a:r>
            <a:r>
              <a:rPr lang="en-GB" sz="1400" b="0" u="none" dirty="0">
                <a:solidFill>
                  <a:schemeClr val="dk1"/>
                </a:solidFill>
                <a:latin typeface="Calibri"/>
                <a:ea typeface="Calibri"/>
                <a:cs typeface="Calibri"/>
                <a:sym typeface="Calibri"/>
              </a:rPr>
              <a:t> för </a:t>
            </a:r>
            <a:r>
              <a:rPr lang="en-GB" sz="1400" b="0" u="none" dirty="0" err="1">
                <a:solidFill>
                  <a:schemeClr val="dk1"/>
                </a:solidFill>
                <a:latin typeface="Calibri"/>
                <a:ea typeface="Calibri"/>
                <a:cs typeface="Calibri"/>
                <a:sym typeface="Calibri"/>
              </a:rPr>
              <a:t>att</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utbildningar</a:t>
            </a:r>
            <a:r>
              <a:rPr lang="en-GB" sz="1400" b="0" u="none" dirty="0">
                <a:solidFill>
                  <a:schemeClr val="dk1"/>
                </a:solidFill>
                <a:latin typeface="Calibri"/>
                <a:ea typeface="Calibri"/>
                <a:cs typeface="Calibri"/>
                <a:sym typeface="Calibri"/>
              </a:rPr>
              <a:t> till </a:t>
            </a:r>
            <a:r>
              <a:rPr lang="en-GB" sz="1400" b="0" u="none" dirty="0" err="1">
                <a:solidFill>
                  <a:schemeClr val="dk1"/>
                </a:solidFill>
                <a:latin typeface="Calibri"/>
                <a:ea typeface="Calibri"/>
                <a:cs typeface="Calibri"/>
                <a:sym typeface="Calibri"/>
              </a:rPr>
              <a:t>föreningsdomare</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hålls</a:t>
            </a:r>
            <a:r>
              <a:rPr lang="en-GB" sz="1400" b="0" u="none" dirty="0">
                <a:solidFill>
                  <a:schemeClr val="dk1"/>
                </a:solidFill>
                <a:latin typeface="Calibri"/>
                <a:ea typeface="Calibri"/>
                <a:cs typeface="Calibri"/>
                <a:sym typeface="Calibri"/>
              </a:rPr>
              <a:t> i </a:t>
            </a:r>
            <a:r>
              <a:rPr lang="en-GB" sz="1400" b="0" u="none" dirty="0" err="1">
                <a:solidFill>
                  <a:schemeClr val="dk1"/>
                </a:solidFill>
                <a:latin typeface="Calibri"/>
                <a:ea typeface="Calibri"/>
                <a:cs typeface="Calibri"/>
                <a:sym typeface="Calibri"/>
              </a:rPr>
              <a:t>klubben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och</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agerar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bollplank</a:t>
            </a:r>
            <a:r>
              <a:rPr lang="en-GB" sz="1400" b="0" u="none" dirty="0">
                <a:solidFill>
                  <a:schemeClr val="dk1"/>
                </a:solidFill>
                <a:latin typeface="Calibri"/>
                <a:ea typeface="Calibri"/>
                <a:cs typeface="Calibri"/>
                <a:sym typeface="Calibri"/>
              </a:rPr>
              <a:t> för </a:t>
            </a:r>
            <a:r>
              <a:rPr lang="en-GB" sz="1400" b="0" u="none" dirty="0" err="1">
                <a:solidFill>
                  <a:schemeClr val="dk1"/>
                </a:solidFill>
                <a:latin typeface="Calibri"/>
                <a:ea typeface="Calibri"/>
                <a:cs typeface="Calibri"/>
                <a:sym typeface="Calibri"/>
              </a:rPr>
              <a:t>klubbens</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domare</a:t>
            </a:r>
            <a:r>
              <a:rPr lang="en-GB" sz="1400" b="0" u="none" dirty="0">
                <a:solidFill>
                  <a:schemeClr val="dk1"/>
                </a:solidFill>
                <a:latin typeface="Calibri"/>
                <a:ea typeface="Calibri"/>
                <a:cs typeface="Calibri"/>
                <a:sym typeface="Calibri"/>
              </a:rPr>
              <a:t>. Som </a:t>
            </a:r>
            <a:r>
              <a:rPr lang="en-GB" sz="1400" b="0" u="none" dirty="0" err="1">
                <a:solidFill>
                  <a:schemeClr val="dk1"/>
                </a:solidFill>
                <a:latin typeface="Calibri"/>
                <a:ea typeface="Calibri"/>
                <a:cs typeface="Calibri"/>
                <a:sym typeface="Calibri"/>
              </a:rPr>
              <a:t>domaransvarig</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måste</a:t>
            </a:r>
            <a:r>
              <a:rPr lang="en-GB" sz="1400" b="0" u="none" dirty="0">
                <a:solidFill>
                  <a:schemeClr val="dk1"/>
                </a:solidFill>
                <a:latin typeface="Calibri"/>
                <a:ea typeface="Calibri"/>
                <a:cs typeface="Calibri"/>
                <a:sym typeface="Calibri"/>
              </a:rPr>
              <a:t> man ha </a:t>
            </a:r>
            <a:r>
              <a:rPr lang="en-GB" sz="1400" b="0" u="none" dirty="0" err="1">
                <a:solidFill>
                  <a:schemeClr val="dk1"/>
                </a:solidFill>
                <a:latin typeface="Calibri"/>
                <a:ea typeface="Calibri"/>
                <a:cs typeface="Calibri"/>
                <a:sym typeface="Calibri"/>
              </a:rPr>
              <a:t>gått</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domarkursen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innan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seriespelet</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börjar</a:t>
            </a:r>
            <a:r>
              <a:rPr lang="en-GB" sz="1400" b="0" u="none" dirty="0">
                <a:solidFill>
                  <a:schemeClr val="dk1"/>
                </a:solidFill>
                <a:latin typeface="Calibri"/>
                <a:ea typeface="Calibri"/>
                <a:cs typeface="Calibri"/>
                <a:sym typeface="Calibri"/>
              </a:rPr>
              <a:t>. </a:t>
            </a:r>
            <a:r>
              <a:rPr lang="en-GB" sz="1400" dirty="0">
                <a:solidFill>
                  <a:schemeClr val="dk1"/>
                </a:solidFill>
                <a:latin typeface="Calibri"/>
                <a:ea typeface="Calibri"/>
                <a:cs typeface="Calibri"/>
                <a:sym typeface="Calibri"/>
              </a:rPr>
              <a:t>Den person man </a:t>
            </a:r>
            <a:r>
              <a:rPr lang="en-GB" sz="1400" dirty="0" err="1">
                <a:solidFill>
                  <a:schemeClr val="dk1"/>
                </a:solidFill>
                <a:latin typeface="Calibri"/>
                <a:ea typeface="Calibri"/>
                <a:cs typeface="Calibri"/>
                <a:sym typeface="Calibri"/>
              </a:rPr>
              <a:t>vänder</a:t>
            </a:r>
            <a:r>
              <a:rPr lang="en-GB" sz="1400" dirty="0">
                <a:solidFill>
                  <a:schemeClr val="dk1"/>
                </a:solidFill>
                <a:latin typeface="Calibri"/>
                <a:ea typeface="Calibri"/>
                <a:cs typeface="Calibri"/>
                <a:sym typeface="Calibri"/>
              </a:rPr>
              <a:t> sig till om man </a:t>
            </a:r>
            <a:r>
              <a:rPr lang="en-GB" sz="1400" dirty="0" err="1">
                <a:solidFill>
                  <a:schemeClr val="dk1"/>
                </a:solidFill>
                <a:latin typeface="Calibri"/>
                <a:ea typeface="Calibri"/>
                <a:cs typeface="Calibri"/>
                <a:sym typeface="Calibri"/>
              </a:rPr>
              <a:t>har</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frågor</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och</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synpunkter</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som</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gäller</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domare</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och</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domslut</a:t>
            </a:r>
            <a:r>
              <a:rPr lang="en-GB" sz="1400" dirty="0">
                <a:solidFill>
                  <a:schemeClr val="dk1"/>
                </a:solidFill>
                <a:latin typeface="Calibri"/>
                <a:ea typeface="Calibri"/>
                <a:cs typeface="Calibri"/>
                <a:sym typeface="Calibri"/>
              </a:rPr>
              <a:t>. </a:t>
            </a:r>
          </a:p>
          <a:p>
            <a:pPr marL="0" marR="0" lvl="0" indent="0" algn="l" rtl="0">
              <a:lnSpc>
                <a:spcPct val="70000"/>
              </a:lnSpc>
              <a:spcBef>
                <a:spcPts val="1000"/>
              </a:spcBef>
              <a:spcAft>
                <a:spcPts val="0"/>
              </a:spcAft>
              <a:buClr>
                <a:schemeClr val="dk1"/>
              </a:buClr>
              <a:buSzPts val="1120"/>
              <a:buFont typeface="Arial"/>
              <a:buNone/>
            </a:pPr>
            <a:endParaRPr sz="1400" b="0" u="none" dirty="0">
              <a:solidFill>
                <a:schemeClr val="dk1"/>
              </a:solidFill>
              <a:latin typeface="Calibri"/>
              <a:ea typeface="Calibri"/>
              <a:cs typeface="Calibri"/>
              <a:sym typeface="Calibri"/>
            </a:endParaRPr>
          </a:p>
          <a:p>
            <a:pPr marL="0" marR="0" lvl="0" indent="0" algn="l" rtl="0">
              <a:lnSpc>
                <a:spcPct val="70000"/>
              </a:lnSpc>
              <a:spcBef>
                <a:spcPts val="1000"/>
              </a:spcBef>
              <a:spcAft>
                <a:spcPts val="0"/>
              </a:spcAft>
              <a:buClr>
                <a:schemeClr val="dk1"/>
              </a:buClr>
              <a:buSzPts val="1120"/>
              <a:buFont typeface="Arial"/>
              <a:buNone/>
            </a:pPr>
            <a:r>
              <a:rPr lang="en-GB" sz="1400" i="1" dirty="0" err="1">
                <a:solidFill>
                  <a:schemeClr val="dk1"/>
                </a:solidFill>
                <a:latin typeface="Calibri"/>
                <a:ea typeface="Calibri"/>
                <a:cs typeface="Calibri"/>
                <a:sym typeface="Calibri"/>
              </a:rPr>
              <a:t>Domartillsättare</a:t>
            </a:r>
            <a:r>
              <a:rPr lang="en-GB" sz="1400" b="0" u="none" dirty="0">
                <a:solidFill>
                  <a:schemeClr val="dk1"/>
                </a:solidFill>
                <a:latin typeface="Calibri"/>
                <a:ea typeface="Calibri"/>
                <a:cs typeface="Calibri"/>
                <a:sym typeface="Calibri"/>
              </a:rPr>
              <a:t> - </a:t>
            </a:r>
            <a:r>
              <a:rPr lang="en-GB" sz="1400" b="0" u="none" dirty="0" err="1">
                <a:solidFill>
                  <a:schemeClr val="dk1"/>
                </a:solidFill>
                <a:latin typeface="Calibri"/>
                <a:ea typeface="Calibri"/>
                <a:cs typeface="Calibri"/>
                <a:sym typeface="Calibri"/>
              </a:rPr>
              <a:t>Tillsätter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huvuddomare</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och</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linjemän</a:t>
            </a:r>
            <a:r>
              <a:rPr lang="en-GB" sz="1400" b="0" u="none" dirty="0">
                <a:solidFill>
                  <a:schemeClr val="dk1"/>
                </a:solidFill>
                <a:latin typeface="Calibri"/>
                <a:ea typeface="Calibri"/>
                <a:cs typeface="Calibri"/>
                <a:sym typeface="Calibri"/>
              </a:rPr>
              <a:t> till </a:t>
            </a:r>
            <a:r>
              <a:rPr lang="en-GB" sz="1400" b="0" u="none" dirty="0" err="1">
                <a:solidFill>
                  <a:schemeClr val="dk1"/>
                </a:solidFill>
                <a:latin typeface="Calibri"/>
                <a:ea typeface="Calibri"/>
                <a:cs typeface="Calibri"/>
                <a:sym typeface="Calibri"/>
              </a:rPr>
              <a:t>samtliga</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seriematcher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och</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cuper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på</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hemmaplan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upp</a:t>
            </a:r>
            <a:r>
              <a:rPr lang="en-GB" sz="1400" b="0" u="none" dirty="0">
                <a:solidFill>
                  <a:schemeClr val="dk1"/>
                </a:solidFill>
                <a:latin typeface="Calibri"/>
                <a:ea typeface="Calibri"/>
                <a:cs typeface="Calibri"/>
                <a:sym typeface="Calibri"/>
              </a:rPr>
              <a:t> till B1 </a:t>
            </a:r>
            <a:r>
              <a:rPr lang="en-GB" sz="1400" b="0" u="none" dirty="0" err="1">
                <a:solidFill>
                  <a:schemeClr val="dk1"/>
                </a:solidFill>
                <a:latin typeface="Calibri"/>
                <a:ea typeface="Calibri"/>
                <a:cs typeface="Calibri"/>
                <a:sym typeface="Calibri"/>
              </a:rPr>
              <a:t>samt</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linjemän</a:t>
            </a:r>
            <a:r>
              <a:rPr lang="en-GB" sz="1400" b="0" u="none" dirty="0">
                <a:solidFill>
                  <a:schemeClr val="dk1"/>
                </a:solidFill>
                <a:latin typeface="Calibri"/>
                <a:ea typeface="Calibri"/>
                <a:cs typeface="Calibri"/>
                <a:sym typeface="Calibri"/>
              </a:rPr>
              <a:t> till A1. Vid </a:t>
            </a:r>
            <a:r>
              <a:rPr lang="en-GB" sz="1400" b="0" u="none" dirty="0" err="1">
                <a:solidFill>
                  <a:schemeClr val="dk1"/>
                </a:solidFill>
                <a:latin typeface="Calibri"/>
                <a:ea typeface="Calibri"/>
                <a:cs typeface="Calibri"/>
                <a:sym typeface="Calibri"/>
              </a:rPr>
              <a:t>egna</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träningsmatcher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ansvarar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lagen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själva</a:t>
            </a:r>
            <a:r>
              <a:rPr lang="en-GB" sz="1400" b="0" u="none" dirty="0">
                <a:solidFill>
                  <a:schemeClr val="dk1"/>
                </a:solidFill>
                <a:latin typeface="Calibri"/>
                <a:ea typeface="Calibri"/>
                <a:cs typeface="Calibri"/>
                <a:sym typeface="Calibri"/>
              </a:rPr>
              <a:t> för </a:t>
            </a:r>
            <a:r>
              <a:rPr lang="en-GB" sz="1400" b="0" u="none" dirty="0" err="1">
                <a:solidFill>
                  <a:schemeClr val="dk1"/>
                </a:solidFill>
                <a:latin typeface="Calibri"/>
                <a:ea typeface="Calibri"/>
                <a:cs typeface="Calibri"/>
                <a:sym typeface="Calibri"/>
              </a:rPr>
              <a:t>domare</a:t>
            </a:r>
            <a:r>
              <a:rPr lang="en-GB" sz="1400" b="0" u="none" dirty="0">
                <a:solidFill>
                  <a:schemeClr val="dk1"/>
                </a:solidFill>
                <a:latin typeface="Calibri"/>
                <a:ea typeface="Calibri"/>
                <a:cs typeface="Calibri"/>
                <a:sym typeface="Calibri"/>
              </a:rPr>
              <a:t>, men </a:t>
            </a:r>
            <a:r>
              <a:rPr lang="en-GB" sz="1400" b="0" u="none" dirty="0" err="1">
                <a:solidFill>
                  <a:schemeClr val="dk1"/>
                </a:solidFill>
                <a:latin typeface="Calibri"/>
                <a:ea typeface="Calibri"/>
                <a:cs typeface="Calibri"/>
                <a:sym typeface="Calibri"/>
              </a:rPr>
              <a:t>får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gärna</a:t>
            </a:r>
            <a:r>
              <a:rPr lang="en-GB" sz="1400" b="0" u="none" dirty="0">
                <a:solidFill>
                  <a:schemeClr val="dk1"/>
                </a:solidFill>
                <a:latin typeface="Calibri"/>
                <a:ea typeface="Calibri"/>
                <a:cs typeface="Calibri"/>
                <a:sym typeface="Calibri"/>
              </a:rPr>
              <a:t> ta </a:t>
            </a:r>
            <a:r>
              <a:rPr lang="en-GB" sz="1400" b="0" u="none" dirty="0" err="1">
                <a:solidFill>
                  <a:schemeClr val="dk1"/>
                </a:solidFill>
                <a:latin typeface="Calibri"/>
                <a:ea typeface="Calibri"/>
                <a:cs typeface="Calibri"/>
                <a:sym typeface="Calibri"/>
              </a:rPr>
              <a:t>hjälp</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av</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domartillsättare</a:t>
            </a:r>
            <a:r>
              <a:rPr lang="en-GB" sz="1400" b="0" u="none" dirty="0">
                <a:solidFill>
                  <a:schemeClr val="dk1"/>
                </a:solidFill>
                <a:latin typeface="Calibri"/>
                <a:ea typeface="Calibri"/>
                <a:cs typeface="Calibri"/>
                <a:sym typeface="Calibri"/>
              </a:rPr>
              <a:t>.</a:t>
            </a:r>
          </a:p>
          <a:p>
            <a:pPr marL="0" marR="0" lvl="0" indent="0" algn="l" rtl="0">
              <a:lnSpc>
                <a:spcPct val="70000"/>
              </a:lnSpc>
              <a:spcBef>
                <a:spcPts val="1000"/>
              </a:spcBef>
              <a:spcAft>
                <a:spcPts val="0"/>
              </a:spcAft>
              <a:buClr>
                <a:schemeClr val="dk1"/>
              </a:buClr>
              <a:buSzPts val="1120"/>
              <a:buFont typeface="Arial"/>
              <a:buNone/>
            </a:pPr>
            <a:endParaRPr sz="1400" b="0" u="none" dirty="0">
              <a:solidFill>
                <a:schemeClr val="dk1"/>
              </a:solidFill>
              <a:latin typeface="Calibri"/>
              <a:ea typeface="Calibri"/>
              <a:cs typeface="Calibri"/>
              <a:sym typeface="Calibri"/>
            </a:endParaRPr>
          </a:p>
          <a:p>
            <a:pPr marL="228600" marR="0" lvl="0" indent="-228600" algn="l" rtl="0">
              <a:lnSpc>
                <a:spcPct val="70000"/>
              </a:lnSpc>
              <a:spcBef>
                <a:spcPts val="1000"/>
              </a:spcBef>
              <a:spcAft>
                <a:spcPts val="0"/>
              </a:spcAft>
              <a:buClr>
                <a:schemeClr val="dk1"/>
              </a:buClr>
              <a:buSzPts val="1120"/>
              <a:buFont typeface="Arial"/>
              <a:buNone/>
            </a:pPr>
            <a:r>
              <a:rPr lang="en-GB" sz="1400" i="1" dirty="0" err="1">
                <a:solidFill>
                  <a:schemeClr val="dk1"/>
                </a:solidFill>
                <a:latin typeface="Calibri"/>
                <a:ea typeface="Calibri"/>
                <a:cs typeface="Calibri"/>
                <a:sym typeface="Calibri"/>
              </a:rPr>
              <a:t>Hallvärd</a:t>
            </a:r>
            <a:r>
              <a:rPr lang="en-GB" sz="1400" i="1" dirty="0">
                <a:solidFill>
                  <a:schemeClr val="dk1"/>
                </a:solidFill>
                <a:latin typeface="Calibri"/>
                <a:ea typeface="Calibri"/>
                <a:cs typeface="Calibri"/>
                <a:sym typeface="Calibri"/>
              </a:rPr>
              <a:t>/</a:t>
            </a:r>
            <a:r>
              <a:rPr lang="en-GB" sz="1400" i="1" dirty="0" err="1">
                <a:solidFill>
                  <a:schemeClr val="dk1"/>
                </a:solidFill>
                <a:latin typeface="Calibri"/>
                <a:ea typeface="Calibri"/>
                <a:cs typeface="Calibri"/>
                <a:sym typeface="Calibri"/>
              </a:rPr>
              <a:t>Domaransvarig</a:t>
            </a:r>
            <a:r>
              <a:rPr lang="en-GB" sz="1400" b="0" u="none" dirty="0">
                <a:solidFill>
                  <a:schemeClr val="dk1"/>
                </a:solidFill>
                <a:latin typeface="Calibri"/>
                <a:ea typeface="Calibri"/>
                <a:cs typeface="Calibri"/>
                <a:sym typeface="Calibri"/>
              </a:rPr>
              <a:t> – </a:t>
            </a:r>
            <a:r>
              <a:rPr lang="en-GB" sz="1400" b="0" u="none" dirty="0" err="1">
                <a:solidFill>
                  <a:schemeClr val="dk1"/>
                </a:solidFill>
                <a:latin typeface="Calibri"/>
                <a:ea typeface="Calibri"/>
                <a:cs typeface="Calibri"/>
                <a:sym typeface="Calibri"/>
              </a:rPr>
              <a:t>Hallvärd</a:t>
            </a:r>
            <a:r>
              <a:rPr lang="en-GB" sz="1400" b="0" u="none" dirty="0">
                <a:solidFill>
                  <a:schemeClr val="dk1"/>
                </a:solidFill>
                <a:latin typeface="Calibri"/>
                <a:ea typeface="Calibri"/>
                <a:cs typeface="Calibri"/>
                <a:sym typeface="Calibri"/>
              </a:rPr>
              <a:t> ska </a:t>
            </a:r>
            <a:r>
              <a:rPr lang="en-GB" sz="1400" b="0" u="none" dirty="0" err="1">
                <a:solidFill>
                  <a:schemeClr val="dk1"/>
                </a:solidFill>
                <a:latin typeface="Calibri"/>
                <a:ea typeface="Calibri"/>
                <a:cs typeface="Calibri"/>
                <a:sym typeface="Calibri"/>
              </a:rPr>
              <a:t>finnas</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på</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varje</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hemmamatch</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från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Hockeyskolan</a:t>
            </a:r>
            <a:r>
              <a:rPr lang="en-GB" sz="1400" b="0" u="none" dirty="0">
                <a:solidFill>
                  <a:schemeClr val="dk1"/>
                </a:solidFill>
                <a:latin typeface="Calibri"/>
                <a:ea typeface="Calibri"/>
                <a:cs typeface="Calibri"/>
                <a:sym typeface="Calibri"/>
              </a:rPr>
              <a:t> till A-lags match. </a:t>
            </a:r>
            <a:r>
              <a:rPr lang="en-GB" sz="1400" dirty="0" err="1">
                <a:solidFill>
                  <a:schemeClr val="dk1"/>
                </a:solidFill>
                <a:latin typeface="Calibri"/>
                <a:ea typeface="Calibri"/>
                <a:cs typeface="Calibri"/>
                <a:sym typeface="Calibri"/>
              </a:rPr>
              <a:t>Rutiner</a:t>
            </a:r>
            <a:r>
              <a:rPr lang="en-GB" sz="1400" dirty="0">
                <a:solidFill>
                  <a:schemeClr val="dk1"/>
                </a:solidFill>
                <a:latin typeface="Calibri"/>
                <a:ea typeface="Calibri"/>
                <a:cs typeface="Calibri"/>
                <a:sym typeface="Calibri"/>
              </a:rPr>
              <a:t> för </a:t>
            </a:r>
            <a:r>
              <a:rPr lang="en-GB" sz="1400" dirty="0" err="1">
                <a:solidFill>
                  <a:schemeClr val="dk1"/>
                </a:solidFill>
                <a:latin typeface="Calibri"/>
                <a:ea typeface="Calibri"/>
                <a:cs typeface="Calibri"/>
                <a:sym typeface="Calibri"/>
              </a:rPr>
              <a:t>detta</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finns</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på</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laget</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samt</a:t>
            </a:r>
            <a:r>
              <a:rPr lang="en-GB" sz="1400" dirty="0">
                <a:solidFill>
                  <a:schemeClr val="dk1"/>
                </a:solidFill>
                <a:latin typeface="Calibri"/>
                <a:ea typeface="Calibri"/>
                <a:cs typeface="Calibri"/>
                <a:sym typeface="Calibri"/>
              </a:rPr>
              <a:t> I </a:t>
            </a:r>
            <a:r>
              <a:rPr lang="en-GB" sz="1400" dirty="0" err="1">
                <a:solidFill>
                  <a:schemeClr val="dk1"/>
                </a:solidFill>
                <a:latin typeface="Calibri"/>
                <a:ea typeface="Calibri"/>
                <a:cs typeface="Calibri"/>
                <a:sym typeface="Calibri"/>
              </a:rPr>
              <a:t>pärm</a:t>
            </a:r>
            <a:r>
              <a:rPr lang="en-GB" sz="1400" dirty="0">
                <a:solidFill>
                  <a:schemeClr val="dk1"/>
                </a:solidFill>
                <a:latin typeface="Calibri"/>
                <a:ea typeface="Calibri"/>
                <a:cs typeface="Calibri"/>
                <a:sym typeface="Calibri"/>
              </a:rPr>
              <a:t> I </a:t>
            </a:r>
            <a:r>
              <a:rPr lang="en-GB" sz="1400" dirty="0" err="1">
                <a:solidFill>
                  <a:schemeClr val="dk1"/>
                </a:solidFill>
                <a:latin typeface="Calibri"/>
                <a:ea typeface="Calibri"/>
                <a:cs typeface="Calibri"/>
                <a:sym typeface="Calibri"/>
              </a:rPr>
              <a:t>kafeterian</a:t>
            </a:r>
            <a:r>
              <a:rPr lang="en-GB" sz="1400" dirty="0">
                <a:solidFill>
                  <a:schemeClr val="dk1"/>
                </a:solidFill>
                <a:latin typeface="Calibri"/>
                <a:ea typeface="Calibri"/>
                <a:cs typeface="Calibri"/>
                <a:sym typeface="Calibri"/>
              </a:rPr>
              <a:t>. </a:t>
            </a:r>
            <a:r>
              <a:rPr lang="en-GB" sz="1400" b="0" u="none" dirty="0">
                <a:solidFill>
                  <a:schemeClr val="dk1"/>
                </a:solidFill>
                <a:latin typeface="Calibri"/>
                <a:ea typeface="Calibri"/>
                <a:cs typeface="Calibri"/>
                <a:sym typeface="Calibri"/>
              </a:rPr>
              <a:t>Vid </a:t>
            </a:r>
            <a:r>
              <a:rPr lang="en-GB" sz="1400" b="0" u="none" dirty="0" err="1">
                <a:solidFill>
                  <a:schemeClr val="dk1"/>
                </a:solidFill>
                <a:latin typeface="Calibri"/>
                <a:ea typeface="Calibri"/>
                <a:cs typeface="Calibri"/>
                <a:sym typeface="Calibri"/>
              </a:rPr>
              <a:t>ungdomsmatcher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är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även</a:t>
            </a:r>
            <a:r>
              <a:rPr lang="en-GB" sz="1400" b="0" u="none" dirty="0">
                <a:solidFill>
                  <a:schemeClr val="dk1"/>
                </a:solidFill>
                <a:latin typeface="Calibri"/>
                <a:ea typeface="Calibri"/>
                <a:cs typeface="Calibri"/>
                <a:sym typeface="Calibri"/>
              </a:rPr>
              <a:t> den </a:t>
            </a:r>
            <a:r>
              <a:rPr lang="en-GB" sz="1400" b="0" u="none" dirty="0" err="1">
                <a:solidFill>
                  <a:schemeClr val="dk1"/>
                </a:solidFill>
                <a:latin typeface="Calibri"/>
                <a:ea typeface="Calibri"/>
                <a:cs typeface="Calibri"/>
                <a:sym typeface="Calibri"/>
              </a:rPr>
              <a:t>här</a:t>
            </a:r>
            <a:r>
              <a:rPr lang="en-GB" sz="1400" b="0" u="none"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personen</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domaransvarig</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vilket</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innebär</a:t>
            </a:r>
            <a:r>
              <a:rPr lang="en-GB" sz="1400" dirty="0">
                <a:solidFill>
                  <a:schemeClr val="dk1"/>
                </a:solidFill>
                <a:latin typeface="Calibri"/>
                <a:ea typeface="Calibri"/>
                <a:cs typeface="Calibri"/>
                <a:sym typeface="Calibri"/>
              </a:rPr>
              <a:t> </a:t>
            </a:r>
            <a:r>
              <a:rPr lang="en-GB" sz="1400" dirty="0" err="1">
                <a:solidFill>
                  <a:schemeClr val="dk1"/>
                </a:solidFill>
                <a:latin typeface="Calibri"/>
                <a:ea typeface="Calibri"/>
                <a:cs typeface="Calibri"/>
                <a:sym typeface="Calibri"/>
              </a:rPr>
              <a:t>att</a:t>
            </a:r>
            <a:r>
              <a:rPr lang="en-GB" sz="1400" dirty="0">
                <a:solidFill>
                  <a:schemeClr val="dk1"/>
                </a:solidFill>
                <a:latin typeface="Calibri"/>
                <a:ea typeface="Calibri"/>
                <a:cs typeface="Calibri"/>
                <a:sym typeface="Calibri"/>
              </a:rPr>
              <a:t> man </a:t>
            </a:r>
            <a:r>
              <a:rPr lang="en-GB" sz="1400" dirty="0" err="1">
                <a:solidFill>
                  <a:schemeClr val="dk1"/>
                </a:solidFill>
                <a:latin typeface="Calibri"/>
                <a:ea typeface="Calibri"/>
                <a:cs typeface="Calibri"/>
                <a:sym typeface="Calibri"/>
              </a:rPr>
              <a:t>kollar</a:t>
            </a:r>
            <a:r>
              <a:rPr lang="en-GB" sz="1400"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så</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att</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allt</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är</a:t>
            </a:r>
            <a:r>
              <a:rPr lang="en-GB" sz="1400" b="0" u="none" dirty="0">
                <a:solidFill>
                  <a:schemeClr val="dk1"/>
                </a:solidFill>
                <a:latin typeface="Calibri"/>
                <a:ea typeface="Calibri"/>
                <a:cs typeface="Calibri"/>
                <a:sym typeface="Calibri"/>
              </a:rPr>
              <a:t> OK under </a:t>
            </a:r>
            <a:r>
              <a:rPr lang="en-GB" sz="1400" b="0" u="none" dirty="0" err="1">
                <a:solidFill>
                  <a:schemeClr val="dk1"/>
                </a:solidFill>
                <a:latin typeface="Calibri"/>
                <a:ea typeface="Calibri"/>
                <a:cs typeface="Calibri"/>
                <a:sym typeface="Calibri"/>
              </a:rPr>
              <a:t>pauserna</a:t>
            </a:r>
            <a:r>
              <a:rPr lang="en-GB" sz="1400" b="0" u="none" dirty="0">
                <a:solidFill>
                  <a:schemeClr val="dk1"/>
                </a:solidFill>
                <a:latin typeface="Calibri"/>
                <a:ea typeface="Calibri"/>
                <a:cs typeface="Calibri"/>
                <a:sym typeface="Calibri"/>
              </a:rPr>
              <a:t> och </a:t>
            </a:r>
            <a:r>
              <a:rPr lang="en-GB" sz="1400" b="0" u="none" dirty="0" err="1">
                <a:solidFill>
                  <a:schemeClr val="dk1"/>
                </a:solidFill>
                <a:latin typeface="Calibri"/>
                <a:ea typeface="Calibri"/>
                <a:cs typeface="Calibri"/>
                <a:sym typeface="Calibri"/>
              </a:rPr>
              <a:t>efter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matchen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Är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även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uppmärksam</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och</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agerar</a:t>
            </a:r>
            <a:r>
              <a:rPr lang="en-GB" sz="1400" b="0" u="none" dirty="0">
                <a:solidFill>
                  <a:schemeClr val="dk1"/>
                </a:solidFill>
                <a:latin typeface="Calibri"/>
                <a:ea typeface="Calibri"/>
                <a:cs typeface="Calibri"/>
                <a:sym typeface="Calibri"/>
              </a:rPr>
              <a:t> om </a:t>
            </a:r>
            <a:r>
              <a:rPr lang="en-GB" sz="1400" b="0" u="none" dirty="0" err="1">
                <a:solidFill>
                  <a:schemeClr val="dk1"/>
                </a:solidFill>
                <a:latin typeface="Calibri"/>
                <a:ea typeface="Calibri"/>
                <a:cs typeface="Calibri"/>
                <a:sym typeface="Calibri"/>
              </a:rPr>
              <a:t>personer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på</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läktaren</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uppträder</a:t>
            </a:r>
            <a:r>
              <a:rPr lang="en-GB" sz="1400" b="0" u="none" dirty="0">
                <a:solidFill>
                  <a:schemeClr val="dk1"/>
                </a:solidFill>
                <a:latin typeface="Calibri"/>
                <a:ea typeface="Calibri"/>
                <a:cs typeface="Calibri"/>
                <a:sym typeface="Calibri"/>
              </a:rPr>
              <a:t> </a:t>
            </a:r>
            <a:r>
              <a:rPr lang="en-GB" sz="1400" b="0" u="none" dirty="0" err="1">
                <a:solidFill>
                  <a:schemeClr val="dk1"/>
                </a:solidFill>
                <a:latin typeface="Calibri"/>
                <a:ea typeface="Calibri"/>
                <a:cs typeface="Calibri"/>
                <a:sym typeface="Calibri"/>
              </a:rPr>
              <a:t>olämpligt</a:t>
            </a:r>
            <a:r>
              <a:rPr lang="en-GB" sz="1400" b="0" u="none" dirty="0">
                <a:solidFill>
                  <a:schemeClr val="dk1"/>
                </a:solidFill>
                <a:latin typeface="Calibri"/>
                <a:ea typeface="Calibri"/>
                <a:cs typeface="Calibri"/>
                <a:sym typeface="Calibri"/>
              </a:rPr>
              <a:t>.</a:t>
            </a:r>
          </a:p>
          <a:p>
            <a:pPr marL="228600" marR="0" lvl="0" indent="-228600" algn="l" rtl="0">
              <a:lnSpc>
                <a:spcPct val="70000"/>
              </a:lnSpc>
              <a:spcBef>
                <a:spcPts val="1000"/>
              </a:spcBef>
              <a:spcAft>
                <a:spcPts val="0"/>
              </a:spcAft>
              <a:buClr>
                <a:schemeClr val="dk1"/>
              </a:buClr>
              <a:buSzPts val="1120"/>
              <a:buFont typeface="Arial"/>
              <a:buNone/>
            </a:pPr>
            <a:endParaRPr lang="sv-SE" sz="1400" b="0" u="none" dirty="0">
              <a:solidFill>
                <a:schemeClr val="dk1"/>
              </a:solidFill>
              <a:latin typeface="Calibri"/>
              <a:ea typeface="Calibri"/>
              <a:cs typeface="Calibri"/>
              <a:sym typeface="Calibri"/>
            </a:endParaRPr>
          </a:p>
          <a:p>
            <a:pPr marL="228600" indent="-228600">
              <a:lnSpc>
                <a:spcPct val="70000"/>
              </a:lnSpc>
              <a:spcBef>
                <a:spcPts val="1000"/>
              </a:spcBef>
              <a:buClr>
                <a:schemeClr val="dk1"/>
              </a:buClr>
              <a:buSzPts val="1120"/>
            </a:pPr>
            <a:r>
              <a:rPr lang="sv-SE" sz="1400" dirty="0">
                <a:solidFill>
                  <a:schemeClr val="dk1"/>
                </a:solidFill>
                <a:latin typeface="Calibri"/>
                <a:ea typeface="Calibri"/>
                <a:cs typeface="Calibri"/>
                <a:sym typeface="Calibri"/>
              </a:rPr>
              <a:t>I slutet av varje säsong görs en utvärdering, behovsanalys och eventuell nyrekrytering av Domarverksamheten inför nästa säsong. </a:t>
            </a:r>
          </a:p>
          <a:p>
            <a:pPr marL="228600" marR="0" lvl="0" indent="-228600" algn="l" rtl="0">
              <a:lnSpc>
                <a:spcPct val="70000"/>
              </a:lnSpc>
              <a:spcBef>
                <a:spcPts val="1000"/>
              </a:spcBef>
              <a:spcAft>
                <a:spcPts val="0"/>
              </a:spcAft>
              <a:buClr>
                <a:schemeClr val="dk1"/>
              </a:buClr>
              <a:buSzPts val="1120"/>
              <a:buFont typeface="Arial"/>
              <a:buNone/>
            </a:pPr>
            <a:endParaRPr sz="1200" b="0" u="none" dirty="0">
              <a:solidFill>
                <a:schemeClr val="dk1"/>
              </a:solidFill>
              <a:latin typeface="Calibri"/>
              <a:ea typeface="Calibri"/>
              <a:cs typeface="Calibri"/>
              <a:sym typeface="Calibri"/>
            </a:endParaRPr>
          </a:p>
          <a:p>
            <a:pPr marL="0" marR="0" lvl="0" indent="0" algn="l" rtl="0">
              <a:lnSpc>
                <a:spcPct val="70000"/>
              </a:lnSpc>
              <a:spcBef>
                <a:spcPts val="1000"/>
              </a:spcBef>
              <a:spcAft>
                <a:spcPts val="0"/>
              </a:spcAft>
              <a:buClr>
                <a:schemeClr val="dk1"/>
              </a:buClr>
              <a:buSzPts val="1120"/>
              <a:buFont typeface="Arial"/>
              <a:buNone/>
            </a:pPr>
            <a:endParaRPr sz="1200" b="0" u="none" dirty="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9962" y="0"/>
            <a:ext cx="2462373" cy="1143000"/>
          </a:xfrm>
        </p:spPr>
        <p:txBody>
          <a:bodyPr>
            <a:normAutofit fontScale="90000"/>
          </a:bodyPr>
          <a:lstStyle/>
          <a:p>
            <a:pPr algn="l"/>
            <a:r>
              <a:rPr lang="en-US" dirty="0"/>
              <a:t>Roller/LAG</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925543777"/>
              </p:ext>
            </p:extLst>
          </p:nvPr>
        </p:nvGraphicFramePr>
        <p:xfrm>
          <a:off x="1772403" y="533401"/>
          <a:ext cx="8862939" cy="60306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59648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4018488" cy="1143000"/>
          </a:xfrm>
        </p:spPr>
        <p:txBody>
          <a:bodyPr>
            <a:normAutofit/>
          </a:bodyPr>
          <a:lstStyle/>
          <a:p>
            <a:pPr algn="l"/>
            <a:r>
              <a:rPr lang="en-US" dirty="0"/>
              <a:t>Roller/LAG</a:t>
            </a:r>
          </a:p>
        </p:txBody>
      </p:sp>
      <p:sp>
        <p:nvSpPr>
          <p:cNvPr id="5" name="Content Placeholder 4"/>
          <p:cNvSpPr>
            <a:spLocks noGrp="1"/>
          </p:cNvSpPr>
          <p:nvPr>
            <p:ph sz="half" idx="2"/>
          </p:nvPr>
        </p:nvSpPr>
        <p:spPr>
          <a:xfrm>
            <a:off x="291270" y="1780062"/>
            <a:ext cx="4681475" cy="3951288"/>
          </a:xfrm>
        </p:spPr>
        <p:txBody>
          <a:bodyPr>
            <a:normAutofit/>
          </a:bodyPr>
          <a:lstStyle/>
          <a:p>
            <a:r>
              <a:rPr lang="en-US" sz="1200" dirty="0" err="1"/>
              <a:t>Följa</a:t>
            </a:r>
            <a:r>
              <a:rPr lang="en-US" sz="1200" dirty="0"/>
              <a:t> </a:t>
            </a:r>
            <a:r>
              <a:rPr lang="en-US" sz="1200" dirty="0" err="1"/>
              <a:t>Röda</a:t>
            </a:r>
            <a:r>
              <a:rPr lang="en-US" sz="1200" dirty="0"/>
              <a:t> </a:t>
            </a:r>
            <a:r>
              <a:rPr lang="en-US" sz="1200" dirty="0" err="1"/>
              <a:t>Tråden</a:t>
            </a:r>
            <a:r>
              <a:rPr lang="en-US" sz="1200" dirty="0"/>
              <a:t> </a:t>
            </a:r>
            <a:r>
              <a:rPr lang="en-US" sz="1200" dirty="0" err="1"/>
              <a:t>och</a:t>
            </a:r>
            <a:r>
              <a:rPr lang="en-US" sz="1200" dirty="0"/>
              <a:t> </a:t>
            </a:r>
            <a:r>
              <a:rPr lang="en-US" sz="1200" dirty="0" err="1"/>
              <a:t>övriga</a:t>
            </a:r>
            <a:r>
              <a:rPr lang="en-US" sz="1200" dirty="0"/>
              <a:t> </a:t>
            </a:r>
            <a:r>
              <a:rPr lang="en-US" sz="1200" dirty="0" err="1"/>
              <a:t>styrdokument</a:t>
            </a:r>
            <a:endParaRPr lang="en-US" sz="1200" dirty="0"/>
          </a:p>
          <a:p>
            <a:r>
              <a:rPr lang="en-US" sz="1200" dirty="0"/>
              <a:t>All </a:t>
            </a:r>
            <a:r>
              <a:rPr lang="en-US" sz="1200" dirty="0" err="1"/>
              <a:t>spelarutveckling</a:t>
            </a:r>
            <a:endParaRPr lang="en-US" sz="1200" dirty="0"/>
          </a:p>
          <a:p>
            <a:r>
              <a:rPr lang="en-US" sz="1200" dirty="0" err="1"/>
              <a:t>Säsongens</a:t>
            </a:r>
            <a:r>
              <a:rPr lang="en-US" sz="1200" dirty="0"/>
              <a:t> </a:t>
            </a:r>
            <a:r>
              <a:rPr lang="en-US" sz="1200" dirty="0" err="1"/>
              <a:t>träningsupplägg</a:t>
            </a:r>
            <a:r>
              <a:rPr lang="en-US" sz="1200" dirty="0"/>
              <a:t>, </a:t>
            </a:r>
            <a:r>
              <a:rPr lang="en-US" sz="1200" dirty="0" err="1"/>
              <a:t>både</a:t>
            </a:r>
            <a:r>
              <a:rPr lang="sv-SE" sz="1200" dirty="0"/>
              <a:t> isträning och barmarksträning</a:t>
            </a:r>
          </a:p>
          <a:p>
            <a:r>
              <a:rPr lang="sv-SE" sz="1200" dirty="0"/>
              <a:t>Ansvarar för lagets sammanhållning </a:t>
            </a:r>
          </a:p>
          <a:p>
            <a:r>
              <a:rPr lang="en-US" sz="1200" dirty="0" err="1"/>
              <a:t>Alla</a:t>
            </a:r>
            <a:r>
              <a:rPr lang="en-US" sz="1200" dirty="0"/>
              <a:t> </a:t>
            </a:r>
            <a:r>
              <a:rPr lang="en-US" sz="1200" dirty="0" err="1"/>
              <a:t>laguttagningar</a:t>
            </a:r>
            <a:endParaRPr lang="en-US" sz="1200" dirty="0"/>
          </a:p>
          <a:p>
            <a:r>
              <a:rPr lang="en-US" sz="1200" dirty="0"/>
              <a:t>All </a:t>
            </a:r>
            <a:r>
              <a:rPr lang="en-US" sz="1200" dirty="0" err="1"/>
              <a:t>coachning</a:t>
            </a:r>
            <a:r>
              <a:rPr lang="en-US" sz="1200" dirty="0"/>
              <a:t> vid </a:t>
            </a:r>
            <a:r>
              <a:rPr lang="en-US" sz="1200" dirty="0" err="1"/>
              <a:t>träning</a:t>
            </a:r>
            <a:r>
              <a:rPr lang="en-US" sz="1200" dirty="0"/>
              <a:t> </a:t>
            </a:r>
            <a:r>
              <a:rPr lang="en-US" sz="1200" dirty="0" err="1"/>
              <a:t>och</a:t>
            </a:r>
            <a:r>
              <a:rPr lang="en-US" sz="1200" dirty="0"/>
              <a:t> match</a:t>
            </a:r>
          </a:p>
          <a:p>
            <a:r>
              <a:rPr lang="en-US" sz="1200" dirty="0" err="1"/>
              <a:t>Att</a:t>
            </a:r>
            <a:r>
              <a:rPr lang="en-US" sz="1200" dirty="0"/>
              <a:t> </a:t>
            </a:r>
            <a:r>
              <a:rPr lang="en-US" sz="1200" dirty="0" err="1"/>
              <a:t>deltaga</a:t>
            </a:r>
            <a:r>
              <a:rPr lang="en-US" sz="1200" dirty="0"/>
              <a:t> </a:t>
            </a:r>
            <a:r>
              <a:rPr lang="en-US" sz="1200" dirty="0" err="1"/>
              <a:t>och</a:t>
            </a:r>
            <a:r>
              <a:rPr lang="en-US" sz="1200" dirty="0"/>
              <a:t> </a:t>
            </a:r>
            <a:r>
              <a:rPr lang="en-US" sz="1200" dirty="0" err="1"/>
              <a:t>bidra</a:t>
            </a:r>
            <a:r>
              <a:rPr lang="en-US" sz="1200" dirty="0"/>
              <a:t> </a:t>
            </a:r>
            <a:r>
              <a:rPr lang="en-US" sz="1200" dirty="0" err="1"/>
              <a:t>i</a:t>
            </a:r>
            <a:r>
              <a:rPr lang="en-US" sz="1200" dirty="0"/>
              <a:t> </a:t>
            </a:r>
            <a:r>
              <a:rPr lang="en-US" sz="1200" dirty="0" err="1"/>
              <a:t>Tränarrådet</a:t>
            </a:r>
            <a:endParaRPr lang="en-US" sz="1200" dirty="0"/>
          </a:p>
          <a:p>
            <a:r>
              <a:rPr lang="en-US" sz="1200" dirty="0" err="1"/>
              <a:t>Att</a:t>
            </a:r>
            <a:r>
              <a:rPr lang="en-US" sz="1200" dirty="0"/>
              <a:t> </a:t>
            </a:r>
            <a:r>
              <a:rPr lang="en-US" sz="1200" dirty="0" err="1"/>
              <a:t>hålla</a:t>
            </a:r>
            <a:r>
              <a:rPr lang="en-US" sz="1200" dirty="0"/>
              <a:t> </a:t>
            </a:r>
            <a:r>
              <a:rPr lang="en-US" sz="1200" dirty="0" err="1"/>
              <a:t>övriga</a:t>
            </a:r>
            <a:r>
              <a:rPr lang="en-US" sz="1200" dirty="0"/>
              <a:t> </a:t>
            </a:r>
            <a:r>
              <a:rPr lang="en-US" sz="1200" dirty="0" err="1"/>
              <a:t>ledare</a:t>
            </a:r>
            <a:r>
              <a:rPr lang="en-US" sz="1200" dirty="0"/>
              <a:t> </a:t>
            </a:r>
            <a:r>
              <a:rPr lang="en-US" sz="1200" dirty="0" err="1"/>
              <a:t>väl</a:t>
            </a:r>
            <a:r>
              <a:rPr lang="en-US" sz="1200" dirty="0"/>
              <a:t> </a:t>
            </a:r>
            <a:r>
              <a:rPr lang="en-US" sz="1200" dirty="0" err="1"/>
              <a:t>informerade</a:t>
            </a:r>
            <a:endParaRPr lang="en-US" sz="1200" dirty="0"/>
          </a:p>
          <a:p>
            <a:r>
              <a:rPr lang="en-US" sz="1200" dirty="0" err="1"/>
              <a:t>Att</a:t>
            </a:r>
            <a:r>
              <a:rPr lang="en-US" sz="1200" dirty="0"/>
              <a:t> </a:t>
            </a:r>
            <a:r>
              <a:rPr lang="en-US" sz="1200" dirty="0" err="1"/>
              <a:t>tillsammans</a:t>
            </a:r>
            <a:r>
              <a:rPr lang="en-US" sz="1200" dirty="0"/>
              <a:t> med </a:t>
            </a:r>
            <a:r>
              <a:rPr lang="en-US" sz="1200" dirty="0" err="1"/>
              <a:t>lagledare</a:t>
            </a:r>
            <a:r>
              <a:rPr lang="en-US" sz="1200" dirty="0"/>
              <a:t> </a:t>
            </a:r>
            <a:r>
              <a:rPr lang="en-US" sz="1200" dirty="0" err="1"/>
              <a:t>planera</a:t>
            </a:r>
            <a:r>
              <a:rPr lang="en-US" sz="1200" dirty="0"/>
              <a:t> </a:t>
            </a:r>
            <a:r>
              <a:rPr lang="en-US" sz="1200" dirty="0" err="1"/>
              <a:t>deltagande</a:t>
            </a:r>
            <a:r>
              <a:rPr lang="en-US" sz="1200" dirty="0"/>
              <a:t> I </a:t>
            </a:r>
            <a:r>
              <a:rPr lang="en-US" sz="1200" dirty="0" err="1"/>
              <a:t>cuper</a:t>
            </a:r>
            <a:endParaRPr lang="en-US" sz="1200" dirty="0"/>
          </a:p>
          <a:p>
            <a:r>
              <a:rPr lang="en-US" sz="1200" dirty="0" err="1"/>
              <a:t>Att</a:t>
            </a:r>
            <a:r>
              <a:rPr lang="en-US" sz="1200" dirty="0"/>
              <a:t> </a:t>
            </a:r>
            <a:r>
              <a:rPr lang="en-US" sz="1200" dirty="0" err="1"/>
              <a:t>tillsammans</a:t>
            </a:r>
            <a:r>
              <a:rPr lang="en-US" sz="1200" dirty="0"/>
              <a:t> med </a:t>
            </a:r>
            <a:r>
              <a:rPr lang="en-US" sz="1200" dirty="0" err="1"/>
              <a:t>lagledare</a:t>
            </a:r>
            <a:r>
              <a:rPr lang="en-US" sz="1200" dirty="0"/>
              <a:t> </a:t>
            </a:r>
            <a:r>
              <a:rPr lang="en-US" sz="1200" dirty="0" err="1"/>
              <a:t>genomföra</a:t>
            </a:r>
            <a:r>
              <a:rPr lang="en-US" sz="1200" dirty="0"/>
              <a:t> </a:t>
            </a:r>
            <a:r>
              <a:rPr lang="en-US" sz="1200" dirty="0" err="1"/>
              <a:t>föräldramöten</a:t>
            </a:r>
            <a:r>
              <a:rPr lang="en-US" sz="1200" dirty="0"/>
              <a:t> I </a:t>
            </a:r>
            <a:r>
              <a:rPr lang="en-US" sz="1200" dirty="0" err="1"/>
              <a:t>lämplig</a:t>
            </a:r>
            <a:r>
              <a:rPr lang="en-US" sz="1200" dirty="0"/>
              <a:t> </a:t>
            </a:r>
            <a:r>
              <a:rPr lang="en-US" sz="1200" dirty="0" err="1"/>
              <a:t>omfattning</a:t>
            </a:r>
            <a:endParaRPr lang="en-US" sz="1200" dirty="0"/>
          </a:p>
          <a:p>
            <a:endParaRPr lang="en-US" sz="1200" dirty="0"/>
          </a:p>
        </p:txBody>
      </p:sp>
      <p:sp>
        <p:nvSpPr>
          <p:cNvPr id="7" name="Content Placeholder 6"/>
          <p:cNvSpPr>
            <a:spLocks noGrp="1"/>
          </p:cNvSpPr>
          <p:nvPr>
            <p:ph sz="quarter" idx="4"/>
          </p:nvPr>
        </p:nvSpPr>
        <p:spPr>
          <a:xfrm>
            <a:off x="327439" y="5531867"/>
            <a:ext cx="4681476" cy="1326133"/>
          </a:xfrm>
        </p:spPr>
        <p:txBody>
          <a:bodyPr>
            <a:normAutofit/>
          </a:bodyPr>
          <a:lstStyle/>
          <a:p>
            <a:r>
              <a:rPr lang="en-US" sz="1200" dirty="0" err="1"/>
              <a:t>Att</a:t>
            </a:r>
            <a:r>
              <a:rPr lang="en-US" sz="1200" dirty="0"/>
              <a:t> </a:t>
            </a:r>
            <a:r>
              <a:rPr lang="en-US" sz="1200" dirty="0" err="1"/>
              <a:t>assistera</a:t>
            </a:r>
            <a:r>
              <a:rPr lang="en-US" sz="1200" dirty="0"/>
              <a:t> </a:t>
            </a:r>
            <a:r>
              <a:rPr lang="en-US" sz="1200" dirty="0" err="1"/>
              <a:t>Huvudtränare</a:t>
            </a:r>
            <a:r>
              <a:rPr lang="en-US" sz="1200" dirty="0"/>
              <a:t> I </a:t>
            </a:r>
            <a:r>
              <a:rPr lang="en-US" sz="1200" dirty="0" err="1"/>
              <a:t>dess</a:t>
            </a:r>
            <a:r>
              <a:rPr lang="en-US" sz="1200" dirty="0"/>
              <a:t> </a:t>
            </a:r>
            <a:r>
              <a:rPr lang="en-US" sz="1200" dirty="0" err="1"/>
              <a:t>ansvarsområden</a:t>
            </a:r>
            <a:endParaRPr lang="en-US" sz="1200" dirty="0"/>
          </a:p>
          <a:p>
            <a:r>
              <a:rPr lang="sv-SE" sz="1200" dirty="0"/>
              <a:t>Biträdande tränare/målvaktsansvarig, skall avlasta huvudtränaren samt ansvara för lagets målvaktsträning.</a:t>
            </a:r>
          </a:p>
          <a:p>
            <a:endParaRPr lang="en-US" sz="1200" dirty="0"/>
          </a:p>
        </p:txBody>
      </p:sp>
      <p:sp>
        <p:nvSpPr>
          <p:cNvPr id="9" name="Content Placeholder 6"/>
          <p:cNvSpPr txBox="1">
            <a:spLocks/>
          </p:cNvSpPr>
          <p:nvPr/>
        </p:nvSpPr>
        <p:spPr>
          <a:xfrm>
            <a:off x="5162803" y="2906712"/>
            <a:ext cx="6380335" cy="39512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r>
              <a:rPr lang="en-US" sz="1200" dirty="0" err="1"/>
              <a:t>Att</a:t>
            </a:r>
            <a:r>
              <a:rPr lang="en-US" sz="1200" dirty="0"/>
              <a:t> </a:t>
            </a:r>
            <a:r>
              <a:rPr lang="en-US" sz="1200" dirty="0" err="1"/>
              <a:t>handha</a:t>
            </a:r>
            <a:r>
              <a:rPr lang="en-US" sz="1200" dirty="0"/>
              <a:t> </a:t>
            </a:r>
            <a:r>
              <a:rPr lang="en-US" sz="1200" dirty="0" err="1"/>
              <a:t>lagets</a:t>
            </a:r>
            <a:r>
              <a:rPr lang="en-US" sz="1200" dirty="0"/>
              <a:t> </a:t>
            </a:r>
            <a:r>
              <a:rPr lang="en-US" sz="1200" dirty="0" err="1"/>
              <a:t>gemensamma</a:t>
            </a:r>
            <a:r>
              <a:rPr lang="en-US" sz="1200" dirty="0"/>
              <a:t> material </a:t>
            </a:r>
            <a:r>
              <a:rPr lang="en-US" sz="1200" dirty="0" err="1"/>
              <a:t>och</a:t>
            </a:r>
            <a:r>
              <a:rPr lang="en-US" sz="1200" dirty="0"/>
              <a:t> </a:t>
            </a:r>
            <a:r>
              <a:rPr lang="en-US" sz="1200" dirty="0" err="1"/>
              <a:t>utrustning</a:t>
            </a:r>
            <a:r>
              <a:rPr lang="en-US" sz="1200" dirty="0"/>
              <a:t> </a:t>
            </a:r>
            <a:r>
              <a:rPr lang="en-US" sz="1200" dirty="0" err="1"/>
              <a:t>innan</a:t>
            </a:r>
            <a:r>
              <a:rPr lang="en-US" sz="1200" dirty="0"/>
              <a:t>, under </a:t>
            </a:r>
            <a:r>
              <a:rPr lang="en-US" sz="1200" dirty="0" err="1"/>
              <a:t>och</a:t>
            </a:r>
            <a:r>
              <a:rPr lang="en-US" sz="1200" dirty="0"/>
              <a:t> </a:t>
            </a:r>
            <a:r>
              <a:rPr lang="en-US" sz="1200" dirty="0" err="1"/>
              <a:t>efter</a:t>
            </a:r>
            <a:r>
              <a:rPr lang="en-US" sz="1200" dirty="0"/>
              <a:t> </a:t>
            </a:r>
            <a:r>
              <a:rPr lang="en-US" sz="1200" dirty="0" err="1"/>
              <a:t>träning</a:t>
            </a:r>
            <a:r>
              <a:rPr lang="en-US" sz="1200" dirty="0"/>
              <a:t> </a:t>
            </a:r>
            <a:r>
              <a:rPr lang="en-US" sz="1200" dirty="0" err="1"/>
              <a:t>och</a:t>
            </a:r>
            <a:r>
              <a:rPr lang="en-US" sz="1200" dirty="0"/>
              <a:t> match</a:t>
            </a:r>
          </a:p>
          <a:p>
            <a:r>
              <a:rPr lang="en-US" sz="1200" dirty="0" err="1"/>
              <a:t>Lagets</a:t>
            </a:r>
            <a:r>
              <a:rPr lang="en-US" sz="1200" dirty="0"/>
              <a:t> </a:t>
            </a:r>
            <a:r>
              <a:rPr lang="en-US" sz="1200" dirty="0" err="1"/>
              <a:t>sjukvårdsväska</a:t>
            </a:r>
            <a:r>
              <a:rPr lang="en-US" sz="1200" dirty="0"/>
              <a:t> vid </a:t>
            </a:r>
            <a:r>
              <a:rPr lang="en-US" sz="1200" dirty="0" err="1"/>
              <a:t>träning</a:t>
            </a:r>
            <a:r>
              <a:rPr lang="en-US" sz="1200" dirty="0"/>
              <a:t> </a:t>
            </a:r>
            <a:r>
              <a:rPr lang="en-US" sz="1200" dirty="0" err="1"/>
              <a:t>och</a:t>
            </a:r>
            <a:r>
              <a:rPr lang="en-US" sz="1200" dirty="0"/>
              <a:t> match</a:t>
            </a:r>
          </a:p>
          <a:p>
            <a:r>
              <a:rPr lang="en-US" sz="1200" dirty="0" err="1"/>
              <a:t>Att</a:t>
            </a:r>
            <a:r>
              <a:rPr lang="en-US" sz="1200" dirty="0"/>
              <a:t> </a:t>
            </a:r>
            <a:r>
              <a:rPr lang="en-US" sz="1200" dirty="0" err="1"/>
              <a:t>utbilda</a:t>
            </a:r>
            <a:r>
              <a:rPr lang="en-US" sz="1200" dirty="0"/>
              <a:t> </a:t>
            </a:r>
            <a:r>
              <a:rPr lang="en-US" sz="1200" dirty="0" err="1"/>
              <a:t>spelare</a:t>
            </a:r>
            <a:r>
              <a:rPr lang="en-US" sz="1200" dirty="0"/>
              <a:t> I </a:t>
            </a:r>
            <a:r>
              <a:rPr lang="en-US" sz="1200" dirty="0" err="1"/>
              <a:t>omvårdnad</a:t>
            </a:r>
            <a:r>
              <a:rPr lang="en-US" sz="1200" dirty="0"/>
              <a:t> av </a:t>
            </a:r>
            <a:r>
              <a:rPr lang="en-US" sz="1200" dirty="0" err="1"/>
              <a:t>egen</a:t>
            </a:r>
            <a:r>
              <a:rPr lang="en-US" sz="1200" dirty="0"/>
              <a:t> </a:t>
            </a:r>
            <a:r>
              <a:rPr lang="en-US" sz="1200" dirty="0" err="1"/>
              <a:t>utrustning</a:t>
            </a:r>
            <a:endParaRPr lang="en-US" sz="1200" dirty="0"/>
          </a:p>
          <a:p>
            <a:r>
              <a:rPr lang="en-US" sz="1200" dirty="0" err="1"/>
              <a:t>Att</a:t>
            </a:r>
            <a:r>
              <a:rPr lang="en-US" sz="1200" dirty="0"/>
              <a:t> </a:t>
            </a:r>
            <a:r>
              <a:rPr lang="en-US" sz="1200" dirty="0" err="1"/>
              <a:t>tillsammans</a:t>
            </a:r>
            <a:r>
              <a:rPr lang="en-US" sz="1200" dirty="0"/>
              <a:t> med </a:t>
            </a:r>
            <a:r>
              <a:rPr lang="en-US" sz="1200" dirty="0" err="1"/>
              <a:t>övriga</a:t>
            </a:r>
            <a:r>
              <a:rPr lang="en-US" sz="1200" dirty="0"/>
              <a:t> </a:t>
            </a:r>
            <a:r>
              <a:rPr lang="en-US" sz="1200" dirty="0" err="1"/>
              <a:t>materialare</a:t>
            </a:r>
            <a:r>
              <a:rPr lang="en-US" sz="1200" dirty="0"/>
              <a:t> </a:t>
            </a:r>
            <a:r>
              <a:rPr lang="en-US" sz="1200" dirty="0" err="1"/>
              <a:t>förbereda</a:t>
            </a:r>
            <a:r>
              <a:rPr lang="en-US" sz="1200" dirty="0"/>
              <a:t> </a:t>
            </a:r>
            <a:r>
              <a:rPr lang="en-US" sz="1200" dirty="0" err="1"/>
              <a:t>och</a:t>
            </a:r>
            <a:r>
              <a:rPr lang="en-US" sz="1200" dirty="0"/>
              <a:t> </a:t>
            </a:r>
            <a:r>
              <a:rPr lang="en-US" sz="1200" dirty="0" err="1"/>
              <a:t>anpassa</a:t>
            </a:r>
            <a:r>
              <a:rPr lang="en-US" sz="1200" dirty="0"/>
              <a:t> </a:t>
            </a:r>
            <a:r>
              <a:rPr lang="en-US" sz="1200" dirty="0" err="1"/>
              <a:t>förråd</a:t>
            </a:r>
            <a:r>
              <a:rPr lang="en-US" sz="1200" dirty="0"/>
              <a:t> </a:t>
            </a:r>
            <a:r>
              <a:rPr lang="en-US" sz="1200" dirty="0" err="1"/>
              <a:t>och</a:t>
            </a:r>
            <a:r>
              <a:rPr lang="en-US" sz="1200" dirty="0"/>
              <a:t> </a:t>
            </a:r>
            <a:r>
              <a:rPr lang="en-US" sz="1200" dirty="0" err="1"/>
              <a:t>utrustning</a:t>
            </a:r>
            <a:r>
              <a:rPr lang="en-US" sz="1200" dirty="0"/>
              <a:t> </a:t>
            </a:r>
            <a:r>
              <a:rPr lang="en-US" sz="1200" dirty="0" err="1"/>
              <a:t>efter</a:t>
            </a:r>
            <a:r>
              <a:rPr lang="en-US" sz="1200" dirty="0"/>
              <a:t> </a:t>
            </a:r>
            <a:r>
              <a:rPr lang="en-US" sz="1200" dirty="0" err="1"/>
              <a:t>och</a:t>
            </a:r>
            <a:r>
              <a:rPr lang="en-US" sz="1200" dirty="0"/>
              <a:t> </a:t>
            </a:r>
            <a:r>
              <a:rPr lang="en-US" sz="1200" dirty="0" err="1"/>
              <a:t>inför</a:t>
            </a:r>
            <a:r>
              <a:rPr lang="en-US" sz="1200" dirty="0"/>
              <a:t> </a:t>
            </a:r>
            <a:r>
              <a:rPr lang="en-US" sz="1200" dirty="0" err="1"/>
              <a:t>säsong</a:t>
            </a:r>
            <a:endParaRPr lang="en-US" sz="1200" dirty="0"/>
          </a:p>
          <a:p>
            <a:r>
              <a:rPr lang="en-US" sz="1200" dirty="0" err="1"/>
              <a:t>Att</a:t>
            </a:r>
            <a:r>
              <a:rPr lang="en-US" sz="1200" dirty="0"/>
              <a:t> </a:t>
            </a:r>
            <a:r>
              <a:rPr lang="en-US" sz="1200" dirty="0" err="1"/>
              <a:t>finnas</a:t>
            </a:r>
            <a:r>
              <a:rPr lang="en-US" sz="1200" dirty="0"/>
              <a:t> </a:t>
            </a:r>
            <a:r>
              <a:rPr lang="en-US" sz="1200" dirty="0" err="1"/>
              <a:t>tillgänglig</a:t>
            </a:r>
            <a:r>
              <a:rPr lang="en-US" sz="1200" dirty="0"/>
              <a:t> I </a:t>
            </a:r>
            <a:r>
              <a:rPr lang="en-US" sz="1200" dirty="0" err="1"/>
              <a:t>båset</a:t>
            </a:r>
            <a:r>
              <a:rPr lang="en-US" sz="1200" dirty="0"/>
              <a:t> </a:t>
            </a:r>
            <a:r>
              <a:rPr lang="en-US" sz="1200" dirty="0" err="1"/>
              <a:t>eller</a:t>
            </a:r>
            <a:r>
              <a:rPr lang="en-US" sz="1200" dirty="0"/>
              <a:t> </a:t>
            </a:r>
            <a:r>
              <a:rPr lang="en-US" sz="1200" dirty="0" err="1"/>
              <a:t>dess</a:t>
            </a:r>
            <a:r>
              <a:rPr lang="en-US" sz="1200" dirty="0"/>
              <a:t> </a:t>
            </a:r>
            <a:r>
              <a:rPr lang="en-US" sz="1200" dirty="0" err="1"/>
              <a:t>närhet</a:t>
            </a:r>
            <a:r>
              <a:rPr lang="en-US" sz="1200" dirty="0"/>
              <a:t> vid </a:t>
            </a:r>
            <a:r>
              <a:rPr lang="en-US" sz="1200" dirty="0" err="1"/>
              <a:t>träning</a:t>
            </a:r>
            <a:r>
              <a:rPr lang="en-US" sz="1200" dirty="0"/>
              <a:t> </a:t>
            </a:r>
            <a:r>
              <a:rPr lang="en-US" sz="1200" dirty="0" err="1"/>
              <a:t>och</a:t>
            </a:r>
            <a:r>
              <a:rPr lang="en-US" sz="1200" dirty="0"/>
              <a:t> match</a:t>
            </a:r>
          </a:p>
          <a:p>
            <a:r>
              <a:rPr lang="en-US" sz="1200" dirty="0" err="1"/>
              <a:t>Att</a:t>
            </a:r>
            <a:r>
              <a:rPr lang="en-US" sz="1200" dirty="0"/>
              <a:t> </a:t>
            </a:r>
            <a:r>
              <a:rPr lang="en-US" sz="1200" dirty="0" err="1"/>
              <a:t>hålla</a:t>
            </a:r>
            <a:r>
              <a:rPr lang="en-US" sz="1200" dirty="0"/>
              <a:t> </a:t>
            </a:r>
            <a:r>
              <a:rPr lang="en-US" sz="1200" dirty="0" err="1"/>
              <a:t>övriga</a:t>
            </a:r>
            <a:r>
              <a:rPr lang="en-US" sz="1200" dirty="0"/>
              <a:t> </a:t>
            </a:r>
            <a:r>
              <a:rPr lang="en-US" sz="1200" dirty="0" err="1"/>
              <a:t>ledare</a:t>
            </a:r>
            <a:r>
              <a:rPr lang="en-US" sz="1200" dirty="0"/>
              <a:t> </a:t>
            </a:r>
            <a:r>
              <a:rPr lang="en-US" sz="1200" dirty="0" err="1"/>
              <a:t>väl</a:t>
            </a:r>
            <a:r>
              <a:rPr lang="en-US" sz="1200" dirty="0"/>
              <a:t> </a:t>
            </a:r>
            <a:r>
              <a:rPr lang="en-US" sz="1200" dirty="0" err="1"/>
              <a:t>informerade</a:t>
            </a:r>
            <a:endParaRPr lang="en-US" sz="1200" dirty="0"/>
          </a:p>
          <a:p>
            <a:r>
              <a:rPr lang="sv-SE" sz="1200" dirty="0"/>
              <a:t>Materialansvarig för Juniorlaget är huvudansvarig för </a:t>
            </a:r>
            <a:r>
              <a:rPr lang="sv-SE" sz="1200" dirty="0" err="1"/>
              <a:t>sliprum</a:t>
            </a:r>
            <a:r>
              <a:rPr lang="sv-SE" sz="1200" dirty="0"/>
              <a:t>, slipmaskin samt utbildar skridskoslipare i varje ungdomslag.</a:t>
            </a:r>
          </a:p>
          <a:p>
            <a:r>
              <a:rPr lang="sv-SE" sz="1200" dirty="0"/>
              <a:t>A-laget får riktlinjer från </a:t>
            </a:r>
            <a:r>
              <a:rPr lang="sv-SE" sz="1200" dirty="0" err="1"/>
              <a:t>Sportkommitte´n</a:t>
            </a:r>
            <a:r>
              <a:rPr lang="sv-SE" sz="1200" dirty="0"/>
              <a:t> vid säsongens början avseende materialkostnader som varje spelare får förbruka</a:t>
            </a:r>
            <a:endParaRPr lang="en-US" sz="1200" dirty="0"/>
          </a:p>
        </p:txBody>
      </p:sp>
      <p:sp>
        <p:nvSpPr>
          <p:cNvPr id="13" name="Rectangle: Rounded Corners 12">
            <a:extLst>
              <a:ext uri="{FF2B5EF4-FFF2-40B4-BE49-F238E27FC236}">
                <a16:creationId xmlns:a16="http://schemas.microsoft.com/office/drawing/2014/main" id="{FD69CBC7-8C01-46F6-9709-FAAFA2EEBC86}"/>
              </a:ext>
            </a:extLst>
          </p:cNvPr>
          <p:cNvSpPr/>
          <p:nvPr/>
        </p:nvSpPr>
        <p:spPr>
          <a:xfrm>
            <a:off x="327439" y="1166981"/>
            <a:ext cx="1520021" cy="58279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t>Huvudtränare</a:t>
            </a:r>
          </a:p>
        </p:txBody>
      </p:sp>
      <p:sp>
        <p:nvSpPr>
          <p:cNvPr id="14" name="Rectangle: Rounded Corners 13">
            <a:extLst>
              <a:ext uri="{FF2B5EF4-FFF2-40B4-BE49-F238E27FC236}">
                <a16:creationId xmlns:a16="http://schemas.microsoft.com/office/drawing/2014/main" id="{B306ED33-0C42-42AC-9121-2A32883587F6}"/>
              </a:ext>
            </a:extLst>
          </p:cNvPr>
          <p:cNvSpPr/>
          <p:nvPr/>
        </p:nvSpPr>
        <p:spPr>
          <a:xfrm>
            <a:off x="327439" y="4882356"/>
            <a:ext cx="1520021" cy="597324"/>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t>Assisterande Tränare</a:t>
            </a:r>
          </a:p>
        </p:txBody>
      </p:sp>
      <p:sp>
        <p:nvSpPr>
          <p:cNvPr id="17" name="Rectangle: Rounded Corners 16">
            <a:extLst>
              <a:ext uri="{FF2B5EF4-FFF2-40B4-BE49-F238E27FC236}">
                <a16:creationId xmlns:a16="http://schemas.microsoft.com/office/drawing/2014/main" id="{BD8C34A1-1A84-4645-A232-DCDA8493EEFB}"/>
              </a:ext>
            </a:extLst>
          </p:cNvPr>
          <p:cNvSpPr/>
          <p:nvPr/>
        </p:nvSpPr>
        <p:spPr>
          <a:xfrm>
            <a:off x="5234722" y="2336495"/>
            <a:ext cx="1819219" cy="58279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t>Materialförvaltare</a:t>
            </a:r>
          </a:p>
        </p:txBody>
      </p:sp>
      <p:sp>
        <p:nvSpPr>
          <p:cNvPr id="19" name="Rectangle: Rounded Corners 18">
            <a:extLst>
              <a:ext uri="{FF2B5EF4-FFF2-40B4-BE49-F238E27FC236}">
                <a16:creationId xmlns:a16="http://schemas.microsoft.com/office/drawing/2014/main" id="{B8A2AB9B-E83C-4C5E-8070-2D19B455B61D}"/>
              </a:ext>
            </a:extLst>
          </p:cNvPr>
          <p:cNvSpPr/>
          <p:nvPr/>
        </p:nvSpPr>
        <p:spPr>
          <a:xfrm>
            <a:off x="5234722" y="1166981"/>
            <a:ext cx="1520021" cy="58279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a:t>Spelare</a:t>
            </a:r>
          </a:p>
        </p:txBody>
      </p:sp>
      <p:sp>
        <p:nvSpPr>
          <p:cNvPr id="20" name="Content Placeholder 6">
            <a:extLst>
              <a:ext uri="{FF2B5EF4-FFF2-40B4-BE49-F238E27FC236}">
                <a16:creationId xmlns:a16="http://schemas.microsoft.com/office/drawing/2014/main" id="{0A9935D1-12B1-42B3-8537-E9E1F84CAD24}"/>
              </a:ext>
            </a:extLst>
          </p:cNvPr>
          <p:cNvSpPr txBox="1">
            <a:spLocks/>
          </p:cNvSpPr>
          <p:nvPr/>
        </p:nvSpPr>
        <p:spPr>
          <a:xfrm>
            <a:off x="5234722" y="1749772"/>
            <a:ext cx="3935479" cy="132613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r>
              <a:rPr lang="en-US" sz="1200" dirty="0" err="1"/>
              <a:t>Följa</a:t>
            </a:r>
            <a:r>
              <a:rPr lang="en-US" sz="1200" dirty="0"/>
              <a:t> </a:t>
            </a:r>
            <a:r>
              <a:rPr lang="en-US" sz="1200" dirty="0" err="1"/>
              <a:t>Röda</a:t>
            </a:r>
            <a:r>
              <a:rPr lang="en-US" sz="1200" dirty="0"/>
              <a:t> </a:t>
            </a:r>
            <a:r>
              <a:rPr lang="en-US" sz="1200" dirty="0" err="1"/>
              <a:t>Tråden</a:t>
            </a:r>
            <a:r>
              <a:rPr lang="en-US" sz="1200" dirty="0"/>
              <a:t> </a:t>
            </a:r>
            <a:r>
              <a:rPr lang="en-US" sz="1200" dirty="0" err="1"/>
              <a:t>och</a:t>
            </a:r>
            <a:r>
              <a:rPr lang="en-US" sz="1200" dirty="0"/>
              <a:t> </a:t>
            </a:r>
            <a:r>
              <a:rPr lang="en-US" sz="1200" dirty="0" err="1"/>
              <a:t>övriga</a:t>
            </a:r>
            <a:r>
              <a:rPr lang="en-US" sz="1200" dirty="0"/>
              <a:t> </a:t>
            </a:r>
            <a:r>
              <a:rPr lang="en-US" sz="1200" dirty="0" err="1"/>
              <a:t>styrdoktument</a:t>
            </a:r>
            <a:endParaRPr lang="en-US" sz="1200" dirty="0"/>
          </a:p>
          <a:p>
            <a:pPr>
              <a:buClrTx/>
            </a:pPr>
            <a:endParaRPr lang="en-US" sz="1200" dirty="0"/>
          </a:p>
        </p:txBody>
      </p:sp>
    </p:spTree>
    <p:extLst>
      <p:ext uri="{BB962C8B-B14F-4D97-AF65-F5344CB8AC3E}">
        <p14:creationId xmlns:p14="http://schemas.microsoft.com/office/powerpoint/2010/main" val="4250156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494" y="-11565"/>
            <a:ext cx="2924710" cy="1143000"/>
          </a:xfrm>
        </p:spPr>
        <p:txBody>
          <a:bodyPr>
            <a:normAutofit/>
          </a:bodyPr>
          <a:lstStyle/>
          <a:p>
            <a:pPr algn="l"/>
            <a:r>
              <a:rPr lang="en-US" dirty="0"/>
              <a:t>Roller/LAG</a:t>
            </a:r>
          </a:p>
        </p:txBody>
      </p:sp>
      <p:sp>
        <p:nvSpPr>
          <p:cNvPr id="5" name="Content Placeholder 4"/>
          <p:cNvSpPr>
            <a:spLocks noGrp="1"/>
          </p:cNvSpPr>
          <p:nvPr>
            <p:ph sz="half" idx="2"/>
          </p:nvPr>
        </p:nvSpPr>
        <p:spPr>
          <a:xfrm>
            <a:off x="223051" y="1671131"/>
            <a:ext cx="5825569" cy="4616822"/>
          </a:xfrm>
        </p:spPr>
        <p:txBody>
          <a:bodyPr>
            <a:noAutofit/>
          </a:bodyPr>
          <a:lstStyle/>
          <a:p>
            <a:r>
              <a:rPr lang="en-US" sz="1200" dirty="0" err="1"/>
              <a:t>Följa</a:t>
            </a:r>
            <a:r>
              <a:rPr lang="en-US" sz="1200" dirty="0"/>
              <a:t> </a:t>
            </a:r>
            <a:r>
              <a:rPr lang="en-US" sz="1200" dirty="0" err="1"/>
              <a:t>Röda</a:t>
            </a:r>
            <a:r>
              <a:rPr lang="en-US" sz="1200" dirty="0"/>
              <a:t> </a:t>
            </a:r>
            <a:r>
              <a:rPr lang="en-US" sz="1200" dirty="0" err="1"/>
              <a:t>Tråden</a:t>
            </a:r>
            <a:r>
              <a:rPr lang="en-US" sz="1200" dirty="0"/>
              <a:t> </a:t>
            </a:r>
            <a:r>
              <a:rPr lang="en-US" sz="1200" dirty="0" err="1"/>
              <a:t>och</a:t>
            </a:r>
            <a:r>
              <a:rPr lang="en-US" sz="1200" dirty="0"/>
              <a:t> </a:t>
            </a:r>
            <a:r>
              <a:rPr lang="en-US" sz="1200" dirty="0" err="1"/>
              <a:t>övriga</a:t>
            </a:r>
            <a:r>
              <a:rPr lang="en-US" sz="1200" dirty="0"/>
              <a:t> </a:t>
            </a:r>
            <a:r>
              <a:rPr lang="en-US" sz="1200" dirty="0" err="1"/>
              <a:t>styrdoktument</a:t>
            </a:r>
            <a:endParaRPr lang="en-US" sz="1200" dirty="0"/>
          </a:p>
          <a:p>
            <a:r>
              <a:rPr lang="en-US" sz="1200" dirty="0" err="1"/>
              <a:t>Lagets</a:t>
            </a:r>
            <a:r>
              <a:rPr lang="en-US" sz="1200" dirty="0"/>
              <a:t> </a:t>
            </a:r>
            <a:r>
              <a:rPr lang="en-US" sz="1200" dirty="0" err="1"/>
              <a:t>sida</a:t>
            </a:r>
            <a:r>
              <a:rPr lang="en-US" sz="1200" dirty="0"/>
              <a:t> </a:t>
            </a:r>
            <a:r>
              <a:rPr lang="en-US" sz="1200" dirty="0" err="1"/>
              <a:t>och</a:t>
            </a:r>
            <a:r>
              <a:rPr lang="en-US" sz="1200" dirty="0"/>
              <a:t> </a:t>
            </a:r>
            <a:r>
              <a:rPr lang="en-US" sz="1200" dirty="0" err="1"/>
              <a:t>dess</a:t>
            </a:r>
            <a:r>
              <a:rPr lang="en-US" sz="1200" dirty="0"/>
              <a:t> </a:t>
            </a:r>
            <a:r>
              <a:rPr lang="en-US" sz="1200" dirty="0" err="1"/>
              <a:t>innehåll</a:t>
            </a:r>
            <a:r>
              <a:rPr lang="en-US" sz="1200" dirty="0"/>
              <a:t> </a:t>
            </a:r>
            <a:r>
              <a:rPr lang="en-US" sz="1200" dirty="0" err="1"/>
              <a:t>på</a:t>
            </a:r>
            <a:r>
              <a:rPr lang="en-US" sz="1200" dirty="0"/>
              <a:t> laget.se</a:t>
            </a:r>
          </a:p>
          <a:p>
            <a:r>
              <a:rPr lang="en-US" sz="1200" dirty="0" err="1"/>
              <a:t>Att</a:t>
            </a:r>
            <a:r>
              <a:rPr lang="en-US" sz="1200" dirty="0"/>
              <a:t> </a:t>
            </a:r>
            <a:r>
              <a:rPr lang="en-US" sz="1200" dirty="0" err="1"/>
              <a:t>rätt</a:t>
            </a:r>
            <a:r>
              <a:rPr lang="en-US" sz="1200" dirty="0"/>
              <a:t> information </a:t>
            </a:r>
            <a:r>
              <a:rPr lang="en-US" sz="1200" dirty="0" err="1"/>
              <a:t>kommer</a:t>
            </a:r>
            <a:r>
              <a:rPr lang="en-US" sz="1200" dirty="0"/>
              <a:t> </a:t>
            </a:r>
            <a:r>
              <a:rPr lang="en-US" sz="1200" dirty="0" err="1"/>
              <a:t>ledare</a:t>
            </a:r>
            <a:r>
              <a:rPr lang="en-US" sz="1200" dirty="0"/>
              <a:t>, </a:t>
            </a:r>
            <a:r>
              <a:rPr lang="en-US" sz="1200" dirty="0" err="1"/>
              <a:t>spelare</a:t>
            </a:r>
            <a:r>
              <a:rPr lang="en-US" sz="1200" dirty="0"/>
              <a:t> </a:t>
            </a:r>
            <a:r>
              <a:rPr lang="en-US" sz="1200" dirty="0" err="1"/>
              <a:t>och</a:t>
            </a:r>
            <a:r>
              <a:rPr lang="en-US" sz="1200" dirty="0"/>
              <a:t> </a:t>
            </a:r>
            <a:r>
              <a:rPr lang="en-US" sz="1200" dirty="0" err="1"/>
              <a:t>föräldrar</a:t>
            </a:r>
            <a:r>
              <a:rPr lang="en-US" sz="1200" dirty="0"/>
              <a:t> till del</a:t>
            </a:r>
          </a:p>
          <a:p>
            <a:r>
              <a:rPr lang="en-US" sz="1200" dirty="0" err="1"/>
              <a:t>Tillsammans</a:t>
            </a:r>
            <a:r>
              <a:rPr lang="en-US" sz="1200" dirty="0"/>
              <a:t> med </a:t>
            </a:r>
            <a:r>
              <a:rPr lang="en-US" sz="1200" dirty="0" err="1"/>
              <a:t>huvudtränare</a:t>
            </a:r>
            <a:r>
              <a:rPr lang="en-US" sz="1200" dirty="0"/>
              <a:t> </a:t>
            </a:r>
            <a:r>
              <a:rPr lang="en-US" sz="1200" dirty="0" err="1"/>
              <a:t>genomföra</a:t>
            </a:r>
            <a:r>
              <a:rPr lang="en-US" sz="1200" dirty="0"/>
              <a:t> </a:t>
            </a:r>
            <a:r>
              <a:rPr lang="en-US" sz="1200" dirty="0" err="1"/>
              <a:t>förldramöten</a:t>
            </a:r>
            <a:r>
              <a:rPr lang="en-US" sz="1200" dirty="0"/>
              <a:t> I </a:t>
            </a:r>
            <a:r>
              <a:rPr lang="en-US" sz="1200" dirty="0" err="1"/>
              <a:t>lämplig</a:t>
            </a:r>
            <a:r>
              <a:rPr lang="en-US" sz="1200" dirty="0"/>
              <a:t> </a:t>
            </a:r>
            <a:r>
              <a:rPr lang="en-US" sz="1200" dirty="0" err="1"/>
              <a:t>omfattning</a:t>
            </a:r>
            <a:endParaRPr lang="en-US" sz="1200" dirty="0"/>
          </a:p>
          <a:p>
            <a:r>
              <a:rPr lang="en-US" sz="1200" dirty="0" err="1"/>
              <a:t>Att</a:t>
            </a:r>
            <a:r>
              <a:rPr lang="en-US" sz="1200" dirty="0"/>
              <a:t> </a:t>
            </a:r>
            <a:r>
              <a:rPr lang="en-US" sz="1200" dirty="0" err="1"/>
              <a:t>föräldrar</a:t>
            </a:r>
            <a:r>
              <a:rPr lang="en-US" sz="1200" dirty="0"/>
              <a:t> </a:t>
            </a:r>
            <a:r>
              <a:rPr lang="en-US" sz="1200" dirty="0" err="1"/>
              <a:t>får</a:t>
            </a:r>
            <a:r>
              <a:rPr lang="en-US" sz="1200" dirty="0"/>
              <a:t> </a:t>
            </a:r>
            <a:r>
              <a:rPr lang="en-US" sz="1200" dirty="0" err="1"/>
              <a:t>funktionärsutbildning</a:t>
            </a:r>
            <a:endParaRPr lang="en-US" sz="1200" dirty="0"/>
          </a:p>
          <a:p>
            <a:r>
              <a:rPr lang="en-US" sz="1200" dirty="0" err="1"/>
              <a:t>Att</a:t>
            </a:r>
            <a:r>
              <a:rPr lang="en-US" sz="1200" dirty="0"/>
              <a:t> </a:t>
            </a:r>
            <a:r>
              <a:rPr lang="en-US" sz="1200" dirty="0" err="1"/>
              <a:t>adminstrera</a:t>
            </a:r>
            <a:r>
              <a:rPr lang="en-US" sz="1200" dirty="0"/>
              <a:t> </a:t>
            </a:r>
            <a:r>
              <a:rPr lang="en-US" sz="1200" dirty="0" err="1"/>
              <a:t>matchprotokoll</a:t>
            </a:r>
            <a:r>
              <a:rPr lang="en-US" sz="1200" dirty="0"/>
              <a:t>, TSM etc. vid match</a:t>
            </a:r>
          </a:p>
          <a:p>
            <a:r>
              <a:rPr lang="en-US" sz="1200" dirty="0" err="1"/>
              <a:t>Att</a:t>
            </a:r>
            <a:r>
              <a:rPr lang="en-US" sz="1200" dirty="0"/>
              <a:t> </a:t>
            </a:r>
            <a:r>
              <a:rPr lang="en-US" sz="1200" dirty="0" err="1"/>
              <a:t>närvoro</a:t>
            </a:r>
            <a:r>
              <a:rPr lang="en-US" sz="1200" dirty="0"/>
              <a:t> </a:t>
            </a:r>
            <a:r>
              <a:rPr lang="en-US" sz="1200" dirty="0" err="1"/>
              <a:t>rapporteras</a:t>
            </a:r>
            <a:r>
              <a:rPr lang="en-US" sz="1200" dirty="0"/>
              <a:t> </a:t>
            </a:r>
            <a:r>
              <a:rPr lang="en-US" sz="1200" dirty="0" err="1"/>
              <a:t>för</a:t>
            </a:r>
            <a:r>
              <a:rPr lang="en-US" sz="1200" dirty="0"/>
              <a:t> </a:t>
            </a:r>
            <a:r>
              <a:rPr lang="en-US" sz="1200" dirty="0" err="1"/>
              <a:t>spelare</a:t>
            </a:r>
            <a:r>
              <a:rPr lang="en-US" sz="1200" dirty="0"/>
              <a:t> </a:t>
            </a:r>
            <a:r>
              <a:rPr lang="en-US" sz="1200" dirty="0" err="1"/>
              <a:t>och</a:t>
            </a:r>
            <a:r>
              <a:rPr lang="en-US" sz="1200" dirty="0"/>
              <a:t> </a:t>
            </a:r>
            <a:r>
              <a:rPr lang="en-US" sz="1200" dirty="0" err="1"/>
              <a:t>ledare</a:t>
            </a:r>
            <a:endParaRPr lang="en-US" sz="1200" dirty="0"/>
          </a:p>
          <a:p>
            <a:r>
              <a:rPr lang="en-US" sz="1200" dirty="0" err="1"/>
              <a:t>Att</a:t>
            </a:r>
            <a:r>
              <a:rPr lang="en-US" sz="1200" dirty="0"/>
              <a:t> via </a:t>
            </a:r>
            <a:r>
              <a:rPr lang="en-US" sz="1200" dirty="0" err="1"/>
              <a:t>kanslist</a:t>
            </a:r>
            <a:r>
              <a:rPr lang="en-US" sz="1200" dirty="0"/>
              <a:t> </a:t>
            </a:r>
            <a:r>
              <a:rPr lang="en-US" sz="1200" dirty="0" err="1"/>
              <a:t>söka</a:t>
            </a:r>
            <a:r>
              <a:rPr lang="en-US" sz="1200" dirty="0"/>
              <a:t> </a:t>
            </a:r>
            <a:r>
              <a:rPr lang="en-US" sz="1200" dirty="0" err="1"/>
              <a:t>sanktioner</a:t>
            </a:r>
            <a:r>
              <a:rPr lang="en-US" sz="1200" dirty="0"/>
              <a:t> </a:t>
            </a:r>
            <a:r>
              <a:rPr lang="en-US" sz="1200" dirty="0" err="1"/>
              <a:t>för</a:t>
            </a:r>
            <a:r>
              <a:rPr lang="en-US" sz="1200" dirty="0"/>
              <a:t> </a:t>
            </a:r>
            <a:r>
              <a:rPr lang="en-US" sz="1200" dirty="0" err="1"/>
              <a:t>cuper</a:t>
            </a:r>
            <a:r>
              <a:rPr lang="en-US" sz="1200" dirty="0"/>
              <a:t> etc.</a:t>
            </a:r>
            <a:r>
              <a:rPr lang="sv-SE" sz="1200" dirty="0"/>
              <a:t> Ser till att </a:t>
            </a:r>
            <a:endParaRPr lang="en-US" sz="1200" dirty="0"/>
          </a:p>
          <a:p>
            <a:r>
              <a:rPr lang="en-US" sz="1200" dirty="0" err="1"/>
              <a:t>Att</a:t>
            </a:r>
            <a:r>
              <a:rPr lang="en-US" sz="1200" dirty="0"/>
              <a:t> </a:t>
            </a:r>
            <a:r>
              <a:rPr lang="en-US" sz="1200" dirty="0" err="1"/>
              <a:t>representera</a:t>
            </a:r>
            <a:r>
              <a:rPr lang="en-US" sz="1200" dirty="0"/>
              <a:t> </a:t>
            </a:r>
            <a:r>
              <a:rPr lang="en-US" sz="1200" dirty="0" err="1"/>
              <a:t>Rönnängs</a:t>
            </a:r>
            <a:r>
              <a:rPr lang="en-US" sz="1200" dirty="0"/>
              <a:t> IK (</a:t>
            </a:r>
            <a:r>
              <a:rPr lang="en-US" sz="1200" dirty="0" err="1"/>
              <a:t>välkommna</a:t>
            </a:r>
            <a:r>
              <a:rPr lang="en-US" sz="1200" dirty="0"/>
              <a:t> </a:t>
            </a:r>
            <a:r>
              <a:rPr lang="en-US" sz="1200" dirty="0" err="1"/>
              <a:t>motståndare</a:t>
            </a:r>
            <a:r>
              <a:rPr lang="en-US" sz="1200" dirty="0"/>
              <a:t> etc.)</a:t>
            </a:r>
          </a:p>
          <a:p>
            <a:r>
              <a:rPr lang="en-US" sz="1200" dirty="0" err="1"/>
              <a:t>Att</a:t>
            </a:r>
            <a:r>
              <a:rPr lang="en-US" sz="1200" dirty="0"/>
              <a:t> </a:t>
            </a:r>
            <a:r>
              <a:rPr lang="en-US" sz="1200" dirty="0" err="1"/>
              <a:t>bokföra</a:t>
            </a:r>
            <a:r>
              <a:rPr lang="en-US" sz="1200" dirty="0"/>
              <a:t> </a:t>
            </a:r>
            <a:r>
              <a:rPr lang="en-US" sz="1200" dirty="0" err="1"/>
              <a:t>och</a:t>
            </a:r>
            <a:r>
              <a:rPr lang="en-US" sz="1200" dirty="0"/>
              <a:t> </a:t>
            </a:r>
            <a:r>
              <a:rPr lang="en-US" sz="1200" dirty="0" err="1"/>
              <a:t>rapportera</a:t>
            </a:r>
            <a:r>
              <a:rPr lang="en-US" sz="1200" dirty="0"/>
              <a:t> (till </a:t>
            </a:r>
            <a:r>
              <a:rPr lang="en-US" sz="1200" dirty="0" err="1"/>
              <a:t>kanslist</a:t>
            </a:r>
            <a:r>
              <a:rPr lang="en-US" sz="1200" dirty="0"/>
              <a:t>) </a:t>
            </a:r>
            <a:r>
              <a:rPr lang="en-US" sz="1200" dirty="0" err="1"/>
              <a:t>skador</a:t>
            </a:r>
            <a:r>
              <a:rPr lang="en-US" sz="1200" dirty="0"/>
              <a:t> vid </a:t>
            </a:r>
            <a:r>
              <a:rPr lang="en-US" sz="1200" dirty="0" err="1"/>
              <a:t>träning</a:t>
            </a:r>
            <a:r>
              <a:rPr lang="en-US" sz="1200" dirty="0"/>
              <a:t> </a:t>
            </a:r>
            <a:r>
              <a:rPr lang="en-US" sz="1200" dirty="0" err="1"/>
              <a:t>och</a:t>
            </a:r>
            <a:r>
              <a:rPr lang="en-US" sz="1200" dirty="0"/>
              <a:t> match</a:t>
            </a:r>
          </a:p>
          <a:p>
            <a:r>
              <a:rPr lang="en-US" sz="1200" dirty="0" err="1"/>
              <a:t>Att</a:t>
            </a:r>
            <a:r>
              <a:rPr lang="en-US" sz="1200" dirty="0"/>
              <a:t> </a:t>
            </a:r>
            <a:r>
              <a:rPr lang="en-US" sz="1200" dirty="0" err="1"/>
              <a:t>tillsammans</a:t>
            </a:r>
            <a:r>
              <a:rPr lang="en-US" sz="1200" dirty="0"/>
              <a:t> med </a:t>
            </a:r>
            <a:r>
              <a:rPr lang="en-US" sz="1200" dirty="0" err="1"/>
              <a:t>huvudtränare</a:t>
            </a:r>
            <a:r>
              <a:rPr lang="en-US" sz="1200" dirty="0"/>
              <a:t> </a:t>
            </a:r>
            <a:r>
              <a:rPr lang="en-US" sz="1200" dirty="0" err="1"/>
              <a:t>planera</a:t>
            </a:r>
            <a:r>
              <a:rPr lang="en-US" sz="1200" dirty="0"/>
              <a:t> </a:t>
            </a:r>
            <a:r>
              <a:rPr lang="en-US" sz="1200" dirty="0" err="1"/>
              <a:t>deltagande</a:t>
            </a:r>
            <a:r>
              <a:rPr lang="en-US" sz="1200" dirty="0"/>
              <a:t> I </a:t>
            </a:r>
            <a:r>
              <a:rPr lang="en-US" sz="1200" dirty="0" err="1"/>
              <a:t>cuper</a:t>
            </a:r>
            <a:endParaRPr lang="en-US" sz="1200" dirty="0"/>
          </a:p>
          <a:p>
            <a:r>
              <a:rPr lang="en-US" sz="1200" dirty="0" err="1"/>
              <a:t>Att</a:t>
            </a:r>
            <a:r>
              <a:rPr lang="en-US" sz="1200" dirty="0"/>
              <a:t> </a:t>
            </a:r>
            <a:r>
              <a:rPr lang="en-US" sz="1200" dirty="0" err="1"/>
              <a:t>tillsammans</a:t>
            </a:r>
            <a:r>
              <a:rPr lang="en-US" sz="1200" dirty="0"/>
              <a:t> med </a:t>
            </a:r>
            <a:r>
              <a:rPr lang="en-US" sz="1200" dirty="0" err="1"/>
              <a:t>övriga</a:t>
            </a:r>
            <a:r>
              <a:rPr lang="en-US" sz="1200" dirty="0"/>
              <a:t> (roller) </a:t>
            </a:r>
            <a:r>
              <a:rPr lang="en-US" sz="1200" dirty="0" err="1"/>
              <a:t>arrangera</a:t>
            </a:r>
            <a:r>
              <a:rPr lang="en-US" sz="1200" dirty="0"/>
              <a:t> </a:t>
            </a:r>
            <a:r>
              <a:rPr lang="en-US" sz="1200" dirty="0" err="1"/>
              <a:t>cuper</a:t>
            </a:r>
            <a:r>
              <a:rPr lang="en-US" sz="1200" dirty="0"/>
              <a:t> etc. </a:t>
            </a:r>
            <a:r>
              <a:rPr lang="en-US" sz="1200" dirty="0" err="1"/>
              <a:t>för</a:t>
            </a:r>
            <a:r>
              <a:rPr lang="en-US" sz="1200" dirty="0"/>
              <a:t> </a:t>
            </a:r>
            <a:r>
              <a:rPr lang="en-US" sz="1200" dirty="0" err="1"/>
              <a:t>laget</a:t>
            </a:r>
            <a:r>
              <a:rPr lang="en-US" sz="1200" dirty="0"/>
              <a:t> </a:t>
            </a:r>
            <a:r>
              <a:rPr lang="en-US" sz="1200" dirty="0" err="1"/>
              <a:t>och</a:t>
            </a:r>
            <a:r>
              <a:rPr lang="en-US" sz="1200" dirty="0"/>
              <a:t> </a:t>
            </a:r>
            <a:r>
              <a:rPr lang="en-US" sz="1200" dirty="0" err="1"/>
              <a:t>klubben</a:t>
            </a:r>
            <a:endParaRPr lang="en-US" sz="1200" dirty="0"/>
          </a:p>
          <a:p>
            <a:r>
              <a:rPr lang="en-US" sz="1200" dirty="0" err="1"/>
              <a:t>Att</a:t>
            </a:r>
            <a:r>
              <a:rPr lang="en-US" sz="1200" dirty="0"/>
              <a:t> </a:t>
            </a:r>
            <a:r>
              <a:rPr lang="en-US" sz="1200" dirty="0" err="1"/>
              <a:t>tillsammans</a:t>
            </a:r>
            <a:r>
              <a:rPr lang="en-US" sz="1200" dirty="0"/>
              <a:t> med </a:t>
            </a:r>
            <a:r>
              <a:rPr lang="en-US" sz="1200" dirty="0" err="1"/>
              <a:t>styrelserepresentatnt</a:t>
            </a:r>
            <a:r>
              <a:rPr lang="en-US" sz="1200" dirty="0"/>
              <a:t> </a:t>
            </a:r>
            <a:r>
              <a:rPr lang="en-US" sz="1200" dirty="0" err="1"/>
              <a:t>utbilda</a:t>
            </a:r>
            <a:r>
              <a:rPr lang="en-US" sz="1200" dirty="0"/>
              <a:t> </a:t>
            </a:r>
            <a:r>
              <a:rPr lang="en-US" sz="1200" dirty="0" err="1"/>
              <a:t>föräldrar</a:t>
            </a:r>
            <a:r>
              <a:rPr lang="en-US" sz="1200" dirty="0"/>
              <a:t> ang. </a:t>
            </a:r>
            <a:r>
              <a:rPr lang="en-US" sz="1200" dirty="0" err="1"/>
              <a:t>föreningens</a:t>
            </a:r>
            <a:r>
              <a:rPr lang="en-US" sz="1200" dirty="0"/>
              <a:t> </a:t>
            </a:r>
            <a:r>
              <a:rPr lang="en-US" sz="1200" dirty="0" err="1"/>
              <a:t>styrdokument</a:t>
            </a:r>
            <a:r>
              <a:rPr lang="en-US" sz="1200" dirty="0"/>
              <a:t> </a:t>
            </a:r>
            <a:r>
              <a:rPr lang="en-US" sz="1200" dirty="0" err="1"/>
              <a:t>och</a:t>
            </a:r>
            <a:r>
              <a:rPr lang="en-US" sz="1200" dirty="0"/>
              <a:t> </a:t>
            </a:r>
            <a:r>
              <a:rPr lang="en-US" sz="1200" dirty="0" err="1"/>
              <a:t>policys</a:t>
            </a:r>
            <a:r>
              <a:rPr lang="en-US" sz="1200" dirty="0"/>
              <a:t> (</a:t>
            </a:r>
            <a:r>
              <a:rPr lang="en-US" sz="1200" dirty="0" err="1"/>
              <a:t>Röda</a:t>
            </a:r>
            <a:r>
              <a:rPr lang="en-US" sz="1200" dirty="0"/>
              <a:t> </a:t>
            </a:r>
            <a:r>
              <a:rPr lang="en-US" sz="1200" dirty="0" err="1"/>
              <a:t>Tråden</a:t>
            </a:r>
            <a:r>
              <a:rPr lang="en-US" sz="1200" dirty="0"/>
              <a:t>, </a:t>
            </a:r>
            <a:r>
              <a:rPr lang="en-US" sz="1200" dirty="0" err="1"/>
              <a:t>Stadgar</a:t>
            </a:r>
            <a:r>
              <a:rPr lang="en-US" sz="1200" dirty="0"/>
              <a:t> etc.)</a:t>
            </a:r>
          </a:p>
          <a:p>
            <a:r>
              <a:rPr lang="sv-SE" sz="1200" dirty="0"/>
              <a:t>Junior &amp; Seniorverksamhet: att boka istider, bussar till matcher samt att administrera helheten i laget</a:t>
            </a:r>
          </a:p>
          <a:p>
            <a:endParaRPr lang="en-US" sz="1200" dirty="0"/>
          </a:p>
          <a:p>
            <a:endParaRPr lang="en-US" sz="1200" dirty="0"/>
          </a:p>
          <a:p>
            <a:endParaRPr lang="en-US" sz="1200" dirty="0"/>
          </a:p>
        </p:txBody>
      </p:sp>
      <p:sp>
        <p:nvSpPr>
          <p:cNvPr id="7" name="Content Placeholder 6"/>
          <p:cNvSpPr>
            <a:spLocks noGrp="1"/>
          </p:cNvSpPr>
          <p:nvPr>
            <p:ph sz="quarter" idx="4"/>
          </p:nvPr>
        </p:nvSpPr>
        <p:spPr>
          <a:xfrm>
            <a:off x="6100650" y="3145415"/>
            <a:ext cx="5077614" cy="868802"/>
          </a:xfrm>
        </p:spPr>
        <p:txBody>
          <a:bodyPr>
            <a:normAutofit/>
          </a:bodyPr>
          <a:lstStyle/>
          <a:p>
            <a:pPr marL="228600" indent="-228600">
              <a:lnSpc>
                <a:spcPct val="70000"/>
              </a:lnSpc>
              <a:spcBef>
                <a:spcPts val="1000"/>
              </a:spcBef>
              <a:buClr>
                <a:schemeClr val="dk1"/>
              </a:buClr>
              <a:buSzPts val="1750"/>
            </a:pPr>
            <a:r>
              <a:rPr lang="en-US" sz="1200" dirty="0" err="1"/>
              <a:t>Följa</a:t>
            </a:r>
            <a:r>
              <a:rPr lang="en-US" sz="1200" dirty="0"/>
              <a:t> </a:t>
            </a:r>
            <a:r>
              <a:rPr lang="en-US" sz="1200" dirty="0" err="1"/>
              <a:t>Röda</a:t>
            </a:r>
            <a:r>
              <a:rPr lang="en-US" sz="1200" dirty="0"/>
              <a:t> </a:t>
            </a:r>
            <a:r>
              <a:rPr lang="en-US" sz="1200" dirty="0" err="1"/>
              <a:t>Tråden</a:t>
            </a:r>
            <a:r>
              <a:rPr lang="en-US" sz="1200" dirty="0"/>
              <a:t> </a:t>
            </a:r>
            <a:r>
              <a:rPr lang="en-US" sz="1200" dirty="0" err="1"/>
              <a:t>och</a:t>
            </a:r>
            <a:r>
              <a:rPr lang="en-US" sz="1200" dirty="0"/>
              <a:t> </a:t>
            </a:r>
            <a:r>
              <a:rPr lang="en-US" sz="1200" dirty="0" err="1"/>
              <a:t>övriga</a:t>
            </a:r>
            <a:r>
              <a:rPr lang="en-US" sz="1200" dirty="0"/>
              <a:t> </a:t>
            </a:r>
            <a:r>
              <a:rPr lang="en-US" sz="1200" dirty="0" err="1"/>
              <a:t>styrdoktument</a:t>
            </a:r>
            <a:endParaRPr lang="en-US" sz="1200" dirty="0"/>
          </a:p>
          <a:p>
            <a:pPr marL="228600" lvl="0" indent="-228600">
              <a:lnSpc>
                <a:spcPct val="70000"/>
              </a:lnSpc>
              <a:spcBef>
                <a:spcPts val="1000"/>
              </a:spcBef>
              <a:buClr>
                <a:schemeClr val="dk1"/>
              </a:buClr>
              <a:buSzPts val="1750"/>
            </a:pPr>
            <a:r>
              <a:rPr lang="sv-SE" sz="1200" dirty="0"/>
              <a:t>Tecknar ett konto i lagets namn, betalar in domar pengar till klubben, sköter inbetalningar till cuper, tar emot inbetalningar från spelarna vid försäljning</a:t>
            </a:r>
          </a:p>
          <a:p>
            <a:pPr marL="0" indent="0">
              <a:buNone/>
            </a:pPr>
            <a:endParaRPr lang="en-US" sz="1200" dirty="0"/>
          </a:p>
          <a:p>
            <a:endParaRPr lang="en-US" sz="1200" dirty="0"/>
          </a:p>
        </p:txBody>
      </p:sp>
      <p:sp>
        <p:nvSpPr>
          <p:cNvPr id="9" name="Content Placeholder 6"/>
          <p:cNvSpPr txBox="1">
            <a:spLocks/>
          </p:cNvSpPr>
          <p:nvPr/>
        </p:nvSpPr>
        <p:spPr>
          <a:xfrm>
            <a:off x="6142278" y="1015959"/>
            <a:ext cx="4680621" cy="120316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r>
              <a:rPr lang="en-US" sz="1200" dirty="0" err="1"/>
              <a:t>Följa</a:t>
            </a:r>
            <a:r>
              <a:rPr lang="en-US" sz="1200" dirty="0"/>
              <a:t> </a:t>
            </a:r>
            <a:r>
              <a:rPr lang="en-US" sz="1200" dirty="0" err="1"/>
              <a:t>Röda</a:t>
            </a:r>
            <a:r>
              <a:rPr lang="en-US" sz="1200" dirty="0"/>
              <a:t> </a:t>
            </a:r>
            <a:r>
              <a:rPr lang="en-US" sz="1200" dirty="0" err="1"/>
              <a:t>Tråden</a:t>
            </a:r>
            <a:r>
              <a:rPr lang="en-US" sz="1200" dirty="0"/>
              <a:t> </a:t>
            </a:r>
            <a:r>
              <a:rPr lang="en-US" sz="1200" dirty="0" err="1"/>
              <a:t>och</a:t>
            </a:r>
            <a:r>
              <a:rPr lang="en-US" sz="1200" dirty="0"/>
              <a:t> </a:t>
            </a:r>
            <a:r>
              <a:rPr lang="en-US" sz="1200" dirty="0" err="1"/>
              <a:t>övriga</a:t>
            </a:r>
            <a:r>
              <a:rPr lang="en-US" sz="1200" dirty="0"/>
              <a:t> </a:t>
            </a:r>
            <a:r>
              <a:rPr lang="en-US" sz="1200" dirty="0" err="1"/>
              <a:t>styrdoktument</a:t>
            </a:r>
            <a:endParaRPr lang="en-US" sz="1200" dirty="0"/>
          </a:p>
          <a:p>
            <a:r>
              <a:rPr lang="sv-SE" sz="1200" dirty="0"/>
              <a:t>2 Faddrar/lag ansvarar för att organisera, delegera samt samordna föräldragruppen inom det egna laget.</a:t>
            </a:r>
          </a:p>
          <a:p>
            <a:r>
              <a:rPr lang="sv-SE" sz="1200" dirty="0"/>
              <a:t>Vara föräldrarnas kontakt med det egna lagets lagledning. </a:t>
            </a:r>
          </a:p>
          <a:p>
            <a:r>
              <a:rPr lang="en-US" sz="1200" dirty="0" err="1"/>
              <a:t>Att</a:t>
            </a:r>
            <a:r>
              <a:rPr lang="en-US" sz="1200" dirty="0"/>
              <a:t> </a:t>
            </a:r>
            <a:r>
              <a:rPr lang="en-US" sz="1200" dirty="0" err="1"/>
              <a:t>närvara</a:t>
            </a:r>
            <a:r>
              <a:rPr lang="en-US" sz="1200" dirty="0"/>
              <a:t> </a:t>
            </a:r>
            <a:r>
              <a:rPr lang="en-US" sz="1200" dirty="0" err="1"/>
              <a:t>och</a:t>
            </a:r>
            <a:r>
              <a:rPr lang="en-US" sz="1200" dirty="0"/>
              <a:t> </a:t>
            </a:r>
            <a:r>
              <a:rPr lang="en-US" sz="1200" dirty="0" err="1"/>
              <a:t>bidra</a:t>
            </a:r>
            <a:r>
              <a:rPr lang="en-US" sz="1200" dirty="0"/>
              <a:t> I </a:t>
            </a:r>
            <a:r>
              <a:rPr lang="en-US" sz="1200" dirty="0" err="1"/>
              <a:t>Fadderföreningen</a:t>
            </a:r>
            <a:endParaRPr lang="en-US" sz="1200" dirty="0"/>
          </a:p>
          <a:p>
            <a:pPr marL="0" indent="0">
              <a:buNone/>
            </a:pPr>
            <a:endParaRPr lang="en-US" sz="1200" dirty="0"/>
          </a:p>
          <a:p>
            <a:pPr marL="0" indent="0">
              <a:buNone/>
            </a:pPr>
            <a:endParaRPr lang="en-US" dirty="0"/>
          </a:p>
        </p:txBody>
      </p:sp>
      <p:sp>
        <p:nvSpPr>
          <p:cNvPr id="11" name="Content Placeholder 6"/>
          <p:cNvSpPr txBox="1">
            <a:spLocks/>
          </p:cNvSpPr>
          <p:nvPr/>
        </p:nvSpPr>
        <p:spPr>
          <a:xfrm>
            <a:off x="6036642" y="6231174"/>
            <a:ext cx="4253746" cy="71657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a:lnSpc>
                <a:spcPct val="70000"/>
              </a:lnSpc>
              <a:buClrTx/>
            </a:pPr>
            <a:r>
              <a:rPr lang="en-US" sz="1200" dirty="0" err="1"/>
              <a:t>Följa</a:t>
            </a:r>
            <a:r>
              <a:rPr lang="en-US" sz="1200" dirty="0"/>
              <a:t> </a:t>
            </a:r>
            <a:r>
              <a:rPr lang="en-US" sz="1200" dirty="0" err="1"/>
              <a:t>Röda</a:t>
            </a:r>
            <a:r>
              <a:rPr lang="en-US" sz="1200" dirty="0"/>
              <a:t> </a:t>
            </a:r>
            <a:r>
              <a:rPr lang="en-US" sz="1200" dirty="0" err="1"/>
              <a:t>Tråden</a:t>
            </a:r>
            <a:r>
              <a:rPr lang="en-US" sz="1200" dirty="0"/>
              <a:t> </a:t>
            </a:r>
            <a:r>
              <a:rPr lang="en-US" sz="1200" dirty="0" err="1"/>
              <a:t>och</a:t>
            </a:r>
            <a:r>
              <a:rPr lang="en-US" sz="1200" dirty="0"/>
              <a:t> </a:t>
            </a:r>
            <a:r>
              <a:rPr lang="en-US" sz="1200" dirty="0" err="1"/>
              <a:t>övriga</a:t>
            </a:r>
            <a:r>
              <a:rPr lang="en-US" sz="1200" dirty="0"/>
              <a:t> </a:t>
            </a:r>
            <a:r>
              <a:rPr lang="en-US" sz="1200" dirty="0" err="1"/>
              <a:t>styrdoktument</a:t>
            </a:r>
            <a:endParaRPr lang="en-US" sz="1200" dirty="0"/>
          </a:p>
          <a:p>
            <a:pPr>
              <a:lnSpc>
                <a:spcPct val="70000"/>
              </a:lnSpc>
              <a:buClrTx/>
            </a:pPr>
            <a:r>
              <a:rPr lang="sv-SE" sz="1200" dirty="0"/>
              <a:t>Junior &amp; Seniorverksamhet: Ansvarig för uppdatering av det egna lagets hemsida &amp; sociala medier </a:t>
            </a:r>
            <a:endParaRPr lang="en-US" sz="1200" dirty="0"/>
          </a:p>
          <a:p>
            <a:pPr marL="0" indent="0">
              <a:buNone/>
            </a:pPr>
            <a:endParaRPr lang="en-US" sz="1200" dirty="0"/>
          </a:p>
          <a:p>
            <a:pPr marL="0" indent="0">
              <a:buNone/>
            </a:pPr>
            <a:endParaRPr lang="en-US" sz="1200" dirty="0"/>
          </a:p>
        </p:txBody>
      </p:sp>
      <p:sp>
        <p:nvSpPr>
          <p:cNvPr id="12" name="Content Placeholder 6"/>
          <p:cNvSpPr txBox="1">
            <a:spLocks/>
          </p:cNvSpPr>
          <p:nvPr/>
        </p:nvSpPr>
        <p:spPr>
          <a:xfrm>
            <a:off x="3519766" y="2504314"/>
            <a:ext cx="2375247" cy="252280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endParaRPr lang="en-US" sz="1200"/>
          </a:p>
          <a:p>
            <a:endParaRPr lang="en-US" sz="1200"/>
          </a:p>
          <a:p>
            <a:endParaRPr lang="en-US" sz="1200"/>
          </a:p>
        </p:txBody>
      </p:sp>
      <p:sp>
        <p:nvSpPr>
          <p:cNvPr id="13" name="Rectangle: Rounded Corners 12">
            <a:extLst>
              <a:ext uri="{FF2B5EF4-FFF2-40B4-BE49-F238E27FC236}">
                <a16:creationId xmlns:a16="http://schemas.microsoft.com/office/drawing/2014/main" id="{DDCA0326-FB1D-41D6-B312-AC2A1DAC32A4}"/>
              </a:ext>
            </a:extLst>
          </p:cNvPr>
          <p:cNvSpPr/>
          <p:nvPr/>
        </p:nvSpPr>
        <p:spPr>
          <a:xfrm>
            <a:off x="281836" y="936441"/>
            <a:ext cx="2831262" cy="58279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a:t>Lagledare</a:t>
            </a:r>
          </a:p>
        </p:txBody>
      </p:sp>
      <p:sp>
        <p:nvSpPr>
          <p:cNvPr id="15" name="Rectangle: Rounded Corners 14">
            <a:extLst>
              <a:ext uri="{FF2B5EF4-FFF2-40B4-BE49-F238E27FC236}">
                <a16:creationId xmlns:a16="http://schemas.microsoft.com/office/drawing/2014/main" id="{16CF47B4-40DD-4A11-9508-48BD34D57247}"/>
              </a:ext>
            </a:extLst>
          </p:cNvPr>
          <p:cNvSpPr/>
          <p:nvPr/>
        </p:nvSpPr>
        <p:spPr>
          <a:xfrm>
            <a:off x="6360466" y="2357076"/>
            <a:ext cx="2831262" cy="58279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a:t>Kassör</a:t>
            </a:r>
          </a:p>
        </p:txBody>
      </p:sp>
      <p:sp>
        <p:nvSpPr>
          <p:cNvPr id="16" name="Rectangle: Rounded Corners 15">
            <a:extLst>
              <a:ext uri="{FF2B5EF4-FFF2-40B4-BE49-F238E27FC236}">
                <a16:creationId xmlns:a16="http://schemas.microsoft.com/office/drawing/2014/main" id="{86A07C7D-D433-4D65-AED7-2BFFD21ECAF8}"/>
              </a:ext>
            </a:extLst>
          </p:cNvPr>
          <p:cNvSpPr/>
          <p:nvPr/>
        </p:nvSpPr>
        <p:spPr>
          <a:xfrm>
            <a:off x="6289927" y="5550645"/>
            <a:ext cx="2831262" cy="58279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a:t>Kommunikationsansvarig</a:t>
            </a:r>
          </a:p>
        </p:txBody>
      </p:sp>
      <p:sp>
        <p:nvSpPr>
          <p:cNvPr id="17" name="Rectangle: Rounded Corners 16">
            <a:extLst>
              <a:ext uri="{FF2B5EF4-FFF2-40B4-BE49-F238E27FC236}">
                <a16:creationId xmlns:a16="http://schemas.microsoft.com/office/drawing/2014/main" id="{B09A7DC8-3DA5-47DF-8099-6C05919A4817}"/>
              </a:ext>
            </a:extLst>
          </p:cNvPr>
          <p:cNvSpPr/>
          <p:nvPr/>
        </p:nvSpPr>
        <p:spPr>
          <a:xfrm>
            <a:off x="6325659" y="268539"/>
            <a:ext cx="2831262" cy="58279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t>Fadder</a:t>
            </a:r>
          </a:p>
        </p:txBody>
      </p:sp>
      <p:sp>
        <p:nvSpPr>
          <p:cNvPr id="19" name="Rectangle: Rounded Corners 18">
            <a:extLst>
              <a:ext uri="{FF2B5EF4-FFF2-40B4-BE49-F238E27FC236}">
                <a16:creationId xmlns:a16="http://schemas.microsoft.com/office/drawing/2014/main" id="{27ADCD17-2B73-45E8-84A4-7F070EF35319}"/>
              </a:ext>
            </a:extLst>
          </p:cNvPr>
          <p:cNvSpPr/>
          <p:nvPr/>
        </p:nvSpPr>
        <p:spPr>
          <a:xfrm>
            <a:off x="6289927" y="4033969"/>
            <a:ext cx="2831262" cy="58279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t>Cafeteriaansvarig</a:t>
            </a:r>
          </a:p>
        </p:txBody>
      </p:sp>
      <p:sp>
        <p:nvSpPr>
          <p:cNvPr id="20" name="Content Placeholder 6">
            <a:extLst>
              <a:ext uri="{FF2B5EF4-FFF2-40B4-BE49-F238E27FC236}">
                <a16:creationId xmlns:a16="http://schemas.microsoft.com/office/drawing/2014/main" id="{2A8720B8-8F40-4028-80D6-B27F15C90B34}"/>
              </a:ext>
            </a:extLst>
          </p:cNvPr>
          <p:cNvSpPr txBox="1">
            <a:spLocks/>
          </p:cNvSpPr>
          <p:nvPr/>
        </p:nvSpPr>
        <p:spPr>
          <a:xfrm>
            <a:off x="6096000" y="4717030"/>
            <a:ext cx="3826693" cy="582791"/>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r>
              <a:rPr lang="en-US" sz="4800" dirty="0" err="1"/>
              <a:t>Följa</a:t>
            </a:r>
            <a:r>
              <a:rPr lang="en-US" sz="4800" dirty="0"/>
              <a:t> </a:t>
            </a:r>
            <a:r>
              <a:rPr lang="en-US" sz="4800" dirty="0" err="1"/>
              <a:t>Röda</a:t>
            </a:r>
            <a:r>
              <a:rPr lang="en-US" sz="4800" dirty="0"/>
              <a:t> </a:t>
            </a:r>
            <a:r>
              <a:rPr lang="en-US" sz="4800" dirty="0" err="1"/>
              <a:t>Tråden</a:t>
            </a:r>
            <a:r>
              <a:rPr lang="en-US" sz="4800" dirty="0"/>
              <a:t> </a:t>
            </a:r>
            <a:r>
              <a:rPr lang="en-US" sz="4800" dirty="0" err="1"/>
              <a:t>och</a:t>
            </a:r>
            <a:r>
              <a:rPr lang="en-US" sz="4800" dirty="0"/>
              <a:t> </a:t>
            </a:r>
            <a:r>
              <a:rPr lang="en-US" sz="4800" dirty="0" err="1"/>
              <a:t>övriga</a:t>
            </a:r>
            <a:r>
              <a:rPr lang="en-US" sz="4800" dirty="0"/>
              <a:t> </a:t>
            </a:r>
            <a:r>
              <a:rPr lang="en-US" sz="4800" dirty="0" err="1"/>
              <a:t>styrdoktument</a:t>
            </a:r>
            <a:endParaRPr lang="en-US" sz="4800" dirty="0"/>
          </a:p>
          <a:p>
            <a:r>
              <a:rPr lang="sv-SE" sz="4800" dirty="0"/>
              <a:t>Bemanna lagets tilldelade veckor, samt jobba för turordning på egna hemmamatcher</a:t>
            </a:r>
          </a:p>
          <a:p>
            <a:r>
              <a:rPr lang="sv-SE" sz="4800" dirty="0"/>
              <a:t>Detta kan vara samma person som är fadder</a:t>
            </a:r>
            <a:endParaRPr lang="en-US" sz="4800" dirty="0"/>
          </a:p>
          <a:p>
            <a:pPr marL="0" indent="0">
              <a:buNone/>
            </a:pPr>
            <a:endParaRPr lang="en-US" sz="1200" dirty="0"/>
          </a:p>
          <a:p>
            <a:pPr marL="0" indent="0">
              <a:buNone/>
            </a:pPr>
            <a:endParaRPr lang="en-US" dirty="0"/>
          </a:p>
        </p:txBody>
      </p:sp>
    </p:spTree>
    <p:extLst>
      <p:ext uri="{BB962C8B-B14F-4D97-AF65-F5344CB8AC3E}">
        <p14:creationId xmlns:p14="http://schemas.microsoft.com/office/powerpoint/2010/main" val="341783863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3863</TotalTime>
  <Words>2022</Words>
  <Application>Microsoft Office PowerPoint</Application>
  <PresentationFormat>Bredbild</PresentationFormat>
  <Paragraphs>256</Paragraphs>
  <Slides>11</Slides>
  <Notes>11</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11</vt:i4>
      </vt:variant>
    </vt:vector>
  </HeadingPairs>
  <TitlesOfParts>
    <vt:vector size="17" baseType="lpstr">
      <vt:lpstr>72 Black</vt:lpstr>
      <vt:lpstr>Arial</vt:lpstr>
      <vt:lpstr>Bookman Old Style</vt:lpstr>
      <vt:lpstr>Calibri</vt:lpstr>
      <vt:lpstr>Calibri Light</vt:lpstr>
      <vt:lpstr>Office-tema</vt:lpstr>
      <vt:lpstr>      </vt:lpstr>
      <vt:lpstr>STYRELSE / SEKTIONER</vt:lpstr>
      <vt:lpstr>SEKTIONER &amp; ANSVAR</vt:lpstr>
      <vt:lpstr>SEKTIONER &amp; ANSVAR</vt:lpstr>
      <vt:lpstr>Roller </vt:lpstr>
      <vt:lpstr>Roller </vt:lpstr>
      <vt:lpstr>Roller/LAG</vt:lpstr>
      <vt:lpstr>Roller/LAG</vt:lpstr>
      <vt:lpstr>Roller/LAG</vt:lpstr>
      <vt:lpstr>Föräldrar Den viktigaste rollen för oss alla som Idrottsföräldrar är att stötta våra barn, i såväl med- som motgång. </vt:lpstr>
      <vt:lpstr>ÅRSHJUL Föreningens aktiviteter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KICK OFF</dc:title>
  <dc:creator>Pia Olsson</dc:creator>
  <cp:lastModifiedBy>Linda Sjöö</cp:lastModifiedBy>
  <cp:revision>265</cp:revision>
  <cp:lastPrinted>2023-09-20T12:52:45Z</cp:lastPrinted>
  <dcterms:created xsi:type="dcterms:W3CDTF">2022-09-29T15:15:56Z</dcterms:created>
  <dcterms:modified xsi:type="dcterms:W3CDTF">2023-10-17T09:18:06Z</dcterms:modified>
</cp:coreProperties>
</file>