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33" r:id="rId2"/>
    <p:sldId id="274" r:id="rId3"/>
  </p:sldIdLst>
  <p:sldSz cx="12192000" cy="6858000"/>
  <p:notesSz cx="6669088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02185-EA5C-4866-9380-1F2D6FD60934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9A1E9-3244-454B-82A8-5FB608373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09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Rönnängs IK:S Vision – Vi är föreningen som skapar en rolig, trygg och meningsfull hockeymiljö – här är alla välkomna..</a:t>
            </a:r>
          </a:p>
          <a:p>
            <a:r>
              <a:rPr lang="sv-SE" dirty="0"/>
              <a:t>Föreningens Ledord: Glädje, Utveckling, Gemenskap och Prestation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9A1E9-3244-454B-82A8-5FB608373C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0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Föreningens ledord står för olika beteenden inom alla de olika grupper, tillhörigheter och sammanhang vi ingår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Tex är Glädje för hockeyskolan mycket lek, medan glädje för A-laget är stolthet och för tränare kan glädje vara att se att alla har en rolig stund på sina träningar.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br>
              <a:rPr lang="sv-SE" dirty="0"/>
            </a:br>
            <a:r>
              <a:rPr lang="sv-SE" dirty="0"/>
              <a:t>Hur jobbar vi med den idag? Det är personer från de olika grupperna ,lagen, sammanhangen som tillsammans tagit fram detta – och som tillsammans behöver komma ihåg den, och inom våra olika lag, grupper, funktioner jobba med föreningens ledord, och vad det står för i önskvärda beteenden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9A1E9-3244-454B-82A8-5FB608373C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2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8DEA81-982E-184C-883C-B18FCEE14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B02ED1F-827E-AF40-138E-7185C4F33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982002-9471-0B2C-406B-377560AB7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0AEECA-FB3B-78D5-885D-01A28A3F2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D15B7E-B84A-FD3C-2505-696C9001B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40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4C3C65-E963-1DED-D7DA-17808CE8A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7C36A85-6AE4-6C62-A381-A64DE138E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5ED00A6-058B-BC7F-066F-B566DFE09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6465D6-F9DC-BCED-23D8-439C97268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1D7020-521C-FE46-6700-6562146F9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2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06FDBE7-4FC0-0629-0773-EBB9F1B04A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33283AF-AC7A-E418-5C8C-631B1DB53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520C665-33D5-A32B-7128-3EA1BA12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F68559-3549-3BA1-A5CA-FF5116F00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11BAC7-7C7F-2D88-D9DA-E91E858C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3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FEE80C-74D0-3A1E-F895-3AF1B6B3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E44A44-6309-2BA9-A5F5-98939156E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BD1817-B492-8B46-86B2-F2CCB3C59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AC6897-7881-B342-00EE-1D34D347F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FE3F3E-4FFA-A18B-8678-BBFDB8E07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0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2FFD95-731B-A8E2-50B0-DB740C77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50EC233-F4F4-8902-D6F1-72368222E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1D2DA4-C50A-B935-7756-119FDD52A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18F5D2-D699-559B-7495-84993C823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A3EB8C-3A99-C1C1-0E6B-D8F5FEC2A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9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B48F65-E891-D421-4486-F9BE6C8E9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117B9E-27CE-8DC7-CD05-6BD1FD35A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D471FEC-2AD4-E05B-14F6-E95EFD237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887809D-8672-E3FE-58E2-D9E75878E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3609523-5842-6678-5DC8-A4A204ABB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1A2E769-A553-0BF5-0B41-22C5344DE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1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4A5918-88ED-83F1-89C0-1ADA04FF5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335EB0-85CA-A848-C3D3-AD750CBED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461729-0D90-3185-62EA-883A32DB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F6976B7-D43A-0A07-182C-8314E3CE2D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7919F8A-FC54-05BE-644F-2246E7AD8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0E061F9-174B-06CD-8071-FB52CA322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7E034ED-B2B4-0B4C-8496-20510FDB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F7674BF-65AE-523B-AA51-0D0C39883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8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CA3C1-3E75-96A5-73BA-077D0A68C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71C9950-A068-7C11-C41B-851E41571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2BE277A-60CF-9359-D47C-1BD4FD73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7F132A-3120-3700-2A13-15D1602A9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1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DB87AFC-1415-52C1-FA36-0D134D0AA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701D6CC-BFD1-D573-24E6-744AC9EF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C5C3C78-B083-6D89-CD88-38DBB6EA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7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4CC66C-FB5B-B431-DC58-A9FB40606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2279D9-7F2D-05E5-2079-9D2D91655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A132A3-E008-CD1C-D68F-51DF85115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065F10F-0398-DA38-1E51-98BB02B03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AB72CD-2664-EABC-3C40-21AE425A4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5668628-EA60-BE1D-501B-8681D306E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0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BB7691-5F52-9AB4-9C41-DE11BEF43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7ACA9F9-E19A-90C5-E2B7-EBDF47CF5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D64091C-F134-82E9-1A8C-A9FB948DC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872D12-7272-1C20-908C-4C1313C4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A49E2E-888B-BB2E-25A5-F45E9E7D1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A375319-CD74-7563-8A4A-7CF35812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4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7344C79-F788-862F-0226-E266F275F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4A960C-E09A-5CED-04BA-097117614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918104-32AB-52C4-4DCA-06332F801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743F4-8769-40B4-85DF-6CB8DE9F66AA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B4A97CF-082E-F4BA-F7E4-C0A6C3EF3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A05B237-C43B-A639-5440-D5396877C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9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5CEEB-D55D-603E-97B9-0ACDB064A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000" y="395289"/>
            <a:ext cx="4075200" cy="2226688"/>
          </a:xfrm>
        </p:spPr>
        <p:txBody>
          <a:bodyPr>
            <a:normAutofit fontScale="90000"/>
          </a:bodyPr>
          <a:lstStyle/>
          <a:p>
            <a:br>
              <a:rPr lang="sv-SE" dirty="0">
                <a:latin typeface="72 Black" panose="020B0A04030603020204" pitchFamily="34" charset="0"/>
                <a:cs typeface="72 Black" panose="020B0A04030603020204" pitchFamily="34" charset="0"/>
              </a:rPr>
            </a:br>
            <a:br>
              <a:rPr lang="sv-SE" dirty="0">
                <a:latin typeface="72 Black" panose="020B0A04030603020204" pitchFamily="34" charset="0"/>
                <a:cs typeface="72 Black" panose="020B0A04030603020204" pitchFamily="34" charset="0"/>
              </a:rPr>
            </a:br>
            <a:br>
              <a:rPr lang="sv-SE" dirty="0">
                <a:latin typeface="72 Black" panose="020B0A04030603020204" pitchFamily="34" charset="0"/>
                <a:cs typeface="72 Black" panose="020B0A04030603020204" pitchFamily="34" charset="0"/>
              </a:rPr>
            </a:br>
            <a:br>
              <a:rPr lang="sv-SE" dirty="0">
                <a:latin typeface="72 Black" panose="020B0A04030603020204" pitchFamily="34" charset="0"/>
                <a:cs typeface="72 Black" panose="020B0A04030603020204" pitchFamily="34" charset="0"/>
              </a:rPr>
            </a:br>
            <a:br>
              <a:rPr lang="sv-SE" dirty="0">
                <a:latin typeface="72 Black" panose="020B0A04030603020204" pitchFamily="34" charset="0"/>
                <a:cs typeface="72 Black" panose="020B0A04030603020204" pitchFamily="34" charset="0"/>
              </a:rPr>
            </a:br>
            <a:r>
              <a:rPr lang="sv-SE" dirty="0">
                <a:latin typeface="72 Black" panose="020B0A04030603020204" pitchFamily="34" charset="0"/>
                <a:cs typeface="72 Black" panose="020B0A04030603020204" pitchFamily="34" charset="0"/>
              </a:rPr>
              <a:t> </a:t>
            </a:r>
            <a:endParaRPr lang="en-US" dirty="0">
              <a:latin typeface="72 Black" panose="020B0A04030603020204" pitchFamily="34" charset="0"/>
              <a:cs typeface="72 Black" panose="020B0A04030603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B02408-3BA8-6B5F-56EB-59C9B106E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178" y="2621977"/>
            <a:ext cx="4075200" cy="2069568"/>
          </a:xfrm>
        </p:spPr>
        <p:txBody>
          <a:bodyPr>
            <a:normAutofit/>
          </a:bodyPr>
          <a:lstStyle/>
          <a:p>
            <a:r>
              <a:rPr lang="sv-SE" sz="6000" dirty="0"/>
              <a:t>Värdegrund</a:t>
            </a:r>
            <a:endParaRPr lang="en-US" sz="6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971586-5C77-0893-B835-B2038A34701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95" r="2" b="817"/>
          <a:stretch/>
        </p:blipFill>
        <p:spPr>
          <a:xfrm>
            <a:off x="6211838" y="540000"/>
            <a:ext cx="5778000" cy="5778000"/>
          </a:xfrm>
          <a:custGeom>
            <a:avLst/>
            <a:gdLst/>
            <a:ahLst/>
            <a:cxnLst/>
            <a:rect l="l" t="t" r="r" b="b"/>
            <a:pathLst>
              <a:path w="5778000" h="5778000">
                <a:moveTo>
                  <a:pt x="2889000" y="0"/>
                </a:moveTo>
                <a:cubicBezTo>
                  <a:pt x="4484551" y="0"/>
                  <a:pt x="5778000" y="1293449"/>
                  <a:pt x="5778000" y="2889000"/>
                </a:cubicBezTo>
                <a:cubicBezTo>
                  <a:pt x="5778000" y="4484551"/>
                  <a:pt x="4484551" y="5778000"/>
                  <a:pt x="2889000" y="5778000"/>
                </a:cubicBezTo>
                <a:cubicBezTo>
                  <a:pt x="1293449" y="5778000"/>
                  <a:pt x="0" y="4484551"/>
                  <a:pt x="0" y="2889000"/>
                </a:cubicBezTo>
                <a:cubicBezTo>
                  <a:pt x="0" y="1293449"/>
                  <a:pt x="1293449" y="0"/>
                  <a:pt x="2889000" y="0"/>
                </a:cubicBezTo>
                <a:close/>
              </a:path>
            </a:pathLst>
          </a:cu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4216AB8-F10E-0C37-3EF2-ED51CFD0F453}"/>
              </a:ext>
            </a:extLst>
          </p:cNvPr>
          <p:cNvSpPr txBox="1"/>
          <p:nvPr/>
        </p:nvSpPr>
        <p:spPr>
          <a:xfrm>
            <a:off x="439906" y="4947380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Vi </a:t>
            </a:r>
            <a:r>
              <a:rPr lang="en-US" sz="2400" dirty="0" err="1">
                <a:ea typeface="+mn-lt"/>
                <a:cs typeface="+mn-lt"/>
              </a:rPr>
              <a:t>är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föreningen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som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skapar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rolig</a:t>
            </a:r>
            <a:r>
              <a:rPr lang="en-US" sz="2400" dirty="0">
                <a:ea typeface="+mn-lt"/>
                <a:cs typeface="+mn-lt"/>
              </a:rPr>
              <a:t>, </a:t>
            </a:r>
            <a:r>
              <a:rPr lang="en-US" sz="2400" dirty="0" err="1">
                <a:ea typeface="+mn-lt"/>
                <a:cs typeface="+mn-lt"/>
              </a:rPr>
              <a:t>trygg</a:t>
            </a:r>
            <a:r>
              <a:rPr lang="en-US" sz="2400" dirty="0">
                <a:ea typeface="+mn-lt"/>
                <a:cs typeface="+mn-lt"/>
              </a:rPr>
              <a:t> och </a:t>
            </a:r>
            <a:r>
              <a:rPr lang="en-US" sz="2400" dirty="0" err="1">
                <a:ea typeface="+mn-lt"/>
                <a:cs typeface="+mn-lt"/>
              </a:rPr>
              <a:t>meningsfull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hockeymiljö</a:t>
            </a:r>
            <a:r>
              <a:rPr lang="en-US" sz="2400" dirty="0">
                <a:ea typeface="+mn-lt"/>
                <a:cs typeface="+mn-lt"/>
              </a:rPr>
              <a:t> - </a:t>
            </a:r>
            <a:r>
              <a:rPr lang="en-US" sz="2400" dirty="0" err="1">
                <a:ea typeface="+mn-lt"/>
                <a:cs typeface="+mn-lt"/>
              </a:rPr>
              <a:t>här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är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alla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välkomna</a:t>
            </a:r>
            <a:r>
              <a:rPr lang="en-US" sz="2400" dirty="0">
                <a:ea typeface="+mn-lt"/>
                <a:cs typeface="+mn-lt"/>
              </a:rPr>
              <a:t>”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9271492-F890-5694-EFF2-79A3E2D36E77}"/>
              </a:ext>
            </a:extLst>
          </p:cNvPr>
          <p:cNvSpPr txBox="1"/>
          <p:nvPr/>
        </p:nvSpPr>
        <p:spPr>
          <a:xfrm>
            <a:off x="4495519" y="1079623"/>
            <a:ext cx="228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Glädje</a:t>
            </a:r>
            <a:br>
              <a:rPr lang="sv-SE" dirty="0"/>
            </a:br>
            <a:r>
              <a:rPr lang="sv-SE" dirty="0"/>
              <a:t>Utveckling</a:t>
            </a:r>
            <a:br>
              <a:rPr lang="sv-SE" dirty="0"/>
            </a:br>
            <a:r>
              <a:rPr lang="sv-SE" dirty="0"/>
              <a:t>Gemenskap</a:t>
            </a:r>
            <a:br>
              <a:rPr lang="sv-SE" dirty="0"/>
            </a:br>
            <a:r>
              <a:rPr lang="sv-SE" dirty="0"/>
              <a:t>Prestation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235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able&#10;&#10;Description automatically generated">
            <a:extLst>
              <a:ext uri="{FF2B5EF4-FFF2-40B4-BE49-F238E27FC236}">
                <a16:creationId xmlns:a16="http://schemas.microsoft.com/office/drawing/2014/main" id="{90FC7ECA-870B-84EF-A97B-B55985178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757" y="17247"/>
            <a:ext cx="8086486" cy="684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21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3863</TotalTime>
  <Words>177</Words>
  <Application>Microsoft Office PowerPoint</Application>
  <PresentationFormat>Bredbild</PresentationFormat>
  <Paragraphs>13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72 Black</vt:lpstr>
      <vt:lpstr>Arial</vt:lpstr>
      <vt:lpstr>Calibri</vt:lpstr>
      <vt:lpstr>Calibri Light</vt:lpstr>
      <vt:lpstr>Office-tema</vt:lpstr>
      <vt:lpstr>     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 OFF</dc:title>
  <dc:creator>Pia Olsson</dc:creator>
  <cp:lastModifiedBy>Linda Sjöö</cp:lastModifiedBy>
  <cp:revision>265</cp:revision>
  <cp:lastPrinted>2023-09-20T12:52:45Z</cp:lastPrinted>
  <dcterms:created xsi:type="dcterms:W3CDTF">2022-09-29T15:15:56Z</dcterms:created>
  <dcterms:modified xsi:type="dcterms:W3CDTF">2023-10-17T09:09:50Z</dcterms:modified>
</cp:coreProperties>
</file>