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23100" cy="9309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BBA51-4602-4609-BC96-763474BCF17B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4A463-2B16-468B-9D19-16161C9FD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2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7E8785-BD77-60CE-655D-484F8AABD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2BE6DA0-7ABC-101D-BCB5-991F8437F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ED9F12-FBAF-BC16-5891-AB4B87A0C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BDE3C5-0260-1F13-7F1A-D13F1997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2C66BC-E0EE-19CB-9F5A-9548657FC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74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1F1CA3-5EEA-772B-A5AB-175B3ABB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0AF3533-D524-7F8A-01A3-46D3A50E59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B855CE-30CD-2039-97E9-4972A06D0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19AB3F-E510-3D88-59AE-EC7E6B7E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AFF234-955B-2845-902B-6FB132DF4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637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B25F0F9-7CD0-4613-0A76-301592E2EA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450CA94-B78A-556E-FCE5-0F0C85D77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B850F6-F61C-EF83-D7F7-4D5F7FD4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A3D431-5615-B604-CC1C-AC1B3D2C3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D6CA83-1AE6-45DB-6A26-48992AAE6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480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60C5C4-91B5-788B-233C-58B603E93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193FF9-22DC-E1C2-CCA1-5CA621245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292A360-6F79-D417-6E36-2B0199FE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A4503D-4E0D-C3A8-E0D3-2C9C24C9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112A9A-5783-DAD9-019B-DC4F64A6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99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11E0B9-94AB-DD4B-AB38-379266A81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97AB93A-7F5A-2030-53AB-E680DADA9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CF91F3-98E2-4671-8D37-26EC74B72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CF09EF4-C210-AC45-A2AC-EA0F87C4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8E63DF-535A-34EC-46D9-5115DA586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885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801C21-7DDA-6A98-F939-FB597D22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22BCBD-9471-A4F6-FF06-6AC7A6279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BB295E-581F-9231-4666-782E9C83E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5BDC87-E7A2-E73C-8816-105C2F46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E4C192-DA4B-D072-26F9-81D0C71FC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79AC39-58B2-12DA-8738-5EE097AD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189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0717D4-7F92-6CC8-5FD5-A552839D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B802BF-B107-6EE7-5945-D90BCB6AC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9E83C9-C7B0-D519-E5C3-1D12E2E5C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A92259B-D02D-224A-9C13-4AB2C96A4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E01E261-3F77-7301-E662-CFB9AD0EFC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DCCD831-A611-F837-D59F-6D820A91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637A6D8-99C8-69D6-D635-88A48BB9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BC7E1B6-2B4B-C197-BAC3-CCE48ED0B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2793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A2EDF3-710C-5604-F533-5B01F77E0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AFFBB40-BBA9-FB10-0FC6-9DE22B79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B76006D-9443-CEEC-4EFC-CBA198D5E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F0CE4E0-175A-3268-104F-F4F6F5F3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527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597CC77-E002-2645-B2AF-BB0299B9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986AB9E-510B-0A5A-8257-51CFDFD6F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FBA110A-E672-0C58-649E-9AD4374D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05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34F43B-1065-A73D-91DB-67ABD471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2B251D-7E1F-678E-B47E-89FE5630C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2908401-CE30-0ABB-3F20-FDDD0C3E2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519C332-C456-958A-7C19-B48488DFD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63C5EF-5BCB-0450-EF4A-4EEF4FBC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9BF8B7-F4B9-05E5-D600-3A8146071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80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6C9088-7ED7-61B9-CCCC-9A345EAA1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50EB5A0-C149-8CB2-3F4E-6515B634F3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749145-9A21-02BE-00B3-36791828A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CE5750C-C2A4-270B-1658-9E64F472F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41A4D0F-8145-6EC9-B79E-591B764D4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C402A4F-C3E4-084F-1C86-24CCED4B0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76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BE2ADF-FE18-3223-FC0B-837395827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AAFE7F-095B-15EB-A867-6DB3311FC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962669-0903-BFF3-56D8-8AD13E325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8E6D9-1C0B-4F95-9FD3-AD608CA4F589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CFCAA3-8662-C2E8-C3F8-881E5AC40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087B71-B441-D8A0-E164-4CCA37C58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869C-40CE-41C2-8845-6B13A66AC4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63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BEC66E7-6B28-5C94-0B0F-EF418C645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120" y="2726437"/>
            <a:ext cx="5526116" cy="340650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sz="1700" dirty="0">
                <a:latin typeface="Abadi" panose="020B0604020104020204" pitchFamily="34" charset="0"/>
              </a:rPr>
              <a:t>VILL NI BLI RÖNNÄNGS P/F14 NÄSTA SPONSOR 23/24?</a:t>
            </a:r>
          </a:p>
          <a:p>
            <a:r>
              <a:rPr lang="en-US" sz="1800" i="1" dirty="0">
                <a:latin typeface="Abadi" panose="020B0604020104020204" pitchFamily="34" charset="0"/>
              </a:rPr>
              <a:t>“Vi </a:t>
            </a:r>
            <a:r>
              <a:rPr lang="en-US" sz="1800" i="1" dirty="0" err="1">
                <a:latin typeface="Abadi" panose="020B0604020104020204" pitchFamily="34" charset="0"/>
              </a:rPr>
              <a:t>är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ett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ungdomslag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på</a:t>
            </a:r>
            <a:r>
              <a:rPr lang="en-US" sz="1800" i="1" dirty="0">
                <a:latin typeface="Abadi" panose="020B0604020104020204" pitchFamily="34" charset="0"/>
              </a:rPr>
              <a:t> ca 20 </a:t>
            </a:r>
            <a:r>
              <a:rPr lang="en-US" sz="1800" i="1" dirty="0" err="1">
                <a:latin typeface="Abadi" panose="020B0604020104020204" pitchFamily="34" charset="0"/>
              </a:rPr>
              <a:t>aktiva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spelare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alla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födda</a:t>
            </a:r>
            <a:r>
              <a:rPr lang="en-US" sz="1800" i="1" dirty="0">
                <a:latin typeface="Abadi" panose="020B0604020104020204" pitchFamily="34" charset="0"/>
              </a:rPr>
              <a:t> 2014, vi </a:t>
            </a:r>
            <a:r>
              <a:rPr lang="en-US" sz="1800" i="1" dirty="0" err="1">
                <a:latin typeface="Abadi" panose="020B0604020104020204" pitchFamily="34" charset="0"/>
              </a:rPr>
              <a:t>behöver</a:t>
            </a:r>
            <a:r>
              <a:rPr lang="en-US" sz="1800" i="1" dirty="0">
                <a:latin typeface="Abadi" panose="020B0604020104020204" pitchFamily="34" charset="0"/>
              </a:rPr>
              <a:t> er </a:t>
            </a:r>
            <a:r>
              <a:rPr lang="en-US" sz="1800" i="1" dirty="0" err="1">
                <a:latin typeface="Abadi" panose="020B0604020104020204" pitchFamily="34" charset="0"/>
              </a:rPr>
              <a:t>hjälp</a:t>
            </a:r>
            <a:r>
              <a:rPr lang="en-US" sz="1800" i="1" dirty="0">
                <a:latin typeface="Abadi" panose="020B0604020104020204" pitchFamily="34" charset="0"/>
              </a:rPr>
              <a:t> med </a:t>
            </a:r>
            <a:r>
              <a:rPr lang="en-US" sz="1800" i="1" dirty="0" err="1">
                <a:latin typeface="Abadi" panose="020B0604020104020204" pitchFamily="34" charset="0"/>
              </a:rPr>
              <a:t>sponsring</a:t>
            </a:r>
            <a:r>
              <a:rPr lang="en-US" sz="1800" i="1" dirty="0">
                <a:latin typeface="Abadi" panose="020B0604020104020204" pitchFamily="34" charset="0"/>
              </a:rPr>
              <a:t> för </a:t>
            </a:r>
            <a:r>
              <a:rPr lang="en-US" sz="1800" i="1" dirty="0" err="1">
                <a:latin typeface="Abadi" panose="020B0604020104020204" pitchFamily="34" charset="0"/>
              </a:rPr>
              <a:t>att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deltaga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på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cuper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och</a:t>
            </a:r>
            <a:r>
              <a:rPr lang="en-US" sz="1800" i="1" dirty="0">
                <a:latin typeface="Abadi" panose="020B0604020104020204" pitchFamily="34" charset="0"/>
              </a:rPr>
              <a:t> </a:t>
            </a:r>
            <a:r>
              <a:rPr lang="en-US" sz="1800" i="1" dirty="0" err="1">
                <a:latin typeface="Abadi" panose="020B0604020104020204" pitchFamily="34" charset="0"/>
              </a:rPr>
              <a:t>läger</a:t>
            </a:r>
            <a:r>
              <a:rPr lang="en-US" sz="1800" i="1" dirty="0">
                <a:latin typeface="Abadi" panose="020B0604020104020204" pitchFamily="34" charset="0"/>
              </a:rPr>
              <a:t>” </a:t>
            </a:r>
          </a:p>
          <a:p>
            <a:endParaRPr lang="en-US" sz="1800" dirty="0"/>
          </a:p>
          <a:p>
            <a:r>
              <a:rPr lang="en-US" dirty="0">
                <a:latin typeface="Abadi" panose="020B0604020104020204" pitchFamily="34" charset="0"/>
              </a:rPr>
              <a:t>Om </a:t>
            </a:r>
            <a:r>
              <a:rPr lang="en-US" dirty="0" err="1">
                <a:latin typeface="Abadi" panose="020B0604020104020204" pitchFamily="34" charset="0"/>
              </a:rPr>
              <a:t>ni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är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intresserade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att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hjälpa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oss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så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kontakta</a:t>
            </a:r>
            <a:r>
              <a:rPr lang="en-US" dirty="0">
                <a:latin typeface="Abadi" panose="020B0604020104020204" pitchFamily="34" charset="0"/>
              </a:rPr>
              <a:t> Christoffer, </a:t>
            </a:r>
            <a:r>
              <a:rPr lang="en-US" dirty="0" err="1">
                <a:latin typeface="Abadi" panose="020B0604020104020204" pitchFamily="34" charset="0"/>
              </a:rPr>
              <a:t>han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förklarar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han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vidare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hur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upplägget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går</a:t>
            </a:r>
            <a:r>
              <a:rPr lang="en-US" dirty="0">
                <a:latin typeface="Abadi" panose="020B0604020104020204" pitchFamily="34" charset="0"/>
              </a:rPr>
              <a:t> till.</a:t>
            </a:r>
            <a:br>
              <a:rPr lang="en-US" dirty="0">
                <a:latin typeface="Abadi" panose="020B0604020104020204" pitchFamily="34" charset="0"/>
              </a:rPr>
            </a:br>
            <a:r>
              <a:rPr lang="en-US" dirty="0">
                <a:latin typeface="Abadi" panose="020B0604020104020204" pitchFamily="34" charset="0"/>
              </a:rPr>
              <a:t>Med er </a:t>
            </a:r>
            <a:r>
              <a:rPr lang="en-US" dirty="0" err="1">
                <a:latin typeface="Abadi" panose="020B0604020104020204" pitchFamily="34" charset="0"/>
              </a:rPr>
              <a:t>företagslogga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blir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ni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synliga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på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ungdomarnas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träningskläder</a:t>
            </a:r>
            <a:r>
              <a:rPr lang="en-US" dirty="0">
                <a:latin typeface="Abadi" panose="020B0604020104020204" pitchFamily="34" charset="0"/>
              </a:rPr>
              <a:t> I </a:t>
            </a:r>
            <a:r>
              <a:rPr lang="en-US" dirty="0" err="1">
                <a:latin typeface="Abadi" panose="020B0604020104020204" pitchFamily="34" charset="0"/>
              </a:rPr>
              <a:t>ishallarna</a:t>
            </a:r>
            <a:r>
              <a:rPr lang="en-US" dirty="0">
                <a:latin typeface="Abadi" panose="020B0604020104020204" pitchFamily="34" charset="0"/>
              </a:rPr>
              <a:t> runt om </a:t>
            </a:r>
            <a:r>
              <a:rPr lang="en-US" dirty="0" err="1">
                <a:latin typeface="Abadi" panose="020B0604020104020204" pitchFamily="34" charset="0"/>
              </a:rPr>
              <a:t>Västra</a:t>
            </a:r>
            <a:r>
              <a:rPr lang="en-US" dirty="0">
                <a:latin typeface="Abadi" panose="020B0604020104020204" pitchFamily="34" charset="0"/>
              </a:rPr>
              <a:t> </a:t>
            </a:r>
            <a:r>
              <a:rPr lang="en-US" dirty="0" err="1">
                <a:latin typeface="Abadi" panose="020B0604020104020204" pitchFamily="34" charset="0"/>
              </a:rPr>
              <a:t>götaland</a:t>
            </a:r>
            <a:r>
              <a:rPr lang="en-US" dirty="0">
                <a:latin typeface="Abadi" panose="020B0604020104020204" pitchFamily="34" charset="0"/>
              </a:rPr>
              <a:t>.</a:t>
            </a:r>
          </a:p>
          <a:p>
            <a:endParaRPr lang="en-US" sz="1400" dirty="0"/>
          </a:p>
          <a:p>
            <a:r>
              <a:rPr lang="en-US" sz="1700" dirty="0">
                <a:latin typeface="Abadi" panose="020B0604020104020204" pitchFamily="34" charset="0"/>
              </a:rPr>
              <a:t>Christoffer </a:t>
            </a:r>
            <a:r>
              <a:rPr lang="en-US" sz="1700" dirty="0" err="1">
                <a:latin typeface="Abadi" panose="020B0604020104020204" pitchFamily="34" charset="0"/>
              </a:rPr>
              <a:t>Rodas</a:t>
            </a:r>
            <a:r>
              <a:rPr lang="en-US" sz="1700" dirty="0">
                <a:latin typeface="Abadi" panose="020B0604020104020204" pitchFamily="34" charset="0"/>
              </a:rPr>
              <a:t> </a:t>
            </a:r>
            <a:br>
              <a:rPr lang="en-US" sz="1700" dirty="0">
                <a:latin typeface="Abadi" panose="020B0604020104020204" pitchFamily="34" charset="0"/>
              </a:rPr>
            </a:br>
            <a:r>
              <a:rPr lang="en-US" sz="1700" dirty="0">
                <a:latin typeface="Abadi" panose="020B0604020104020204" pitchFamily="34" charset="0"/>
              </a:rPr>
              <a:t>0703-103056</a:t>
            </a:r>
            <a:br>
              <a:rPr lang="en-US" sz="1700" dirty="0">
                <a:latin typeface="Abadi" panose="020B0604020104020204" pitchFamily="34" charset="0"/>
              </a:rPr>
            </a:br>
            <a:r>
              <a:rPr lang="en-US" sz="1700" dirty="0">
                <a:latin typeface="Abadi" panose="020B0604020104020204" pitchFamily="34" charset="0"/>
              </a:rPr>
              <a:t>Christoffer@theorema.se</a:t>
            </a:r>
          </a:p>
          <a:p>
            <a:endParaRPr lang="en-US" sz="1400" dirty="0"/>
          </a:p>
          <a:p>
            <a:endParaRPr lang="en-US" sz="1400" dirty="0"/>
          </a:p>
        </p:txBody>
      </p:sp>
      <p:pic>
        <p:nvPicPr>
          <p:cNvPr id="8" name="Platshållare för innehåll 7" descr="En bild som visar person, utomhus, röd, grupp&#10;&#10;Automatiskt genererad beskrivning">
            <a:extLst>
              <a:ext uri="{FF2B5EF4-FFF2-40B4-BE49-F238E27FC236}">
                <a16:creationId xmlns:a16="http://schemas.microsoft.com/office/drawing/2014/main" id="{8BB8E021-52AE-09FD-CBB2-AFCFD4C9DB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5" r="8207"/>
          <a:stretch/>
        </p:blipFill>
        <p:spPr>
          <a:xfrm>
            <a:off x="5502102" y="0"/>
            <a:ext cx="6686850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pic>
        <p:nvPicPr>
          <p:cNvPr id="10" name="Bildobjekt 9" descr="En bild som visar logotyp&#10;&#10;Automatiskt genererad beskrivning">
            <a:extLst>
              <a:ext uri="{FF2B5EF4-FFF2-40B4-BE49-F238E27FC236}">
                <a16:creationId xmlns:a16="http://schemas.microsoft.com/office/drawing/2014/main" id="{6B07ED1E-9E2C-00B1-A3D8-19C7F7B399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002" y="141739"/>
            <a:ext cx="197167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039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En bild som visar logotyp&#10;&#10;Automatiskt genererad beskrivning">
            <a:extLst>
              <a:ext uri="{FF2B5EF4-FFF2-40B4-BE49-F238E27FC236}">
                <a16:creationId xmlns:a16="http://schemas.microsoft.com/office/drawing/2014/main" id="{6B07ED1E-9E2C-00B1-A3D8-19C7F7B39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002" y="141739"/>
            <a:ext cx="1971675" cy="23241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427C80-5BF1-27D4-66F4-FDEB526A8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3435" y="0"/>
            <a:ext cx="4588565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B1F9878-13ED-13F7-DAD4-8391E05F34D9}"/>
              </a:ext>
            </a:extLst>
          </p:cNvPr>
          <p:cNvSpPr txBox="1"/>
          <p:nvPr/>
        </p:nvSpPr>
        <p:spPr>
          <a:xfrm>
            <a:off x="440660" y="3688285"/>
            <a:ext cx="575029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Abadi" panose="020B0604020104020204" pitchFamily="34" charset="0"/>
              </a:rPr>
              <a:t>Ni som sponsor får följande av oss i team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Abadi" panose="020B0604020104020204" pitchFamily="34" charset="0"/>
              </a:rPr>
              <a:t>Plats för logo på kläder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Abadi" panose="020B0604020104020204" pitchFamily="34" charset="0"/>
              </a:rPr>
              <a:t>Faktura kommer via Eventsport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Abadi" panose="020B0604020104020204" pitchFamily="34" charset="0"/>
              </a:rPr>
              <a:t>Foto på laget inramat med ett tack för att ni sponsrar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Abadi" panose="020B0604020104020204" pitchFamily="34" charset="0"/>
              </a:rPr>
              <a:t>Möjlighet att spela mot laget i en vänskapsmatch.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1615AB9-DCCE-7216-1CB3-DD42A3A3A62E}"/>
              </a:ext>
            </a:extLst>
          </p:cNvPr>
          <p:cNvSpPr/>
          <p:nvPr/>
        </p:nvSpPr>
        <p:spPr>
          <a:xfrm rot="21164287">
            <a:off x="4245983" y="3751885"/>
            <a:ext cx="4757617" cy="15262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6556A0-196E-2840-ABC8-151773712042}"/>
              </a:ext>
            </a:extLst>
          </p:cNvPr>
          <p:cNvSpPr/>
          <p:nvPr/>
        </p:nvSpPr>
        <p:spPr>
          <a:xfrm rot="21169536">
            <a:off x="2321484" y="2579371"/>
            <a:ext cx="43903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Från</a:t>
            </a:r>
            <a:r>
              <a:rPr 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2.000 </a:t>
            </a:r>
            <a:r>
              <a:rPr lang="en-US" sz="4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Sek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2583E3-0EAF-8DBB-3B79-47F8B274E755}"/>
              </a:ext>
            </a:extLst>
          </p:cNvPr>
          <p:cNvSpPr txBox="1"/>
          <p:nvPr/>
        </p:nvSpPr>
        <p:spPr>
          <a:xfrm>
            <a:off x="325180" y="6211476"/>
            <a:ext cx="7544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badi" panose="020B0604020104020204" pitchFamily="34" charset="0"/>
              </a:rPr>
              <a:t>Christoffer </a:t>
            </a:r>
            <a:r>
              <a:rPr lang="en-US" sz="1800" dirty="0" err="1">
                <a:latin typeface="Abadi" panose="020B0604020104020204" pitchFamily="34" charset="0"/>
              </a:rPr>
              <a:t>Rodas</a:t>
            </a:r>
            <a:r>
              <a:rPr lang="en-US" sz="1800" dirty="0">
                <a:latin typeface="Abadi" panose="020B0604020104020204" pitchFamily="34" charset="0"/>
              </a:rPr>
              <a:t> / Mob 0703-103056 /E-post Christoffer@theorema.se</a:t>
            </a:r>
          </a:p>
          <a:p>
            <a:endParaRPr lang="en-US" dirty="0"/>
          </a:p>
        </p:txBody>
      </p:sp>
      <p:pic>
        <p:nvPicPr>
          <p:cNvPr id="16" name="Picture 15" descr="A picture containing person, outdoor, red, group&#10;&#10;Description automatically generated">
            <a:extLst>
              <a:ext uri="{FF2B5EF4-FFF2-40B4-BE49-F238E27FC236}">
                <a16:creationId xmlns:a16="http://schemas.microsoft.com/office/drawing/2014/main" id="{C51F8129-C1A5-8DFB-F125-0A3AC26DEFB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08"/>
          <a:stretch/>
        </p:blipFill>
        <p:spPr>
          <a:xfrm>
            <a:off x="0" y="0"/>
            <a:ext cx="122751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0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140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Office-tema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Christoffer Rodas</dc:creator>
  <cp:lastModifiedBy>Nordwall, Fredrik</cp:lastModifiedBy>
  <cp:revision>8</cp:revision>
  <cp:lastPrinted>2023-03-14T14:15:29Z</cp:lastPrinted>
  <dcterms:created xsi:type="dcterms:W3CDTF">2023-03-14T08:52:03Z</dcterms:created>
  <dcterms:modified xsi:type="dcterms:W3CDTF">2023-03-14T14:25:08Z</dcterms:modified>
</cp:coreProperties>
</file>