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>
      <p:cViewPr varScale="1">
        <p:scale>
          <a:sx n="111" d="100"/>
          <a:sy n="111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36520-1671-E648-A9D2-BF4FB881C4D7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9A5BE-016B-E74D-A05D-216ED01F0B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09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9A5BE-016B-E74D-A05D-216ED01F0B0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94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6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74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494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68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5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42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75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94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7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C23D7F-4D59-7B49-B13E-5AEBD4D6CFD0}" type="datetimeFigureOut">
              <a:rPr lang="sv-SE" smtClean="0"/>
              <a:t>2024-04-19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64380-B558-B144-A1D7-B106F56D78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22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AB924E-7F60-2C30-3516-53B84D061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6921E7-31CF-10D7-B734-EB4FDA717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gräs, utomhus, sport, person&#10;&#10;Automatiskt genererad beskrivning">
            <a:extLst>
              <a:ext uri="{FF2B5EF4-FFF2-40B4-BE49-F238E27FC236}">
                <a16:creationId xmlns:a16="http://schemas.microsoft.com/office/drawing/2014/main" id="{E62471BB-ADC1-7452-CAE5-F292288B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911"/>
            <a:ext cx="9906000" cy="69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6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fotboll, skärmbild, boll&#10;&#10;Automatiskt genererad beskrivning">
            <a:extLst>
              <a:ext uri="{FF2B5EF4-FFF2-40B4-BE49-F238E27FC236}">
                <a16:creationId xmlns:a16="http://schemas.microsoft.com/office/drawing/2014/main" id="{AFC8166B-2BC1-E5C1-1C2F-9DACD6B3A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8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5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gräs, skärmbild, utomhus&#10;&#10;Automatiskt genererad beskrivning">
            <a:extLst>
              <a:ext uri="{FF2B5EF4-FFF2-40B4-BE49-F238E27FC236}">
                <a16:creationId xmlns:a16="http://schemas.microsoft.com/office/drawing/2014/main" id="{A3663458-BFEA-7C15-8A21-4A055C340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8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fotboll, person, boll&#10;&#10;Automatiskt genererad beskrivning">
            <a:extLst>
              <a:ext uri="{FF2B5EF4-FFF2-40B4-BE49-F238E27FC236}">
                <a16:creationId xmlns:a16="http://schemas.microsoft.com/office/drawing/2014/main" id="{AC28A4F8-80AE-36C0-97A4-91020222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19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Teckensnitt, dokument, skärmbild&#10;&#10;Automatiskt genererad beskrivning">
            <a:extLst>
              <a:ext uri="{FF2B5EF4-FFF2-40B4-BE49-F238E27FC236}">
                <a16:creationId xmlns:a16="http://schemas.microsoft.com/office/drawing/2014/main" id="{BD7114A6-DD23-9DA0-6652-DC20B6331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19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6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person, utomhus, sport&#10;&#10;Automatiskt genererad beskrivning">
            <a:extLst>
              <a:ext uri="{FF2B5EF4-FFF2-40B4-BE49-F238E27FC236}">
                <a16:creationId xmlns:a16="http://schemas.microsoft.com/office/drawing/2014/main" id="{F13ED830-910D-DE4A-F2E9-9D699BCA6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8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gräs, skärmbild, person&#10;&#10;Automatiskt genererad beskrivning">
            <a:extLst>
              <a:ext uri="{FF2B5EF4-FFF2-40B4-BE49-F238E27FC236}">
                <a16:creationId xmlns:a16="http://schemas.microsoft.com/office/drawing/2014/main" id="{604CB92F-A027-5E8E-0183-F5E94A202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8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1B9938EB-EFB2-DB19-4A48-67AA83A7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19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klädsel, skärmbild, person&#10;&#10;Automatiskt genererad beskrivning">
            <a:extLst>
              <a:ext uri="{FF2B5EF4-FFF2-40B4-BE49-F238E27FC236}">
                <a16:creationId xmlns:a16="http://schemas.microsoft.com/office/drawing/2014/main" id="{176B5C51-5756-3746-6685-EA9AE0FAD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6" b="1403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4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DCCA8CEE-B37B-71CB-FBB6-B1774B7DF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19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A0ED1D85-1E6C-B72C-D5AA-0637D3220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19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skärmbild, diagram, design&#10;&#10;Automatiskt genererad beskrivning">
            <a:extLst>
              <a:ext uri="{FF2B5EF4-FFF2-40B4-BE49-F238E27FC236}">
                <a16:creationId xmlns:a16="http://schemas.microsoft.com/office/drawing/2014/main" id="{894D6C4D-44A1-4CFA-FB01-035FD741C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8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7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A143ED50-D6E0-3474-51B4-92247CD31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3" b="1066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</Words>
  <Application>Microsoft Macintosh PowerPoint</Application>
  <PresentationFormat>A4 (210 x 297 mm)</PresentationFormat>
  <Paragraphs>1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Fanny Karlsson</dc:creator>
  <cp:lastModifiedBy>Fanny Karlsson</cp:lastModifiedBy>
  <cp:revision>1</cp:revision>
  <dcterms:created xsi:type="dcterms:W3CDTF">2024-04-19T19:55:51Z</dcterms:created>
  <dcterms:modified xsi:type="dcterms:W3CDTF">2024-04-19T19:59:03Z</dcterms:modified>
</cp:coreProperties>
</file>