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648"/>
  </p:normalViewPr>
  <p:slideViewPr>
    <p:cSldViewPr snapToGrid="0">
      <p:cViewPr varScale="1">
        <p:scale>
          <a:sx n="111" d="100"/>
          <a:sy n="111" d="100"/>
        </p:scale>
        <p:origin x="216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F36520-1671-E648-A9D2-BF4FB881C4D7}" type="datetimeFigureOut">
              <a:rPr lang="sv-SE" smtClean="0"/>
              <a:t>2024-04-19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99A5BE-016B-E74D-A05D-216ED01F0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4094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9A5BE-016B-E74D-A05D-216ED01F0B0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6942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23D7F-4D59-7B49-B13E-5AEBD4D6CFD0}" type="datetimeFigureOut">
              <a:rPr lang="sv-SE" smtClean="0"/>
              <a:t>2024-04-19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4380-B558-B144-A1D7-B106F56D78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1681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23D7F-4D59-7B49-B13E-5AEBD4D6CFD0}" type="datetimeFigureOut">
              <a:rPr lang="sv-SE" smtClean="0"/>
              <a:t>2024-04-19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4380-B558-B144-A1D7-B106F56D78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701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23D7F-4D59-7B49-B13E-5AEBD4D6CFD0}" type="datetimeFigureOut">
              <a:rPr lang="sv-SE" smtClean="0"/>
              <a:t>2024-04-19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4380-B558-B144-A1D7-B106F56D78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30743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23D7F-4D59-7B49-B13E-5AEBD4D6CFD0}" type="datetimeFigureOut">
              <a:rPr lang="sv-SE" smtClean="0"/>
              <a:t>2024-04-19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4380-B558-B144-A1D7-B106F56D78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14948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23D7F-4D59-7B49-B13E-5AEBD4D6CFD0}" type="datetimeFigureOut">
              <a:rPr lang="sv-SE" smtClean="0"/>
              <a:t>2024-04-19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4380-B558-B144-A1D7-B106F56D78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2682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23D7F-4D59-7B49-B13E-5AEBD4D6CFD0}" type="datetimeFigureOut">
              <a:rPr lang="sv-SE" smtClean="0"/>
              <a:t>2024-04-19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4380-B558-B144-A1D7-B106F56D78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3582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23D7F-4D59-7B49-B13E-5AEBD4D6CFD0}" type="datetimeFigureOut">
              <a:rPr lang="sv-SE" smtClean="0"/>
              <a:t>2024-04-19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4380-B558-B144-A1D7-B106F56D78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3052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23D7F-4D59-7B49-B13E-5AEBD4D6CFD0}" type="datetimeFigureOut">
              <a:rPr lang="sv-SE" smtClean="0"/>
              <a:t>2024-04-19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4380-B558-B144-A1D7-B106F56D78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1423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23D7F-4D59-7B49-B13E-5AEBD4D6CFD0}" type="datetimeFigureOut">
              <a:rPr lang="sv-SE" smtClean="0"/>
              <a:t>2024-04-19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4380-B558-B144-A1D7-B106F56D78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8758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23D7F-4D59-7B49-B13E-5AEBD4D6CFD0}" type="datetimeFigureOut">
              <a:rPr lang="sv-SE" smtClean="0"/>
              <a:t>2024-04-19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4380-B558-B144-A1D7-B106F56D78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3948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23D7F-4D59-7B49-B13E-5AEBD4D6CFD0}" type="datetimeFigureOut">
              <a:rPr lang="sv-SE" smtClean="0"/>
              <a:t>2024-04-19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4380-B558-B144-A1D7-B106F56D78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3171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C23D7F-4D59-7B49-B13E-5AEBD4D6CFD0}" type="datetimeFigureOut">
              <a:rPr lang="sv-SE" smtClean="0"/>
              <a:t>2024-04-19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D64380-B558-B144-A1D7-B106F56D78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8222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AB924E-7F60-2C30-3516-53B84D0615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D6921E7-31CF-10D7-B734-EB4FDA7176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 descr="En bild som visar gräs, utomhus, sport, person&#10;&#10;Automatiskt genererad beskrivning">
            <a:extLst>
              <a:ext uri="{FF2B5EF4-FFF2-40B4-BE49-F238E27FC236}">
                <a16:creationId xmlns:a16="http://schemas.microsoft.com/office/drawing/2014/main" id="{E62471BB-ADC1-7452-CAE5-F292288BC5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8911"/>
            <a:ext cx="9906000" cy="697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160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238" y="0"/>
            <a:ext cx="990352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tshållare för innehåll 4" descr="En bild som visar text, fotboll, skärmbild, boll&#10;&#10;Automatiskt genererad beskrivning">
            <a:extLst>
              <a:ext uri="{FF2B5EF4-FFF2-40B4-BE49-F238E27FC236}">
                <a16:creationId xmlns:a16="http://schemas.microsoft.com/office/drawing/2014/main" id="{AFC8166B-2BC1-E5C1-1C2F-9DACD6B3A1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818"/>
          <a:stretch/>
        </p:blipFill>
        <p:spPr>
          <a:xfrm>
            <a:off x="20" y="1282"/>
            <a:ext cx="9905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555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238" y="0"/>
            <a:ext cx="990352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tshållare för innehåll 4" descr="En bild som visar text, gräs, skärmbild, utomhus&#10;&#10;Automatiskt genererad beskrivning">
            <a:extLst>
              <a:ext uri="{FF2B5EF4-FFF2-40B4-BE49-F238E27FC236}">
                <a16:creationId xmlns:a16="http://schemas.microsoft.com/office/drawing/2014/main" id="{A3663458-BFEA-7C15-8A21-4A055C340C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818"/>
          <a:stretch/>
        </p:blipFill>
        <p:spPr>
          <a:xfrm>
            <a:off x="20" y="1282"/>
            <a:ext cx="9905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214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238" y="0"/>
            <a:ext cx="990352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tshållare för innehåll 4" descr="En bild som visar text, fotboll, person, boll&#10;&#10;Automatiskt genererad beskrivning">
            <a:extLst>
              <a:ext uri="{FF2B5EF4-FFF2-40B4-BE49-F238E27FC236}">
                <a16:creationId xmlns:a16="http://schemas.microsoft.com/office/drawing/2014/main" id="{AC28A4F8-80AE-36C0-97A4-91020222E4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819"/>
          <a:stretch/>
        </p:blipFill>
        <p:spPr>
          <a:xfrm>
            <a:off x="20" y="1282"/>
            <a:ext cx="9905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683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238" y="0"/>
            <a:ext cx="990352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tshållare för innehåll 4" descr="En bild som visar text, Teckensnitt, dokument, skärmbild&#10;&#10;Automatiskt genererad beskrivning">
            <a:extLst>
              <a:ext uri="{FF2B5EF4-FFF2-40B4-BE49-F238E27FC236}">
                <a16:creationId xmlns:a16="http://schemas.microsoft.com/office/drawing/2014/main" id="{BD7114A6-DD23-9DA0-6652-DC20B6331F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819"/>
          <a:stretch/>
        </p:blipFill>
        <p:spPr>
          <a:xfrm>
            <a:off x="20" y="1282"/>
            <a:ext cx="9905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464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238" y="0"/>
            <a:ext cx="990352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tshållare för innehåll 4" descr="En bild som visar text, person, utomhus, sport&#10;&#10;Automatiskt genererad beskrivning">
            <a:extLst>
              <a:ext uri="{FF2B5EF4-FFF2-40B4-BE49-F238E27FC236}">
                <a16:creationId xmlns:a16="http://schemas.microsoft.com/office/drawing/2014/main" id="{F13ED830-910D-DE4A-F2E9-9D699BCA68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818"/>
          <a:stretch/>
        </p:blipFill>
        <p:spPr>
          <a:xfrm>
            <a:off x="20" y="1282"/>
            <a:ext cx="9905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894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238" y="0"/>
            <a:ext cx="990352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tshållare för innehåll 4" descr="En bild som visar text, gräs, skärmbild, person&#10;&#10;Automatiskt genererad beskrivning">
            <a:extLst>
              <a:ext uri="{FF2B5EF4-FFF2-40B4-BE49-F238E27FC236}">
                <a16:creationId xmlns:a16="http://schemas.microsoft.com/office/drawing/2014/main" id="{604CB92F-A027-5E8E-0183-F5E94A202A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818"/>
          <a:stretch/>
        </p:blipFill>
        <p:spPr>
          <a:xfrm>
            <a:off x="20" y="1282"/>
            <a:ext cx="9905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051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238" y="0"/>
            <a:ext cx="990352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tshållare för innehåll 4" descr="En bild som visar text, skärmbild&#10;&#10;Automatiskt genererad beskrivning">
            <a:extLst>
              <a:ext uri="{FF2B5EF4-FFF2-40B4-BE49-F238E27FC236}">
                <a16:creationId xmlns:a16="http://schemas.microsoft.com/office/drawing/2014/main" id="{1B9938EB-EFB2-DB19-4A48-67AA83A7EA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819"/>
          <a:stretch/>
        </p:blipFill>
        <p:spPr>
          <a:xfrm>
            <a:off x="20" y="1282"/>
            <a:ext cx="9905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644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238" y="0"/>
            <a:ext cx="990352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tshållare för innehåll 4" descr="En bild som visar text, klädsel, skärmbild, person&#10;&#10;Automatiskt genererad beskrivning">
            <a:extLst>
              <a:ext uri="{FF2B5EF4-FFF2-40B4-BE49-F238E27FC236}">
                <a16:creationId xmlns:a16="http://schemas.microsoft.com/office/drawing/2014/main" id="{176B5C51-5756-3746-6685-EA9AE0FAD7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416" b="1403"/>
          <a:stretch/>
        </p:blipFill>
        <p:spPr>
          <a:xfrm>
            <a:off x="20" y="1282"/>
            <a:ext cx="9905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945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238" y="0"/>
            <a:ext cx="990352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tshållare för innehåll 4" descr="En bild som visar text, skärmbild, Teckensnitt, design&#10;&#10;Automatiskt genererad beskrivning">
            <a:extLst>
              <a:ext uri="{FF2B5EF4-FFF2-40B4-BE49-F238E27FC236}">
                <a16:creationId xmlns:a16="http://schemas.microsoft.com/office/drawing/2014/main" id="{DCCA8CEE-B37B-71CB-FBB6-B1774B7DF2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819"/>
          <a:stretch/>
        </p:blipFill>
        <p:spPr>
          <a:xfrm>
            <a:off x="20" y="1282"/>
            <a:ext cx="9905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831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238" y="0"/>
            <a:ext cx="990352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tshållare för innehåll 4" descr="En bild som visar text, skärmbild, Teckensnitt, nummer&#10;&#10;Automatiskt genererad beskrivning">
            <a:extLst>
              <a:ext uri="{FF2B5EF4-FFF2-40B4-BE49-F238E27FC236}">
                <a16:creationId xmlns:a16="http://schemas.microsoft.com/office/drawing/2014/main" id="{A0ED1D85-1E6C-B72C-D5AA-0637D3220C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819"/>
          <a:stretch/>
        </p:blipFill>
        <p:spPr>
          <a:xfrm>
            <a:off x="20" y="1282"/>
            <a:ext cx="9905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282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238" y="0"/>
            <a:ext cx="990352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tshållare för innehåll 4" descr="En bild som visar text, skärmbild, diagram, design&#10;&#10;Automatiskt genererad beskrivning">
            <a:extLst>
              <a:ext uri="{FF2B5EF4-FFF2-40B4-BE49-F238E27FC236}">
                <a16:creationId xmlns:a16="http://schemas.microsoft.com/office/drawing/2014/main" id="{894D6C4D-44A1-4CFA-FB01-035FD741C5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818"/>
          <a:stretch/>
        </p:blipFill>
        <p:spPr>
          <a:xfrm>
            <a:off x="20" y="1282"/>
            <a:ext cx="9905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173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238" y="0"/>
            <a:ext cx="990352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tshållare för innehåll 4" descr="En bild som visar text, skärmbild, diagram, linje&#10;&#10;Automatiskt genererad beskrivning">
            <a:extLst>
              <a:ext uri="{FF2B5EF4-FFF2-40B4-BE49-F238E27FC236}">
                <a16:creationId xmlns:a16="http://schemas.microsoft.com/office/drawing/2014/main" id="{A143ED50-D6E0-3474-51B4-92247CD315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753" b="1066"/>
          <a:stretch/>
        </p:blipFill>
        <p:spPr>
          <a:xfrm>
            <a:off x="20" y="1282"/>
            <a:ext cx="9905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0911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1</Words>
  <Application>Microsoft Macintosh PowerPoint</Application>
  <PresentationFormat>A4 (210 x 297 mm)</PresentationFormat>
  <Paragraphs>1</Paragraphs>
  <Slides>13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7" baseType="lpstr">
      <vt:lpstr>Aptos</vt:lpstr>
      <vt:lpstr>Aptos Display</vt:lpstr>
      <vt:lpstr>Arial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Fanny Karlsson</dc:creator>
  <cp:lastModifiedBy>Fanny Karlsson</cp:lastModifiedBy>
  <cp:revision>1</cp:revision>
  <dcterms:created xsi:type="dcterms:W3CDTF">2024-04-19T19:55:51Z</dcterms:created>
  <dcterms:modified xsi:type="dcterms:W3CDTF">2024-04-19T19:59:03Z</dcterms:modified>
</cp:coreProperties>
</file>