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2"/>
  </p:notesMasterIdLst>
  <p:handoutMasterIdLst>
    <p:handoutMasterId r:id="rId13"/>
  </p:handoutMasterIdLst>
  <p:sldIdLst>
    <p:sldId id="303" r:id="rId2"/>
    <p:sldId id="306" r:id="rId3"/>
    <p:sldId id="315" r:id="rId4"/>
    <p:sldId id="326" r:id="rId5"/>
    <p:sldId id="305" r:id="rId6"/>
    <p:sldId id="313" r:id="rId7"/>
    <p:sldId id="316" r:id="rId8"/>
    <p:sldId id="327" r:id="rId9"/>
    <p:sldId id="329" r:id="rId10"/>
    <p:sldId id="328" r:id="rId11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tta" initials="L" lastIdx="2" clrIdx="0">
    <p:extLst>
      <p:ext uri="{19B8F6BF-5375-455C-9EA6-DF929625EA0E}">
        <p15:presenceInfo xmlns:p15="http://schemas.microsoft.com/office/powerpoint/2012/main" userId="Lot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802E"/>
    <a:srgbClr val="9F3029"/>
    <a:srgbClr val="33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75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12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5" tIns="45693" rIns="91385" bIns="4569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963" y="0"/>
            <a:ext cx="2945712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5" tIns="45693" rIns="91385" bIns="4569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48"/>
            <a:ext cx="2945712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5" tIns="45693" rIns="91385" bIns="4569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963" y="9430148"/>
            <a:ext cx="2945712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5" tIns="45693" rIns="91385" bIns="4569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A9F5439-78D0-4E57-AC0D-26EEDFA87E04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8077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375" y="0"/>
            <a:ext cx="2945712" cy="498077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468D2434-490F-4412-8C10-66E895101A19}" type="datetimeFigureOut">
              <a:rPr lang="sv-SE" smtClean="0"/>
              <a:t>2019-05-08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292" y="4777730"/>
            <a:ext cx="5439092" cy="390847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62"/>
            <a:ext cx="2945712" cy="498077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375" y="9428562"/>
            <a:ext cx="2945712" cy="498077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87742DD1-6261-45B8-B825-BAD02578CAE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2051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80D52-4A5E-4FEA-AA2F-1FFE6B907CD9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/>
          <p:cNvSpPr/>
          <p:nvPr userDrawn="1"/>
        </p:nvSpPr>
        <p:spPr>
          <a:xfrm>
            <a:off x="7092280" y="4653135"/>
            <a:ext cx="2051720" cy="220486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Klippt cirkel 7"/>
          <p:cNvSpPr/>
          <p:nvPr userDrawn="1"/>
        </p:nvSpPr>
        <p:spPr>
          <a:xfrm rot="3963257">
            <a:off x="6032487" y="3709905"/>
            <a:ext cx="3279437" cy="3279437"/>
          </a:xfrm>
          <a:prstGeom prst="chord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 userDrawn="1"/>
        </p:nvSpPr>
        <p:spPr>
          <a:xfrm>
            <a:off x="683568" y="548680"/>
            <a:ext cx="22685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 baseline="0" dirty="0">
                <a:solidFill>
                  <a:srgbClr val="9F802E"/>
                </a:solidFill>
                <a:latin typeface="Calibri" pitchFamily="34" charset="0"/>
                <a:cs typeface="Calibri" pitchFamily="34" charset="0"/>
              </a:rPr>
              <a:t>Upplands FF</a:t>
            </a:r>
          </a:p>
        </p:txBody>
      </p:sp>
      <p:sp>
        <p:nvSpPr>
          <p:cNvPr id="10" name="textruta 9"/>
          <p:cNvSpPr txBox="1"/>
          <p:nvPr userDrawn="1"/>
        </p:nvSpPr>
        <p:spPr>
          <a:xfrm>
            <a:off x="683568" y="6093296"/>
            <a:ext cx="5760640" cy="3077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1400" baseline="0" dirty="0">
                <a:solidFill>
                  <a:srgbClr val="9F3029"/>
                </a:solidFill>
                <a:latin typeface="Calibri" pitchFamily="34" charset="0"/>
                <a:cs typeface="Calibri" pitchFamily="34" charset="0"/>
              </a:rPr>
              <a:t>FOTBOLL FÖR ALLA, I EN TRYGG OCH UTVECKLANDE MILJÖ</a:t>
            </a:r>
          </a:p>
        </p:txBody>
      </p:sp>
      <p:pic>
        <p:nvPicPr>
          <p:cNvPr id="11" name="Bildobjekt 10" descr="uff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372200" y="4005064"/>
            <a:ext cx="2593226" cy="27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7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03E-A3CB-4B58-8C9E-ED7E63D67D09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29727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03E-A3CB-4B58-8C9E-ED7E63D67D09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80667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8B2A1-E7BA-4227-AF1C-9EE34AB044D5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90092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AF5B3-E54B-4780-9957-57DA485197F4}" type="slidenum">
              <a:rPr lang="sv-SE" altLang="sv-SE" smtClean="0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4003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03E-A3CB-4B58-8C9E-ED7E63D67D09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94709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03E-A3CB-4B58-8C9E-ED7E63D67D09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6062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29245-9CC9-441C-8A06-967E7CC07924}" type="slidenum">
              <a:rPr lang="sv-SE" altLang="sv-SE" smtClean="0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9766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5318-4D41-40A7-B348-DEA1539796AD}" type="slidenum">
              <a:rPr lang="sv-SE" altLang="sv-SE" smtClean="0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16275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03E-A3CB-4B58-8C9E-ED7E63D67D09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96670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alt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4A2-DAAD-4133-B87F-E0536316580F}" type="slidenum">
              <a:rPr lang="sv-SE" altLang="sv-SE" smtClean="0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20888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6103E-A3CB-4B58-8C9E-ED7E63D67D09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  <p:sp>
        <p:nvSpPr>
          <p:cNvPr id="7" name="Ellips 6"/>
          <p:cNvSpPr/>
          <p:nvPr userDrawn="1"/>
        </p:nvSpPr>
        <p:spPr>
          <a:xfrm>
            <a:off x="7812360" y="5805264"/>
            <a:ext cx="864096" cy="864096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3131840" y="6400800"/>
            <a:ext cx="2895600" cy="2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lang="sv-SE" altLang="sv-SE" sz="1400"/>
          </a:p>
        </p:txBody>
      </p:sp>
      <p:sp>
        <p:nvSpPr>
          <p:cNvPr id="9" name="textruta 8"/>
          <p:cNvSpPr txBox="1"/>
          <p:nvPr userDrawn="1"/>
        </p:nvSpPr>
        <p:spPr>
          <a:xfrm>
            <a:off x="683568" y="6093296"/>
            <a:ext cx="7200800" cy="3077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9F3029"/>
                </a:solidFill>
                <a:latin typeface="Calibri" pitchFamily="34" charset="0"/>
                <a:cs typeface="Calibri" pitchFamily="34" charset="0"/>
              </a:rPr>
              <a:t>UPPLANDS FOTBOLLFÖRBUND</a:t>
            </a:r>
            <a:r>
              <a:rPr lang="sv-SE" sz="1400" baseline="0" dirty="0">
                <a:solidFill>
                  <a:srgbClr val="9F3029"/>
                </a:solidFill>
                <a:latin typeface="Calibri" pitchFamily="34" charset="0"/>
                <a:cs typeface="Calibri" pitchFamily="34" charset="0"/>
              </a:rPr>
              <a:t> - </a:t>
            </a:r>
            <a:r>
              <a:rPr lang="sv-SE" sz="1400" dirty="0">
                <a:solidFill>
                  <a:srgbClr val="9F3029"/>
                </a:solidFill>
                <a:latin typeface="Calibri" pitchFamily="34" charset="0"/>
                <a:cs typeface="Calibri" pitchFamily="34" charset="0"/>
              </a:rPr>
              <a:t>FOTBOLL FÖR ALLA, I EN TRYGG OCH UTVECKLANDE MILJÖ</a:t>
            </a:r>
          </a:p>
        </p:txBody>
      </p:sp>
      <p:pic>
        <p:nvPicPr>
          <p:cNvPr id="10" name="Bildobjekt 9" descr="uff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956376" y="5949280"/>
            <a:ext cx="594179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09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285440" y="965199"/>
            <a:ext cx="5535023" cy="3975969"/>
          </a:xfrm>
        </p:spPr>
        <p:txBody>
          <a:bodyPr anchor="ctr">
            <a:normAutofit/>
          </a:bodyPr>
          <a:lstStyle/>
          <a:p>
            <a:pPr algn="l"/>
            <a:r>
              <a:rPr lang="sv-SE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AR BLANCA" panose="02000000000000000000" pitchFamily="2" charset="0"/>
              </a:rPr>
              <a:t>Upplandsbygds fotbollsföreningar som landsbygdsutvecklare</a:t>
            </a:r>
            <a:endParaRPr lang="sv-SE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1918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Bildobjekt 5">
            <a:extLst>
              <a:ext uri="{FF2B5EF4-FFF2-40B4-BE49-F238E27FC236}">
                <a16:creationId xmlns:a16="http://schemas.microsoft.com/office/drawing/2014/main" id="{20DBC6E4-8CBD-42BE-BA6E-6FDEEDEF3B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26" y="1124744"/>
            <a:ext cx="1892530" cy="2450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3FE7596-19E5-4C89-8AF7-6C34DAE97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  <a:latin typeface="AR BLANCA"/>
              </a:rPr>
              <a:t>Kontakt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C7925D-9F4A-4248-A5AB-76660BC4E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1484784"/>
            <a:ext cx="4783327" cy="417646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v-SE" b="1" dirty="0"/>
              <a:t>Lotta Törnkvist</a:t>
            </a:r>
          </a:p>
          <a:p>
            <a:pPr marL="0" indent="0" algn="ctr">
              <a:buNone/>
            </a:pPr>
            <a:r>
              <a:rPr lang="sv-SE" dirty="0"/>
              <a:t>018-430 60 79</a:t>
            </a:r>
          </a:p>
          <a:p>
            <a:pPr marL="0" indent="0" algn="ctr">
              <a:buNone/>
            </a:pPr>
            <a:r>
              <a:rPr lang="sv-SE" dirty="0"/>
              <a:t>lotta@upplandsff.se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146AD89-7025-4C2E-9D47-4C515AFDDD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13507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/>
          <p:cNvSpPr>
            <a:spLocks noGrp="1"/>
          </p:cNvSpPr>
          <p:nvPr>
            <p:ph type="body" sz="half" idx="2"/>
          </p:nvPr>
        </p:nvSpPr>
        <p:spPr>
          <a:xfrm>
            <a:off x="539553" y="2057400"/>
            <a:ext cx="2880314" cy="32438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en-US" sz="2000" dirty="0"/>
              <a:t>40 </a:t>
            </a:r>
            <a:r>
              <a:rPr lang="en-US" sz="2000" dirty="0" err="1"/>
              <a:t>fotbollsföreningar</a:t>
            </a:r>
            <a:r>
              <a:rPr lang="en-US" sz="2000" dirty="0"/>
              <a:t>.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en-US" sz="2000" dirty="0"/>
              <a:t>4 </a:t>
            </a:r>
            <a:r>
              <a:rPr lang="en-US" sz="2000" dirty="0" err="1"/>
              <a:t>kommuner</a:t>
            </a:r>
            <a:r>
              <a:rPr lang="en-US" sz="2000" dirty="0"/>
              <a:t>.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en-US" sz="2000" dirty="0" err="1"/>
              <a:t>Länstyrelsen</a:t>
            </a:r>
            <a:r>
              <a:rPr lang="en-US" sz="2000" dirty="0"/>
              <a:t>.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en-US" sz="2000" dirty="0" err="1"/>
              <a:t>Jordbruksverket</a:t>
            </a:r>
            <a:r>
              <a:rPr lang="en-US" sz="2000" dirty="0"/>
              <a:t>.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en-US" sz="2000" dirty="0" err="1"/>
              <a:t>Idrottsförbundet</a:t>
            </a:r>
            <a:r>
              <a:rPr lang="en-US" sz="2000" dirty="0"/>
              <a:t>/SISU.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en-US" sz="2000" dirty="0" err="1"/>
              <a:t>Arbertsförmedlingen</a:t>
            </a:r>
            <a:endParaRPr lang="en-US" sz="2000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en-US" sz="2000" dirty="0" err="1"/>
              <a:t>Upplands</a:t>
            </a:r>
            <a:r>
              <a:rPr lang="en-US" sz="2000" dirty="0"/>
              <a:t> FF.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22FF3CAC-5E10-46CA-A66B-DC789BFFAA9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39" b="8739"/>
          <a:stretch/>
        </p:blipFill>
        <p:spPr>
          <a:xfrm>
            <a:off x="5148064" y="2410077"/>
            <a:ext cx="2263474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7C284FFB-669B-466D-8DCD-5D60E5C5EE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35" y="712964"/>
            <a:ext cx="7293130" cy="94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48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D4540D-CF29-4595-9608-6FC5F8C02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  <a:latin typeface="AR BLANCA"/>
              </a:rPr>
              <a:t>Nya mötesplatser och dagbesökare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F749C1-84D7-4E98-82A1-FEE348DE6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5111" y="1844824"/>
            <a:ext cx="4783327" cy="3545243"/>
          </a:xfrm>
        </p:spPr>
        <p:txBody>
          <a:bodyPr anchor="ctr">
            <a:normAutofit/>
          </a:bodyPr>
          <a:lstStyle/>
          <a:p>
            <a:r>
              <a:rPr lang="sv-SE" dirty="0"/>
              <a:t>Idrottscaféer.</a:t>
            </a:r>
          </a:p>
          <a:p>
            <a:r>
              <a:rPr lang="sv-SE" dirty="0"/>
              <a:t>Midsommar firande.</a:t>
            </a:r>
          </a:p>
          <a:p>
            <a:r>
              <a:rPr lang="sv-SE" dirty="0"/>
              <a:t>Ungdomsgårdar.</a:t>
            </a:r>
          </a:p>
          <a:p>
            <a:r>
              <a:rPr lang="sv-SE" dirty="0"/>
              <a:t>Cuper.</a:t>
            </a:r>
          </a:p>
          <a:p>
            <a:r>
              <a:rPr lang="sv-SE" dirty="0"/>
              <a:t>Boule.</a:t>
            </a:r>
          </a:p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5D89F2A2-59A7-4C4E-B0E0-915EEC4C40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164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>
            <a:normAutofit/>
          </a:bodyPr>
          <a:lstStyle/>
          <a:p>
            <a:pPr algn="ctr" defTabSz="914400"/>
            <a:r>
              <a:rPr lang="en-US" dirty="0" err="1">
                <a:solidFill>
                  <a:schemeClr val="accent1"/>
                </a:solidFill>
                <a:latin typeface="AR BLANCA"/>
              </a:rPr>
              <a:t>Nyskapande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arbetstillfällen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 o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tjänster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för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invånadre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,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samt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bättre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tillgång</a:t>
            </a:r>
            <a:r>
              <a:rPr lang="en-US" dirty="0">
                <a:solidFill>
                  <a:schemeClr val="accent1"/>
                </a:solidFill>
                <a:latin typeface="AR BLANCA"/>
              </a:rPr>
              <a:t> till service o/e </a:t>
            </a:r>
            <a:r>
              <a:rPr lang="en-US" dirty="0" err="1">
                <a:solidFill>
                  <a:schemeClr val="accent1"/>
                </a:solidFill>
                <a:latin typeface="AR BLANCA"/>
              </a:rPr>
              <a:t>infrastruktur</a:t>
            </a:r>
            <a:br>
              <a:rPr lang="en-US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409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spcBef>
                <a:spcPts val="1000"/>
              </a:spcBef>
              <a:buNone/>
            </a:pPr>
            <a:r>
              <a:rPr lang="en-US" dirty="0"/>
              <a:t>Få befintliga kansli att utöka sin verksamhet med t.ex nya </a:t>
            </a:r>
            <a:r>
              <a:rPr lang="en-US" dirty="0" err="1"/>
              <a:t>tjänster</a:t>
            </a:r>
            <a:r>
              <a:rPr lang="en-US" dirty="0"/>
              <a:t>.</a:t>
            </a:r>
          </a:p>
          <a:p>
            <a:pPr marL="0" indent="0" defTabSz="914400">
              <a:spcBef>
                <a:spcPts val="1000"/>
              </a:spcBef>
              <a:buNone/>
            </a:pPr>
            <a:endParaRPr lang="en-US" dirty="0"/>
          </a:p>
          <a:p>
            <a:r>
              <a:rPr lang="sv-SE" dirty="0"/>
              <a:t>Administrativa tjänster.</a:t>
            </a:r>
          </a:p>
          <a:p>
            <a:r>
              <a:rPr lang="sv-SE" dirty="0"/>
              <a:t>Vaktmästeritjänster.</a:t>
            </a:r>
          </a:p>
          <a:p>
            <a:r>
              <a:rPr lang="sv-SE" dirty="0"/>
              <a:t>Kopieringsservice.</a:t>
            </a:r>
          </a:p>
          <a:p>
            <a:r>
              <a:rPr lang="sv-SE" dirty="0"/>
              <a:t>Ekonomitjänster.</a:t>
            </a:r>
          </a:p>
          <a:p>
            <a:r>
              <a:rPr lang="sv-SE" dirty="0"/>
              <a:t>Café verksamhet.</a:t>
            </a:r>
          </a:p>
          <a:p>
            <a:pPr marL="0" indent="0" defTabSz="914400">
              <a:spcBef>
                <a:spcPts val="1000"/>
              </a:spcBef>
              <a:buNone/>
            </a:pPr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A2EE8E-AB5D-4036-83BD-3D2FB53ACA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600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  <a:latin typeface="AR BLANCA" panose="02000000000000000000" pitchFamily="2" charset="0"/>
              </a:rPr>
              <a:t>Nya fritids- och kulturverksamhet för unga till äldre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732023" y="1700808"/>
            <a:ext cx="4783327" cy="3528392"/>
          </a:xfrm>
        </p:spPr>
        <p:txBody>
          <a:bodyPr anchor="ctr">
            <a:normAutofit/>
          </a:bodyPr>
          <a:lstStyle/>
          <a:p>
            <a:r>
              <a:rPr lang="sv-SE" dirty="0"/>
              <a:t>Ungdomskvällar.</a:t>
            </a:r>
          </a:p>
          <a:p>
            <a:r>
              <a:rPr lang="sv-SE" dirty="0"/>
              <a:t>Familjedagar.</a:t>
            </a:r>
          </a:p>
          <a:p>
            <a:r>
              <a:rPr lang="sv-SE" dirty="0"/>
              <a:t>Integrationsarbeten.</a:t>
            </a:r>
          </a:p>
          <a:p>
            <a:r>
              <a:rPr lang="sv-SE" dirty="0"/>
              <a:t>Idrottscaféer. </a:t>
            </a:r>
          </a:p>
          <a:p>
            <a:r>
              <a:rPr lang="sv-SE" dirty="0"/>
              <a:t>Yoga.</a:t>
            </a:r>
          </a:p>
          <a:p>
            <a:r>
              <a:rPr lang="sv-SE" dirty="0"/>
              <a:t>Gruppträningar.</a:t>
            </a:r>
          </a:p>
          <a:p>
            <a:r>
              <a:rPr lang="sv-SE" dirty="0"/>
              <a:t>Träningsläger för utomstående i alla idrotter.</a:t>
            </a:r>
          </a:p>
          <a:p>
            <a:r>
              <a:rPr lang="sv-SE" dirty="0"/>
              <a:t>Boendeverksamhet ex vandrarhem.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D88D362-3ABB-4F3D-8377-1EB1AB4081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1844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E78519E-9362-46BC-B396-6E149EA71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sv-SE">
                <a:solidFill>
                  <a:schemeClr val="accent1"/>
                </a:solidFill>
                <a:latin typeface="AR BLANCA"/>
              </a:rPr>
              <a:t>Nya nätverks- och samarbets konstellationer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7617A8-465D-43FA-9B9B-CE1BA17C0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4" y="963877"/>
            <a:ext cx="4783326" cy="4930246"/>
          </a:xfrm>
        </p:spPr>
        <p:txBody>
          <a:bodyPr anchor="ctr">
            <a:normAutofit/>
          </a:bodyPr>
          <a:lstStyle/>
          <a:p>
            <a:r>
              <a:rPr lang="sv-SE" dirty="0"/>
              <a:t>Förening, företag och kommun i samverkan för träningsläger, marknad, byggnationer. </a:t>
            </a:r>
            <a:r>
              <a:rPr lang="sv-SE" sz="1800" dirty="0"/>
              <a:t>(vandrarhem, bevattning, midsommar, bygdegårdsevenemang, danser </a:t>
            </a:r>
            <a:r>
              <a:rPr lang="sv-SE" sz="1800" dirty="0" err="1"/>
              <a:t>m.m</a:t>
            </a:r>
            <a:r>
              <a:rPr lang="sv-SE" sz="1800" dirty="0"/>
              <a:t>)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C9A95C9-072D-4BA1-9A63-7A7DEFB42C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1775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6ADC184-3BCF-4354-B924-48E050FC0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sv-SE">
                <a:solidFill>
                  <a:schemeClr val="accent1"/>
                </a:solidFill>
                <a:latin typeface="AR BLANCA"/>
              </a:rPr>
              <a:t>Nya virtuella mötesplatser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381C66-24FC-4556-BEA8-E2AF16757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2269976"/>
            <a:ext cx="4783327" cy="2743200"/>
          </a:xfrm>
        </p:spPr>
        <p:txBody>
          <a:bodyPr anchor="ctr">
            <a:normAutofit/>
          </a:bodyPr>
          <a:lstStyle/>
          <a:p>
            <a:r>
              <a:rPr lang="sv-SE" dirty="0"/>
              <a:t>Skapa mötesplatser som </a:t>
            </a:r>
            <a:r>
              <a:rPr lang="sv-SE" dirty="0" err="1"/>
              <a:t>t.ex</a:t>
            </a:r>
            <a:r>
              <a:rPr lang="sv-SE" dirty="0"/>
              <a:t> Facebookgrupp med deltagande föreningar, företag och kommuner för att lära av varandra.</a:t>
            </a:r>
          </a:p>
          <a:p>
            <a:pPr marL="0" indent="0">
              <a:buNone/>
            </a:pPr>
            <a:r>
              <a:rPr lang="sv-SE" dirty="0"/>
              <a:t>   (Kan även vara andra sociala nätverk)</a:t>
            </a:r>
          </a:p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C6077022-569E-45D1-9773-470F0B9296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0461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3FE7596-19E5-4C89-8AF7-6C34DAE97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  <a:latin typeface="AR BLANCA"/>
              </a:rPr>
              <a:t>Ungdoms check</a:t>
            </a:r>
            <a:endParaRPr lang="sv-SE" sz="1800" dirty="0">
              <a:solidFill>
                <a:schemeClr val="accent1"/>
              </a:solidFill>
              <a:latin typeface="AR BLANCA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C7925D-9F4A-4248-A5AB-76660BC4E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3928" y="1831421"/>
            <a:ext cx="4783327" cy="296917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br>
              <a:rPr lang="sv-SE" dirty="0"/>
            </a:b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1B9FC4DB-4FD0-47EC-89EA-CB9E16F2EE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 descr="https://www.upplandsbygd.se/upload/images/Vision.png">
            <a:extLst>
              <a:ext uri="{FF2B5EF4-FFF2-40B4-BE49-F238E27FC236}">
                <a16:creationId xmlns:a16="http://schemas.microsoft.com/office/drawing/2014/main" id="{59F3B9EE-D2D6-4971-91A2-D349E9516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9" y="1124744"/>
            <a:ext cx="4392484" cy="413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395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3FE7596-19E5-4C89-8AF7-6C34DAE97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chemeClr val="accent1"/>
                </a:solidFill>
                <a:latin typeface="AR BLANCA"/>
              </a:rPr>
              <a:t>Kontakt ungdomscheck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C7925D-9F4A-4248-A5AB-76660BC4E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1484784"/>
            <a:ext cx="4783327" cy="417646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v-SE" b="1" dirty="0"/>
              <a:t>Pontus Gunnarsson</a:t>
            </a:r>
          </a:p>
          <a:p>
            <a:pPr marL="0" indent="0" algn="ctr">
              <a:buNone/>
            </a:pPr>
            <a:r>
              <a:rPr lang="sv-SE" dirty="0"/>
              <a:t>073-843 33 22</a:t>
            </a:r>
          </a:p>
          <a:p>
            <a:pPr marL="0" indent="0" algn="ctr">
              <a:buNone/>
            </a:pPr>
            <a:r>
              <a:rPr lang="sv-SE" dirty="0"/>
              <a:t>pontus@upplandsbygd.se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146AD89-7025-4C2E-9D47-4C515AFDDD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3" y="519449"/>
            <a:ext cx="1892530" cy="2450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50797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3712</TotalTime>
  <Words>200</Words>
  <Application>Microsoft Office PowerPoint</Application>
  <PresentationFormat>Bildspel på skärmen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 BLANCA</vt:lpstr>
      <vt:lpstr>Arial</vt:lpstr>
      <vt:lpstr>Calibri</vt:lpstr>
      <vt:lpstr>Calibri Light</vt:lpstr>
      <vt:lpstr>Times New Roman</vt:lpstr>
      <vt:lpstr>Office-tema</vt:lpstr>
      <vt:lpstr>Upplandsbygds fotbollsföreningar som landsbygdsutvecklare</vt:lpstr>
      <vt:lpstr>PowerPoint-presentation</vt:lpstr>
      <vt:lpstr>Nya mötesplatser och dagbesökare</vt:lpstr>
      <vt:lpstr>Nyskapande arbetstillfällen o tjänster för invånadre, samt bättre tillgång till service o/e infrastruktur </vt:lpstr>
      <vt:lpstr>Nya fritids- och kulturverksamhet för unga till äldre</vt:lpstr>
      <vt:lpstr>Nya nätverks- och samarbets konstellationer</vt:lpstr>
      <vt:lpstr>Nya virtuella mötesplatser</vt:lpstr>
      <vt:lpstr>Ungdoms check</vt:lpstr>
      <vt:lpstr>Kontakt ungdomscheck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Upplandsbygds fotbollsföreningar som landsbygdsutvecklare</dc:title>
  <dc:creator>Lotta</dc:creator>
  <cp:lastModifiedBy>Lotta</cp:lastModifiedBy>
  <cp:revision>79</cp:revision>
  <cp:lastPrinted>2018-11-20T13:17:00Z</cp:lastPrinted>
  <dcterms:created xsi:type="dcterms:W3CDTF">2018-11-20T09:08:10Z</dcterms:created>
  <dcterms:modified xsi:type="dcterms:W3CDTF">2019-05-09T06:56:46Z</dcterms:modified>
</cp:coreProperties>
</file>