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08" y="212877"/>
            <a:ext cx="1694885" cy="160942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31" y="6528692"/>
            <a:ext cx="2304232" cy="23810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049280" y="614755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2025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270723" y="1773519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Overallströja </a:t>
            </a:r>
            <a:r>
              <a:rPr lang="sv-SE" sz="1000" dirty="0" err="1"/>
              <a:t>Miteam</a:t>
            </a:r>
            <a:r>
              <a:rPr lang="sv-SE" sz="1000" dirty="0"/>
              <a:t> </a:t>
            </a:r>
          </a:p>
          <a:p>
            <a:pPr algn="ctr"/>
            <a:r>
              <a:rPr lang="sv-SE" sz="1000" dirty="0"/>
              <a:t>Specialdesignad ca 8 veckors leveranstid</a:t>
            </a:r>
          </a:p>
          <a:p>
            <a:pPr algn="ctr"/>
            <a:r>
              <a:rPr lang="sv-SE" sz="1000" dirty="0"/>
              <a:t>Tillverkas hel- eller kort dragkedja </a:t>
            </a:r>
          </a:p>
          <a:p>
            <a:pPr algn="ctr"/>
            <a:r>
              <a:rPr lang="sv-SE" sz="1000" dirty="0"/>
              <a:t>Jr 429:- Sr 469:-   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393666" y="4946853"/>
            <a:ext cx="1565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Shorts </a:t>
            </a:r>
            <a:r>
              <a:rPr lang="sv-SE" sz="1000" dirty="0" err="1"/>
              <a:t>Squadra</a:t>
            </a:r>
            <a:r>
              <a:rPr lang="sv-SE" sz="1000" dirty="0"/>
              <a:t> 25</a:t>
            </a:r>
          </a:p>
          <a:p>
            <a:pPr algn="ctr"/>
            <a:r>
              <a:rPr lang="sv-SE" sz="1000" dirty="0"/>
              <a:t>Jr 249:-(JJ2417)</a:t>
            </a:r>
          </a:p>
          <a:p>
            <a:pPr algn="ctr"/>
            <a:r>
              <a:rPr lang="sv-SE" sz="1000" dirty="0"/>
              <a:t> Sr 279:- (JH3402)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997178" y="1773519"/>
            <a:ext cx="21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Overallströja </a:t>
            </a:r>
            <a:r>
              <a:rPr lang="sv-SE" sz="1000" dirty="0" err="1"/>
              <a:t>Tiro</a:t>
            </a:r>
            <a:r>
              <a:rPr lang="sv-SE" sz="1000" dirty="0"/>
              <a:t> 24</a:t>
            </a:r>
          </a:p>
          <a:p>
            <a:pPr algn="ctr"/>
            <a:r>
              <a:rPr lang="sv-SE" sz="1000" dirty="0"/>
              <a:t>Tillverkas hel- eller kort dragkedja </a:t>
            </a:r>
          </a:p>
          <a:p>
            <a:pPr algn="ctr"/>
            <a:r>
              <a:rPr lang="sv-SE" sz="1000" dirty="0"/>
              <a:t>Jr 449:- Sr 529:- </a:t>
            </a:r>
          </a:p>
          <a:p>
            <a:pPr algn="ctr"/>
            <a:r>
              <a:rPr lang="sv-SE" sz="1000" dirty="0"/>
              <a:t>(IJ9958/IJ9959)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2406731" y="5027936"/>
            <a:ext cx="1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std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Coachjacka/</a:t>
            </a:r>
          </a:p>
          <a:p>
            <a:pPr algn="ctr"/>
            <a:r>
              <a:rPr lang="sv-SE" sz="1000" dirty="0"/>
              <a:t>Spelarvärmarjacka</a:t>
            </a:r>
          </a:p>
          <a:p>
            <a:pPr algn="ctr"/>
            <a:r>
              <a:rPr lang="sv-SE" sz="1000" dirty="0"/>
              <a:t>Sr 929:- (IB6076)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4473039" y="5001734"/>
            <a:ext cx="1484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allweather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569:- (IK4014)</a:t>
            </a:r>
          </a:p>
          <a:p>
            <a:pPr algn="ctr"/>
            <a:r>
              <a:rPr lang="sv-SE" sz="1000" dirty="0"/>
              <a:t>Sr 609:- (IK4010)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8577001" y="4899220"/>
            <a:ext cx="1133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25 </a:t>
            </a:r>
            <a:r>
              <a:rPr lang="sv-SE" sz="1000" dirty="0" err="1"/>
              <a:t>training</a:t>
            </a:r>
            <a:r>
              <a:rPr lang="sv-SE" sz="1000" dirty="0"/>
              <a:t> shorts med ficka </a:t>
            </a:r>
          </a:p>
          <a:p>
            <a:pPr algn="ctr"/>
            <a:r>
              <a:rPr lang="sv-SE" sz="1000" dirty="0"/>
              <a:t>369:- (JF0571)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9006160" y="1888183"/>
            <a:ext cx="1734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Squad</a:t>
            </a:r>
            <a:r>
              <a:rPr lang="sv-SE" sz="1000" dirty="0"/>
              <a:t> 25 bomullspiké</a:t>
            </a:r>
          </a:p>
          <a:p>
            <a:pPr algn="ctr"/>
            <a:r>
              <a:rPr lang="sv-SE" sz="1000" dirty="0"/>
              <a:t>329:-</a:t>
            </a:r>
          </a:p>
          <a:p>
            <a:pPr algn="ctr"/>
            <a:r>
              <a:rPr lang="sv-SE" sz="1000" dirty="0"/>
              <a:t>Svart (JY3417)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2005025" y="5867175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Kontakt</a:t>
            </a:r>
          </a:p>
          <a:p>
            <a:pPr algn="ctr"/>
            <a:r>
              <a:rPr lang="sv-SE" sz="1200" b="1" dirty="0"/>
              <a:t>Intersport Boländerna</a:t>
            </a:r>
          </a:p>
          <a:p>
            <a:pPr algn="ctr"/>
            <a:r>
              <a:rPr lang="sv-SE" sz="1200" b="1" dirty="0" err="1"/>
              <a:t>Rapsgatan</a:t>
            </a:r>
            <a:r>
              <a:rPr lang="sv-SE" sz="1200" b="1" dirty="0"/>
              <a:t> 1B</a:t>
            </a:r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80" name="textruta 79"/>
          <p:cNvSpPr txBox="1"/>
          <p:nvPr/>
        </p:nvSpPr>
        <p:spPr>
          <a:xfrm>
            <a:off x="158778" y="5027936"/>
            <a:ext cx="175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Squad</a:t>
            </a:r>
            <a:r>
              <a:rPr lang="sv-SE" sz="1000" dirty="0"/>
              <a:t> 25</a:t>
            </a:r>
          </a:p>
          <a:p>
            <a:pPr algn="ctr"/>
            <a:r>
              <a:rPr lang="sv-SE" sz="1000" dirty="0" err="1"/>
              <a:t>Training</a:t>
            </a:r>
            <a:r>
              <a:rPr lang="sv-SE" sz="1000" dirty="0"/>
              <a:t> pant</a:t>
            </a:r>
          </a:p>
          <a:p>
            <a:pPr algn="ctr"/>
            <a:r>
              <a:rPr lang="sv-SE" sz="1000" dirty="0"/>
              <a:t>Jr 399:- (JE2777)</a:t>
            </a:r>
          </a:p>
          <a:p>
            <a:pPr algn="ctr"/>
            <a:r>
              <a:rPr lang="sv-SE" sz="1000" dirty="0"/>
              <a:t> Sr 439:- (JE2782)</a:t>
            </a:r>
          </a:p>
        </p:txBody>
      </p:sp>
      <p:pic>
        <p:nvPicPr>
          <p:cNvPr id="50" name="Bildobjekt 4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13" y="452044"/>
            <a:ext cx="156324" cy="203498"/>
          </a:xfrm>
          <a:prstGeom prst="rect">
            <a:avLst/>
          </a:prstGeom>
        </p:spPr>
      </p:pic>
      <p:pic>
        <p:nvPicPr>
          <p:cNvPr id="5" name="Picture 2" descr="Klubbinfo - Rasbo IK - IdrottOnline Klub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297" y="5278733"/>
            <a:ext cx="709211" cy="9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rket.acgaccent.com/GR/69f436b3-7f8d-4391-847b-6f2da0fd346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19446"/>
          <a:stretch/>
        </p:blipFill>
        <p:spPr bwMode="auto">
          <a:xfrm>
            <a:off x="2380072" y="2694193"/>
            <a:ext cx="1398615" cy="22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arket.acgaccent.com/GR/f38e57cb-01ce-4eb6-8496-3bb00311af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3490"/>
          <a:stretch/>
        </p:blipFill>
        <p:spPr bwMode="auto">
          <a:xfrm>
            <a:off x="4473039" y="2694193"/>
            <a:ext cx="1524398" cy="20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ruta 40"/>
          <p:cNvSpPr txBox="1"/>
          <p:nvPr/>
        </p:nvSpPr>
        <p:spPr>
          <a:xfrm>
            <a:off x="4331751" y="5727301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/>
              <a:t>Tryckkostnader</a:t>
            </a:r>
          </a:p>
          <a:p>
            <a:pPr algn="ctr"/>
            <a:r>
              <a:rPr lang="sv-SE" sz="1000" b="1" dirty="0"/>
              <a:t>Klubbmärke ingår på de produkter där det syns på bilden</a:t>
            </a:r>
          </a:p>
          <a:p>
            <a:pPr algn="ctr"/>
            <a:r>
              <a:rPr lang="sv-SE" sz="1000" b="1" dirty="0"/>
              <a:t>Namn Höjd 15mm 50:-</a:t>
            </a:r>
          </a:p>
          <a:p>
            <a:pPr algn="ctr"/>
            <a:r>
              <a:rPr lang="sv-SE" sz="1000" b="1" dirty="0"/>
              <a:t>Initialer Höjd 5cm 50:-</a:t>
            </a:r>
          </a:p>
          <a:p>
            <a:pPr algn="ctr"/>
            <a:r>
              <a:rPr lang="sv-SE" sz="1000" b="1" dirty="0"/>
              <a:t>Siffra Höjd 5cm 40:-/plagg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056914" y="1782878"/>
            <a:ext cx="157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t-shirt </a:t>
            </a:r>
            <a:r>
              <a:rPr lang="sv-SE" sz="1000" dirty="0" err="1"/>
              <a:t>Tiro</a:t>
            </a:r>
            <a:r>
              <a:rPr lang="sv-SE" sz="1000" dirty="0"/>
              <a:t> 24</a:t>
            </a:r>
          </a:p>
          <a:p>
            <a:pPr algn="ctr"/>
            <a:r>
              <a:rPr lang="sv-SE" sz="1000" dirty="0"/>
              <a:t>Jr: 249:-(IJ7674)</a:t>
            </a:r>
          </a:p>
          <a:p>
            <a:pPr algn="ctr"/>
            <a:r>
              <a:rPr lang="sv-SE" sz="1000" dirty="0"/>
              <a:t>Sr: 289:- (IJ7676)</a:t>
            </a:r>
          </a:p>
          <a:p>
            <a:pPr algn="ctr"/>
            <a:endParaRPr lang="sv-SE" sz="1000" dirty="0"/>
          </a:p>
        </p:txBody>
      </p:sp>
      <p:sp>
        <p:nvSpPr>
          <p:cNvPr id="10" name="AutoShape 6" descr="data:image/png;base64,iVBORw0KGgoAAAANSUhEUgAAAWIAAAJYCAYAAABYVewsAAAAAXNSR0IArs4c6QAAE3BJREFUeF7t1EENAAAMArHh3/Rk3KczQFIWdo4AAQIEUoGl6cIJECBA4AyxJ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gAUL8AllY4s+6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9"/>
          <a:srcRect l="20186" t="13147" r="41313" b="8954"/>
          <a:stretch/>
        </p:blipFill>
        <p:spPr>
          <a:xfrm>
            <a:off x="4134740" y="338107"/>
            <a:ext cx="1296527" cy="1474885"/>
          </a:xfrm>
          <a:prstGeom prst="rect">
            <a:avLst/>
          </a:prstGeom>
        </p:spPr>
      </p:pic>
      <p:pic>
        <p:nvPicPr>
          <p:cNvPr id="16" name="Picture 2" descr="adidas Squadra 25 M träningsbyxor Svart">
            <a:extLst>
              <a:ext uri="{FF2B5EF4-FFF2-40B4-BE49-F238E27FC236}">
                <a16:creationId xmlns:a16="http://schemas.microsoft.com/office/drawing/2014/main" id="{4D67972A-2E32-A983-ABA4-2FF89B117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r="32512"/>
          <a:stretch/>
        </p:blipFill>
        <p:spPr bwMode="auto">
          <a:xfrm>
            <a:off x="653081" y="2707402"/>
            <a:ext cx="781291" cy="22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E4128-7DD0-2AA0-3A30-DC86FDCB7941}"/>
              </a:ext>
            </a:extLst>
          </p:cNvPr>
          <p:cNvSpPr txBox="1"/>
          <p:nvPr/>
        </p:nvSpPr>
        <p:spPr>
          <a:xfrm>
            <a:off x="9961365" y="4714554"/>
            <a:ext cx="189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LEDARE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7D4EFC-7D0E-59C9-CEC9-8BBAAC792E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742" t="25120" r="59326" b="19071"/>
          <a:stretch/>
        </p:blipFill>
        <p:spPr>
          <a:xfrm>
            <a:off x="2572947" y="325971"/>
            <a:ext cx="1190945" cy="1441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3FB90-BADA-01F9-2321-DE5E4499B5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5742" y="251259"/>
            <a:ext cx="1265766" cy="158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435A7D-8111-3810-C3BA-83D5002915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6120" y="251259"/>
            <a:ext cx="1317111" cy="1580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2E3D48-4B52-1DE6-CCAB-5642587550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6484" y="3429000"/>
            <a:ext cx="1219306" cy="1396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56E4C1-B6BB-E663-EB98-5D6AC53DC0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7001" y="3395416"/>
            <a:ext cx="1088663" cy="12783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D67FEF-CA9B-BE93-7750-32051A7381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45430" y="368434"/>
            <a:ext cx="1296527" cy="1453872"/>
          </a:xfrm>
          <a:prstGeom prst="rect">
            <a:avLst/>
          </a:prstGeom>
        </p:spPr>
      </p:pic>
      <p:sp>
        <p:nvSpPr>
          <p:cNvPr id="18" name="textruta 42">
            <a:extLst>
              <a:ext uri="{FF2B5EF4-FFF2-40B4-BE49-F238E27FC236}">
                <a16:creationId xmlns:a16="http://schemas.microsoft.com/office/drawing/2014/main" id="{845068C9-A4EE-35F7-A840-DF6A1F0D57C4}"/>
              </a:ext>
            </a:extLst>
          </p:cNvPr>
          <p:cNvSpPr txBox="1"/>
          <p:nvPr/>
        </p:nvSpPr>
        <p:spPr>
          <a:xfrm>
            <a:off x="6285139" y="1800483"/>
            <a:ext cx="139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Tränings/Bortatröja </a:t>
            </a:r>
          </a:p>
          <a:p>
            <a:pPr algn="ctr"/>
            <a:r>
              <a:rPr lang="sv-SE" sz="1000" dirty="0" err="1"/>
              <a:t>Tabela</a:t>
            </a:r>
            <a:endParaRPr lang="sv-SE" sz="1000" dirty="0"/>
          </a:p>
          <a:p>
            <a:pPr algn="ctr"/>
            <a:r>
              <a:rPr lang="sv-SE" sz="1000" dirty="0"/>
              <a:t>Jr 209:-</a:t>
            </a:r>
          </a:p>
          <a:p>
            <a:pPr algn="ctr"/>
            <a:r>
              <a:rPr lang="sv-SE" sz="1000" dirty="0"/>
              <a:t>Sr 249:-</a:t>
            </a:r>
          </a:p>
        </p:txBody>
      </p:sp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185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Fredrik Bergstrand</cp:lastModifiedBy>
  <cp:revision>64</cp:revision>
  <cp:lastPrinted>2025-01-10T14:51:04Z</cp:lastPrinted>
  <dcterms:created xsi:type="dcterms:W3CDTF">2019-11-26T14:13:55Z</dcterms:created>
  <dcterms:modified xsi:type="dcterms:W3CDTF">2025-04-09T13:51:30Z</dcterms:modified>
</cp:coreProperties>
</file>