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82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529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83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0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864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41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65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790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885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49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70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3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FE5A6-CAE7-4BFC-A72A-440C4BDA5B09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B5C07-A692-494F-8E39-CAE66D0AD9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187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microsoft.com/office/2007/relationships/hdphoto" Target="../media/hdphoto1.wdp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8" y="351166"/>
            <a:ext cx="1523474" cy="1446661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231" y="6528692"/>
            <a:ext cx="2304232" cy="238104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10049280" y="6147552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2025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-270723" y="1773519"/>
            <a:ext cx="262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Overallströja </a:t>
            </a:r>
            <a:r>
              <a:rPr lang="sv-SE" sz="1000" dirty="0" err="1"/>
              <a:t>Miteam</a:t>
            </a:r>
            <a:r>
              <a:rPr lang="sv-SE" sz="1000" dirty="0"/>
              <a:t> </a:t>
            </a:r>
          </a:p>
          <a:p>
            <a:pPr algn="ctr"/>
            <a:r>
              <a:rPr lang="sv-SE" sz="1000" dirty="0"/>
              <a:t>Specialdesignad ca 8 veckors leveranstid</a:t>
            </a:r>
          </a:p>
          <a:p>
            <a:pPr algn="ctr"/>
            <a:r>
              <a:rPr lang="sv-SE" sz="1000" dirty="0"/>
              <a:t>Tillverkas hel- eller kort dragkedja </a:t>
            </a:r>
          </a:p>
          <a:p>
            <a:pPr algn="ctr"/>
            <a:r>
              <a:rPr lang="sv-SE" sz="1000" dirty="0"/>
              <a:t>Jr 429:- Sr 469:-   </a:t>
            </a:r>
          </a:p>
        </p:txBody>
      </p:sp>
      <p:sp>
        <p:nvSpPr>
          <p:cNvPr id="20" name="textruta 19"/>
          <p:cNvSpPr txBox="1"/>
          <p:nvPr/>
        </p:nvSpPr>
        <p:spPr>
          <a:xfrm>
            <a:off x="5462178" y="1738675"/>
            <a:ext cx="15658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Shorts </a:t>
            </a:r>
            <a:r>
              <a:rPr lang="sv-SE" sz="1000" dirty="0" err="1"/>
              <a:t>Squadra</a:t>
            </a:r>
            <a:r>
              <a:rPr lang="sv-SE" sz="1000" dirty="0"/>
              <a:t> 25</a:t>
            </a:r>
          </a:p>
          <a:p>
            <a:pPr algn="ctr"/>
            <a:r>
              <a:rPr lang="sv-SE" sz="1000" dirty="0"/>
              <a:t>Jr 249:-(JJ2417)</a:t>
            </a:r>
          </a:p>
          <a:p>
            <a:pPr algn="ctr"/>
            <a:r>
              <a:rPr lang="sv-SE" sz="1000" dirty="0"/>
              <a:t> Sr 279:- (JH3402)</a:t>
            </a:r>
          </a:p>
        </p:txBody>
      </p:sp>
      <p:sp>
        <p:nvSpPr>
          <p:cNvPr id="21" name="textruta 20"/>
          <p:cNvSpPr txBox="1"/>
          <p:nvPr/>
        </p:nvSpPr>
        <p:spPr>
          <a:xfrm>
            <a:off x="6980668" y="1777850"/>
            <a:ext cx="1484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Tränings / matchstrumpa </a:t>
            </a:r>
            <a:r>
              <a:rPr lang="sv-SE" sz="1000" dirty="0" err="1"/>
              <a:t>Adi</a:t>
            </a:r>
            <a:r>
              <a:rPr lang="sv-SE" sz="1000" dirty="0"/>
              <a:t> 23 sock 149:- (HT5027)</a:t>
            </a:r>
          </a:p>
        </p:txBody>
      </p:sp>
      <p:sp>
        <p:nvSpPr>
          <p:cNvPr id="27" name="textruta 26"/>
          <p:cNvSpPr txBox="1"/>
          <p:nvPr/>
        </p:nvSpPr>
        <p:spPr>
          <a:xfrm>
            <a:off x="512293" y="3970193"/>
            <a:ext cx="1166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Väska </a:t>
            </a:r>
            <a:r>
              <a:rPr lang="sv-SE" sz="1000" dirty="0" err="1"/>
              <a:t>Tiro</a:t>
            </a:r>
            <a:r>
              <a:rPr lang="sv-SE" sz="1000" dirty="0"/>
              <a:t> M 409:-</a:t>
            </a:r>
          </a:p>
          <a:p>
            <a:pPr algn="ctr"/>
            <a:r>
              <a:rPr lang="sv-SE" sz="1000" dirty="0"/>
              <a:t>(HS9749)</a:t>
            </a:r>
          </a:p>
        </p:txBody>
      </p:sp>
      <p:sp>
        <p:nvSpPr>
          <p:cNvPr id="28" name="textruta 27"/>
          <p:cNvSpPr txBox="1"/>
          <p:nvPr/>
        </p:nvSpPr>
        <p:spPr>
          <a:xfrm>
            <a:off x="2291593" y="3988732"/>
            <a:ext cx="1038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Ryggsäck 409:-</a:t>
            </a:r>
          </a:p>
          <a:p>
            <a:pPr algn="ctr"/>
            <a:r>
              <a:rPr lang="sv-SE" sz="1000" dirty="0"/>
              <a:t>(HS9758)</a:t>
            </a:r>
          </a:p>
        </p:txBody>
      </p:sp>
      <p:sp>
        <p:nvSpPr>
          <p:cNvPr id="33" name="textruta 32"/>
          <p:cNvSpPr txBox="1"/>
          <p:nvPr/>
        </p:nvSpPr>
        <p:spPr>
          <a:xfrm>
            <a:off x="4863190" y="3927544"/>
            <a:ext cx="1323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ENT22 </a:t>
            </a:r>
            <a:r>
              <a:rPr lang="sv-SE" sz="1000" dirty="0" err="1"/>
              <a:t>std</a:t>
            </a:r>
            <a:r>
              <a:rPr lang="sv-SE" sz="1000" dirty="0"/>
              <a:t> jacket</a:t>
            </a:r>
          </a:p>
          <a:p>
            <a:pPr algn="ctr"/>
            <a:r>
              <a:rPr lang="sv-SE" sz="1000" dirty="0"/>
              <a:t>Coachjacka/</a:t>
            </a:r>
          </a:p>
          <a:p>
            <a:pPr algn="ctr"/>
            <a:r>
              <a:rPr lang="sv-SE" sz="1000" dirty="0"/>
              <a:t>Spelarvärmarjacka</a:t>
            </a:r>
          </a:p>
          <a:p>
            <a:pPr algn="ctr"/>
            <a:r>
              <a:rPr lang="sv-SE" sz="1000" dirty="0"/>
              <a:t>Sr 929:- (IB6076)</a:t>
            </a:r>
          </a:p>
        </p:txBody>
      </p:sp>
      <p:sp>
        <p:nvSpPr>
          <p:cNvPr id="35" name="textruta 34"/>
          <p:cNvSpPr txBox="1"/>
          <p:nvPr/>
        </p:nvSpPr>
        <p:spPr>
          <a:xfrm>
            <a:off x="6270026" y="3921330"/>
            <a:ext cx="14846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ENT22 </a:t>
            </a:r>
            <a:r>
              <a:rPr lang="sv-SE" sz="1000" dirty="0" err="1"/>
              <a:t>allweather</a:t>
            </a:r>
            <a:r>
              <a:rPr lang="sv-SE" sz="1000" dirty="0"/>
              <a:t> jacket</a:t>
            </a:r>
          </a:p>
          <a:p>
            <a:pPr algn="ctr"/>
            <a:r>
              <a:rPr lang="sv-SE" sz="1000" dirty="0"/>
              <a:t>Jr 569:- (IK4014)</a:t>
            </a:r>
          </a:p>
          <a:p>
            <a:pPr algn="ctr"/>
            <a:r>
              <a:rPr lang="sv-SE" sz="1000" dirty="0"/>
              <a:t>Sr 609:- (IK4010)</a:t>
            </a:r>
          </a:p>
        </p:txBody>
      </p:sp>
      <p:sp>
        <p:nvSpPr>
          <p:cNvPr id="37" name="textruta 36"/>
          <p:cNvSpPr txBox="1"/>
          <p:nvPr/>
        </p:nvSpPr>
        <p:spPr>
          <a:xfrm>
            <a:off x="10545873" y="3976579"/>
            <a:ext cx="1133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Tiro</a:t>
            </a:r>
            <a:r>
              <a:rPr lang="sv-SE" sz="1000" dirty="0"/>
              <a:t> 25  ledarshorts med ficka </a:t>
            </a:r>
          </a:p>
          <a:p>
            <a:pPr algn="ctr"/>
            <a:r>
              <a:rPr lang="sv-SE" sz="1000" dirty="0"/>
              <a:t>319:- (JF0571)</a:t>
            </a:r>
          </a:p>
        </p:txBody>
      </p:sp>
      <p:sp>
        <p:nvSpPr>
          <p:cNvPr id="39" name="textruta 38"/>
          <p:cNvSpPr txBox="1"/>
          <p:nvPr/>
        </p:nvSpPr>
        <p:spPr>
          <a:xfrm>
            <a:off x="7754683" y="3917679"/>
            <a:ext cx="1323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Adidas </a:t>
            </a:r>
            <a:r>
              <a:rPr lang="sv-SE" sz="1000" dirty="0" err="1"/>
              <a:t>Squad</a:t>
            </a:r>
            <a:r>
              <a:rPr lang="sv-SE" sz="1000" dirty="0"/>
              <a:t> 25 </a:t>
            </a:r>
            <a:r>
              <a:rPr lang="sv-SE" sz="1000" dirty="0" err="1"/>
              <a:t>hoodtröja</a:t>
            </a:r>
            <a:endParaRPr lang="sv-SE" sz="1000" dirty="0"/>
          </a:p>
          <a:p>
            <a:pPr algn="ctr"/>
            <a:r>
              <a:rPr lang="sv-SE" sz="1000" dirty="0"/>
              <a:t>Jr 529:- (JE2768)</a:t>
            </a:r>
          </a:p>
          <a:p>
            <a:pPr algn="ctr"/>
            <a:r>
              <a:rPr lang="sv-SE" sz="1000" dirty="0"/>
              <a:t>Sr 569:- (JE2776)</a:t>
            </a:r>
          </a:p>
        </p:txBody>
      </p:sp>
      <p:sp>
        <p:nvSpPr>
          <p:cNvPr id="45" name="textruta 44"/>
          <p:cNvSpPr txBox="1"/>
          <p:nvPr/>
        </p:nvSpPr>
        <p:spPr>
          <a:xfrm>
            <a:off x="10036288" y="1777850"/>
            <a:ext cx="17341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Squad</a:t>
            </a:r>
            <a:r>
              <a:rPr lang="sv-SE" sz="1000" dirty="0"/>
              <a:t> 25 bomullspiké</a:t>
            </a:r>
          </a:p>
          <a:p>
            <a:pPr algn="ctr"/>
            <a:r>
              <a:rPr lang="sv-SE" sz="1000" dirty="0"/>
              <a:t>329:-</a:t>
            </a:r>
          </a:p>
          <a:p>
            <a:pPr algn="ctr"/>
            <a:r>
              <a:rPr lang="sv-SE" sz="1000" dirty="0"/>
              <a:t>Svart (JY3417) Vit (JY3419)</a:t>
            </a:r>
          </a:p>
        </p:txBody>
      </p:sp>
      <p:sp>
        <p:nvSpPr>
          <p:cNvPr id="55" name="textruta 54"/>
          <p:cNvSpPr txBox="1"/>
          <p:nvPr/>
        </p:nvSpPr>
        <p:spPr>
          <a:xfrm>
            <a:off x="4879591" y="4876239"/>
            <a:ext cx="2074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Kontakt</a:t>
            </a:r>
          </a:p>
          <a:p>
            <a:pPr algn="ctr"/>
            <a:r>
              <a:rPr lang="sv-SE" sz="1200" b="1" dirty="0"/>
              <a:t>Intersport Boländerna</a:t>
            </a:r>
          </a:p>
          <a:p>
            <a:pPr algn="ctr"/>
            <a:r>
              <a:rPr lang="sv-SE" sz="1200" b="1" dirty="0" err="1"/>
              <a:t>Rapsgatan</a:t>
            </a:r>
            <a:r>
              <a:rPr lang="sv-SE" sz="1200" b="1" dirty="0"/>
              <a:t> 1B</a:t>
            </a:r>
          </a:p>
          <a:p>
            <a:pPr algn="ctr"/>
            <a:r>
              <a:rPr lang="sv-SE" sz="1200" b="1" dirty="0"/>
              <a:t>team.uppsala@intersport.se</a:t>
            </a:r>
          </a:p>
          <a:p>
            <a:pPr algn="ctr"/>
            <a:r>
              <a:rPr lang="sv-SE" sz="1200" b="1" dirty="0"/>
              <a:t>018-185961</a:t>
            </a:r>
          </a:p>
        </p:txBody>
      </p:sp>
      <p:sp>
        <p:nvSpPr>
          <p:cNvPr id="59" name="textruta 58"/>
          <p:cNvSpPr txBox="1"/>
          <p:nvPr/>
        </p:nvSpPr>
        <p:spPr>
          <a:xfrm>
            <a:off x="7321120" y="5099231"/>
            <a:ext cx="255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/>
              <a:t>Webshop på team.intersport.se/</a:t>
            </a:r>
            <a:r>
              <a:rPr lang="sv-SE" sz="1200" b="1" dirty="0" err="1"/>
              <a:t>rasbo</a:t>
            </a:r>
            <a:r>
              <a:rPr lang="sv-SE" sz="1200" b="1" dirty="0"/>
              <a:t>-</a:t>
            </a:r>
            <a:r>
              <a:rPr lang="sv-SE" sz="1200" b="1" dirty="0" err="1"/>
              <a:t>ik</a:t>
            </a:r>
            <a:r>
              <a:rPr lang="sv-SE" sz="1200" b="1" dirty="0"/>
              <a:t>-fotboll</a:t>
            </a:r>
          </a:p>
        </p:txBody>
      </p:sp>
      <p:sp>
        <p:nvSpPr>
          <p:cNvPr id="60" name="textruta 59"/>
          <p:cNvSpPr txBox="1"/>
          <p:nvPr/>
        </p:nvSpPr>
        <p:spPr>
          <a:xfrm>
            <a:off x="2415227" y="6212798"/>
            <a:ext cx="1018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Clique</a:t>
            </a:r>
            <a:r>
              <a:rPr lang="sv-SE" sz="1000" dirty="0"/>
              <a:t> Saco mössa 139:-</a:t>
            </a:r>
          </a:p>
          <a:p>
            <a:pPr algn="ctr"/>
            <a:r>
              <a:rPr lang="sv-SE" sz="1000" dirty="0"/>
              <a:t>(1513887)</a:t>
            </a:r>
          </a:p>
        </p:txBody>
      </p:sp>
      <p:sp>
        <p:nvSpPr>
          <p:cNvPr id="69" name="textruta 68"/>
          <p:cNvSpPr txBox="1"/>
          <p:nvPr/>
        </p:nvSpPr>
        <p:spPr>
          <a:xfrm>
            <a:off x="401735" y="6183399"/>
            <a:ext cx="13281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Clique</a:t>
            </a:r>
            <a:r>
              <a:rPr lang="sv-SE" sz="1000" dirty="0"/>
              <a:t> </a:t>
            </a:r>
            <a:r>
              <a:rPr lang="sv-SE" sz="1000" dirty="0" err="1"/>
              <a:t>Headband</a:t>
            </a:r>
            <a:endParaRPr lang="sv-SE" sz="1000" dirty="0"/>
          </a:p>
          <a:p>
            <a:pPr algn="ctr"/>
            <a:r>
              <a:rPr lang="sv-SE" sz="1000" dirty="0"/>
              <a:t>99:-</a:t>
            </a:r>
          </a:p>
          <a:p>
            <a:pPr algn="ctr"/>
            <a:r>
              <a:rPr lang="sv-SE" sz="1000" dirty="0"/>
              <a:t>(031735)</a:t>
            </a:r>
          </a:p>
        </p:txBody>
      </p:sp>
      <p:sp>
        <p:nvSpPr>
          <p:cNvPr id="80" name="textruta 79"/>
          <p:cNvSpPr txBox="1"/>
          <p:nvPr/>
        </p:nvSpPr>
        <p:spPr>
          <a:xfrm>
            <a:off x="1669677" y="1765000"/>
            <a:ext cx="1755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Squad</a:t>
            </a:r>
            <a:r>
              <a:rPr lang="sv-SE" sz="1000" dirty="0"/>
              <a:t> 25</a:t>
            </a:r>
          </a:p>
          <a:p>
            <a:pPr algn="ctr"/>
            <a:r>
              <a:rPr lang="sv-SE" sz="1000" dirty="0" err="1"/>
              <a:t>Training</a:t>
            </a:r>
            <a:r>
              <a:rPr lang="sv-SE" sz="1000" dirty="0"/>
              <a:t> pant</a:t>
            </a:r>
          </a:p>
          <a:p>
            <a:pPr algn="ctr"/>
            <a:r>
              <a:rPr lang="sv-SE" sz="1000" dirty="0"/>
              <a:t>Jr 399:- (JE2777)</a:t>
            </a:r>
          </a:p>
          <a:p>
            <a:pPr algn="ctr"/>
            <a:r>
              <a:rPr lang="sv-SE" sz="1000" dirty="0"/>
              <a:t> Sr 439:- (JE2782)</a:t>
            </a:r>
          </a:p>
        </p:txBody>
      </p:sp>
      <p:pic>
        <p:nvPicPr>
          <p:cNvPr id="50" name="Bildobjekt 4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760" y="318840"/>
            <a:ext cx="156324" cy="203498"/>
          </a:xfrm>
          <a:prstGeom prst="rect">
            <a:avLst/>
          </a:prstGeom>
        </p:spPr>
      </p:pic>
      <p:pic>
        <p:nvPicPr>
          <p:cNvPr id="5" name="Picture 2" descr="Klubbinfo - Rasbo IK - IdrottOnline Klub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297" y="5278733"/>
            <a:ext cx="709211" cy="90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market.acgaccent.com/GR/69f436b3-7f8d-4391-847b-6f2da0fd346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9" r="19446"/>
          <a:stretch/>
        </p:blipFill>
        <p:spPr bwMode="auto">
          <a:xfrm>
            <a:off x="5039182" y="2453069"/>
            <a:ext cx="944458" cy="152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market.acgaccent.com/GR/f38e57cb-01ce-4eb6-8496-3bb00311afb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1" r="13490"/>
          <a:stretch/>
        </p:blipFill>
        <p:spPr bwMode="auto">
          <a:xfrm>
            <a:off x="6509339" y="2572657"/>
            <a:ext cx="1006031" cy="138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market.acgaccent.com/GR/1c6a8e58-5f38-448e-aa3e-9668c83ff20f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15339"/>
          <a:stretch/>
        </p:blipFill>
        <p:spPr bwMode="auto">
          <a:xfrm>
            <a:off x="2329021" y="4714554"/>
            <a:ext cx="1173684" cy="149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market.acgaccent.com/GR/4a9e7dce-346f-451d-ada7-67b82b2b96d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 b="10635"/>
          <a:stretch/>
        </p:blipFill>
        <p:spPr bwMode="auto">
          <a:xfrm>
            <a:off x="436020" y="5332397"/>
            <a:ext cx="1293847" cy="88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ruta 40"/>
          <p:cNvSpPr txBox="1"/>
          <p:nvPr/>
        </p:nvSpPr>
        <p:spPr>
          <a:xfrm>
            <a:off x="4272869" y="5658800"/>
            <a:ext cx="33313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sz="1200" b="1" dirty="0"/>
          </a:p>
          <a:p>
            <a:pPr algn="ctr"/>
            <a:r>
              <a:rPr lang="sv-SE" sz="1200" b="1" dirty="0"/>
              <a:t>Tryckkostnader</a:t>
            </a:r>
          </a:p>
          <a:p>
            <a:pPr algn="ctr"/>
            <a:r>
              <a:rPr lang="sv-SE" sz="1000" b="1" dirty="0"/>
              <a:t>Klubbmärke ingår på de produkter där det syns på bilden</a:t>
            </a:r>
          </a:p>
          <a:p>
            <a:pPr algn="ctr"/>
            <a:r>
              <a:rPr lang="sv-SE" sz="1000" b="1" dirty="0"/>
              <a:t>Namn Höjd 15mm 50:-</a:t>
            </a:r>
          </a:p>
          <a:p>
            <a:pPr algn="ctr"/>
            <a:r>
              <a:rPr lang="sv-SE" sz="1000" b="1" dirty="0"/>
              <a:t>Initialer Höjd 5cm 50:-</a:t>
            </a:r>
          </a:p>
          <a:p>
            <a:pPr algn="ctr"/>
            <a:r>
              <a:rPr lang="sv-SE" sz="1000" b="1" dirty="0"/>
              <a:t>Siffra Höjd 5cm 40:-/plagg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3477082" y="1789503"/>
            <a:ext cx="157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Tränings t-shirt </a:t>
            </a:r>
            <a:r>
              <a:rPr lang="sv-SE" sz="1000" dirty="0" err="1"/>
              <a:t>Tiro</a:t>
            </a:r>
            <a:r>
              <a:rPr lang="sv-SE" sz="1000" dirty="0"/>
              <a:t> 24</a:t>
            </a:r>
          </a:p>
          <a:p>
            <a:pPr algn="ctr"/>
            <a:r>
              <a:rPr lang="sv-SE" sz="1000" dirty="0"/>
              <a:t>Jr: 249:-(IJ7674)</a:t>
            </a:r>
          </a:p>
          <a:p>
            <a:pPr algn="ctr"/>
            <a:r>
              <a:rPr lang="sv-SE" sz="1000" dirty="0"/>
              <a:t>Sr: 289:- (IJ7676)</a:t>
            </a:r>
          </a:p>
          <a:p>
            <a:pPr algn="ctr"/>
            <a:endParaRPr lang="sv-SE" sz="1000" dirty="0"/>
          </a:p>
        </p:txBody>
      </p:sp>
      <p:sp>
        <p:nvSpPr>
          <p:cNvPr id="43" name="textruta 42"/>
          <p:cNvSpPr txBox="1"/>
          <p:nvPr/>
        </p:nvSpPr>
        <p:spPr>
          <a:xfrm>
            <a:off x="3543017" y="3936581"/>
            <a:ext cx="1392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Tränings/Bortatröja </a:t>
            </a:r>
          </a:p>
          <a:p>
            <a:pPr algn="ctr"/>
            <a:r>
              <a:rPr lang="sv-SE" sz="1000" dirty="0" err="1"/>
              <a:t>Tabela</a:t>
            </a:r>
            <a:endParaRPr lang="sv-SE" sz="1000" dirty="0"/>
          </a:p>
          <a:p>
            <a:pPr algn="ctr"/>
            <a:r>
              <a:rPr lang="sv-SE" sz="1000" dirty="0"/>
              <a:t>Jr 209:-</a:t>
            </a:r>
          </a:p>
          <a:p>
            <a:pPr algn="ctr"/>
            <a:r>
              <a:rPr lang="sv-SE" sz="1000" dirty="0"/>
              <a:t>Sr 249:-</a:t>
            </a:r>
          </a:p>
        </p:txBody>
      </p:sp>
      <p:sp>
        <p:nvSpPr>
          <p:cNvPr id="10" name="AutoShape 6" descr="data:image/png;base64,iVBORw0KGgoAAAANSUhEUgAAAWIAAAJYCAYAAABYVewsAAAAAXNSR0IArs4c6QAAE3BJREFUeF7t1EENAAAMArHh3/Rk3KczQFIWdo4AAQIEUoGl6cIJECBA4AyxJ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AEPsBAgQIxAKGOC5APAECBAyxHyBAgEAsYIjjAsQTIEDgAUL8AllY4s+6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32" name="Picture 8" descr="thumbnai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15" y="2506930"/>
            <a:ext cx="1045539" cy="147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humbnai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26" y="2698217"/>
            <a:ext cx="1615855" cy="1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20">
            <a:extLst>
              <a:ext uri="{FF2B5EF4-FFF2-40B4-BE49-F238E27FC236}">
                <a16:creationId xmlns:a16="http://schemas.microsoft.com/office/drawing/2014/main" id="{9455F3F8-C835-98A7-171D-F1DBAD388A9B}"/>
              </a:ext>
            </a:extLst>
          </p:cNvPr>
          <p:cNvSpPr txBox="1"/>
          <p:nvPr/>
        </p:nvSpPr>
        <p:spPr>
          <a:xfrm>
            <a:off x="8197300" y="1779169"/>
            <a:ext cx="1313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Team </a:t>
            </a:r>
            <a:r>
              <a:rPr lang="sv-SE" sz="1000" dirty="0" err="1"/>
              <a:t>sleeve</a:t>
            </a:r>
            <a:endParaRPr lang="sv-SE" sz="1000" dirty="0"/>
          </a:p>
          <a:p>
            <a:pPr algn="ctr"/>
            <a:r>
              <a:rPr lang="sv-SE" sz="1000" dirty="0"/>
              <a:t>109:-</a:t>
            </a:r>
          </a:p>
          <a:p>
            <a:pPr algn="ctr"/>
            <a:r>
              <a:rPr lang="sv-SE" sz="1000" dirty="0"/>
              <a:t> (HT6539)</a:t>
            </a:r>
          </a:p>
        </p:txBody>
      </p:sp>
      <p:pic>
        <p:nvPicPr>
          <p:cNvPr id="16" name="Picture 2" descr="adidas Squadra 25 M träningsbyxor Svart">
            <a:extLst>
              <a:ext uri="{FF2B5EF4-FFF2-40B4-BE49-F238E27FC236}">
                <a16:creationId xmlns:a16="http://schemas.microsoft.com/office/drawing/2014/main" id="{4D67972A-2E32-A983-ABA4-2FF89B117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8" r="32512"/>
          <a:stretch/>
        </p:blipFill>
        <p:spPr bwMode="auto">
          <a:xfrm>
            <a:off x="2325826" y="507713"/>
            <a:ext cx="452748" cy="129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didas ADI 23 SOCK FOTBOLLSSTRUMPA Svart">
            <a:extLst>
              <a:ext uri="{FF2B5EF4-FFF2-40B4-BE49-F238E27FC236}">
                <a16:creationId xmlns:a16="http://schemas.microsoft.com/office/drawing/2014/main" id="{0169BB9A-7DB1-4A8B-87FC-899903BDD3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6" r="24018"/>
          <a:stretch/>
        </p:blipFill>
        <p:spPr bwMode="auto">
          <a:xfrm>
            <a:off x="7380124" y="458823"/>
            <a:ext cx="685746" cy="131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adidas Team Sleeve 23 benstrumpor Svart">
            <a:extLst>
              <a:ext uri="{FF2B5EF4-FFF2-40B4-BE49-F238E27FC236}">
                <a16:creationId xmlns:a16="http://schemas.microsoft.com/office/drawing/2014/main" id="{C259B3BF-56A7-1B72-E7F6-D35984617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4" r="22551"/>
          <a:stretch/>
        </p:blipFill>
        <p:spPr bwMode="auto">
          <a:xfrm>
            <a:off x="8716702" y="548688"/>
            <a:ext cx="661294" cy="11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4FA63A-5945-7A94-5450-925FFF40192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65870" y="5589537"/>
            <a:ext cx="1160114" cy="11601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C1AD6-F786-F06A-B3F9-4AD84D40FD1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52577" y="318580"/>
            <a:ext cx="1188097" cy="142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43066D-190E-B13B-2DF9-AC94229BCB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81688" y="348322"/>
            <a:ext cx="1147376" cy="14393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190E38-C36B-AAF2-50E9-7B70386D1B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58632" y="2572657"/>
            <a:ext cx="915889" cy="1318218"/>
          </a:xfrm>
          <a:prstGeom prst="rect">
            <a:avLst/>
          </a:prstGeom>
        </p:spPr>
      </p:pic>
      <p:sp>
        <p:nvSpPr>
          <p:cNvPr id="25" name="textruta 38">
            <a:extLst>
              <a:ext uri="{FF2B5EF4-FFF2-40B4-BE49-F238E27FC236}">
                <a16:creationId xmlns:a16="http://schemas.microsoft.com/office/drawing/2014/main" id="{721AC34B-0378-7405-306E-A8C2B651AF85}"/>
              </a:ext>
            </a:extLst>
          </p:cNvPr>
          <p:cNvSpPr txBox="1"/>
          <p:nvPr/>
        </p:nvSpPr>
        <p:spPr>
          <a:xfrm>
            <a:off x="9047349" y="3923862"/>
            <a:ext cx="13237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00" dirty="0" err="1"/>
              <a:t>Rasbo</a:t>
            </a:r>
            <a:r>
              <a:rPr lang="sv-SE" sz="1000" dirty="0"/>
              <a:t> </a:t>
            </a:r>
            <a:r>
              <a:rPr lang="sv-SE" sz="1000" dirty="0" err="1"/>
              <a:t>hood</a:t>
            </a:r>
            <a:r>
              <a:rPr lang="sv-SE" sz="1000" dirty="0"/>
              <a:t> Raglan</a:t>
            </a:r>
          </a:p>
          <a:p>
            <a:pPr algn="ctr"/>
            <a:r>
              <a:rPr lang="sv-SE" sz="1000" dirty="0"/>
              <a:t>Jr 449:-</a:t>
            </a:r>
          </a:p>
          <a:p>
            <a:pPr algn="ctr"/>
            <a:r>
              <a:rPr lang="sv-SE" sz="1000" dirty="0"/>
              <a:t>Sr 499:-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24253E7-EB38-2A06-A9B8-E8A527F34D0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89880" y="603804"/>
            <a:ext cx="996740" cy="114408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CDBBF09-E223-7C6E-B292-6088DC89439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71549" y="2556444"/>
            <a:ext cx="1006032" cy="13996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EBBC87-4C60-9292-61D8-8D2CE7A11BE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68618" y="2853519"/>
            <a:ext cx="946623" cy="11112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41C612-D540-D4E7-73BB-465C1705469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60786" y="403584"/>
            <a:ext cx="1186483" cy="13942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391683-1016-301A-95FE-B373E5FCDD1F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16845" t="25352" r="56403" b="21358"/>
          <a:stretch/>
        </p:blipFill>
        <p:spPr>
          <a:xfrm>
            <a:off x="3591747" y="2569197"/>
            <a:ext cx="1255522" cy="140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0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250</Words>
  <Application>Microsoft Office PowerPoint</Application>
  <PresentationFormat>Widescreen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Bergstrand</dc:creator>
  <cp:lastModifiedBy>Fredrik Bergstrand</cp:lastModifiedBy>
  <cp:revision>61</cp:revision>
  <cp:lastPrinted>2025-01-10T14:51:04Z</cp:lastPrinted>
  <dcterms:created xsi:type="dcterms:W3CDTF">2019-11-26T14:13:55Z</dcterms:created>
  <dcterms:modified xsi:type="dcterms:W3CDTF">2025-04-09T13:48:01Z</dcterms:modified>
</cp:coreProperties>
</file>