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189663" cy="93202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87" autoAdjust="0"/>
    <p:restoredTop sz="96597" autoAdjust="0"/>
  </p:normalViewPr>
  <p:slideViewPr>
    <p:cSldViewPr>
      <p:cViewPr varScale="1">
        <p:scale>
          <a:sx n="68" d="100"/>
          <a:sy n="68" d="100"/>
        </p:scale>
        <p:origin x="1632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t Stockzell" userId="001cdf74d6cbe9fa" providerId="LiveId" clId="{20DAF0DF-F231-4262-A19B-4E0B75E9FBAE}"/>
    <pc:docChg chg="undo custSel modSld">
      <pc:chgData name="Kent Stockzell" userId="001cdf74d6cbe9fa" providerId="LiveId" clId="{20DAF0DF-F231-4262-A19B-4E0B75E9FBAE}" dt="2022-06-27T16:12:48.439" v="2" actId="14100"/>
      <pc:docMkLst>
        <pc:docMk/>
      </pc:docMkLst>
      <pc:sldChg chg="modSp mod">
        <pc:chgData name="Kent Stockzell" userId="001cdf74d6cbe9fa" providerId="LiveId" clId="{20DAF0DF-F231-4262-A19B-4E0B75E9FBAE}" dt="2022-06-27T16:12:48.439" v="2" actId="14100"/>
        <pc:sldMkLst>
          <pc:docMk/>
          <pc:sldMk cId="1758470260" sldId="256"/>
        </pc:sldMkLst>
        <pc:spChg chg="mod">
          <ac:chgData name="Kent Stockzell" userId="001cdf74d6cbe9fa" providerId="LiveId" clId="{20DAF0DF-F231-4262-A19B-4E0B75E9FBAE}" dt="2022-06-27T16:12:48.439" v="2" actId="14100"/>
          <ac:spMkLst>
            <pc:docMk/>
            <pc:sldMk cId="1758470260" sldId="256"/>
            <ac:spMk id="16" creationId="{00000000-0000-0000-0000-000000000000}"/>
          </ac:spMkLst>
        </pc:spChg>
        <pc:spChg chg="mod">
          <ac:chgData name="Kent Stockzell" userId="001cdf74d6cbe9fa" providerId="LiveId" clId="{20DAF0DF-F231-4262-A19B-4E0B75E9FBAE}" dt="2022-06-27T16:09:18.392" v="0" actId="1076"/>
          <ac:spMkLst>
            <pc:docMk/>
            <pc:sldMk cId="1758470260" sldId="256"/>
            <ac:spMk id="2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A8C5-46A3-4F5D-B318-B7E6699B9C0F}" type="datetimeFigureOut">
              <a:rPr lang="sv-SE" smtClean="0"/>
              <a:pPr/>
              <a:t>2022-06-27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D1A9B-2794-4F28-B1B6-C1B18852569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9432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A8C5-46A3-4F5D-B318-B7E6699B9C0F}" type="datetimeFigureOut">
              <a:rPr lang="sv-SE" smtClean="0"/>
              <a:pPr/>
              <a:t>2022-06-27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D1A9B-2794-4F28-B1B6-C1B18852569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7480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A8C5-46A3-4F5D-B318-B7E6699B9C0F}" type="datetimeFigureOut">
              <a:rPr lang="sv-SE" smtClean="0"/>
              <a:pPr/>
              <a:t>2022-06-27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D1A9B-2794-4F28-B1B6-C1B18852569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5766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A8C5-46A3-4F5D-B318-B7E6699B9C0F}" type="datetimeFigureOut">
              <a:rPr lang="sv-SE" smtClean="0"/>
              <a:pPr/>
              <a:t>2022-06-27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D1A9B-2794-4F28-B1B6-C1B18852569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7692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A8C5-46A3-4F5D-B318-B7E6699B9C0F}" type="datetimeFigureOut">
              <a:rPr lang="sv-SE" smtClean="0"/>
              <a:pPr/>
              <a:t>2022-06-27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D1A9B-2794-4F28-B1B6-C1B18852569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9196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A8C5-46A3-4F5D-B318-B7E6699B9C0F}" type="datetimeFigureOut">
              <a:rPr lang="sv-SE" smtClean="0"/>
              <a:pPr/>
              <a:t>2022-06-27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D1A9B-2794-4F28-B1B6-C1B18852569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560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A8C5-46A3-4F5D-B318-B7E6699B9C0F}" type="datetimeFigureOut">
              <a:rPr lang="sv-SE" smtClean="0"/>
              <a:pPr/>
              <a:t>2022-06-27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D1A9B-2794-4F28-B1B6-C1B18852569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4553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A8C5-46A3-4F5D-B318-B7E6699B9C0F}" type="datetimeFigureOut">
              <a:rPr lang="sv-SE" smtClean="0"/>
              <a:pPr/>
              <a:t>2022-06-27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D1A9B-2794-4F28-B1B6-C1B18852569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5375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A8C5-46A3-4F5D-B318-B7E6699B9C0F}" type="datetimeFigureOut">
              <a:rPr lang="sv-SE" smtClean="0"/>
              <a:pPr/>
              <a:t>2022-06-27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D1A9B-2794-4F28-B1B6-C1B18852569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0143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A8C5-46A3-4F5D-B318-B7E6699B9C0F}" type="datetimeFigureOut">
              <a:rPr lang="sv-SE" smtClean="0"/>
              <a:pPr/>
              <a:t>2022-06-27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D1A9B-2794-4F28-B1B6-C1B18852569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542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A8C5-46A3-4F5D-B318-B7E6699B9C0F}" type="datetimeFigureOut">
              <a:rPr lang="sv-SE" smtClean="0"/>
              <a:pPr/>
              <a:t>2022-06-27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D1A9B-2794-4F28-B1B6-C1B18852569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2281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6A8C5-46A3-4F5D-B318-B7E6699B9C0F}" type="datetimeFigureOut">
              <a:rPr lang="sv-SE" smtClean="0"/>
              <a:pPr/>
              <a:t>2022-06-27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D1A9B-2794-4F28-B1B6-C1B18852569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5881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ruta 18"/>
          <p:cNvSpPr txBox="1"/>
          <p:nvPr/>
        </p:nvSpPr>
        <p:spPr>
          <a:xfrm>
            <a:off x="4128855" y="844550"/>
            <a:ext cx="16433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PLAN</a:t>
            </a:r>
            <a:r>
              <a:rPr lang="sv-SE" sz="3200" b="1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sv-SE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sv-SE" sz="32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0" name="textruta 18"/>
          <p:cNvSpPr txBox="1"/>
          <p:nvPr/>
        </p:nvSpPr>
        <p:spPr>
          <a:xfrm>
            <a:off x="1151620" y="-25643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3600" b="1" dirty="0">
                <a:ln w="0"/>
              </a:rPr>
              <a:t>SPELPROGRAM 2022</a:t>
            </a:r>
            <a:endParaRPr lang="sv-SE" sz="28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" name="textruta 5"/>
          <p:cNvSpPr txBox="1"/>
          <p:nvPr/>
        </p:nvSpPr>
        <p:spPr>
          <a:xfrm>
            <a:off x="395536" y="3081392"/>
            <a:ext cx="79208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9.00 – 9.20		KÖTTA GRISEN – CORRIGOS </a:t>
            </a:r>
          </a:p>
          <a:p>
            <a:r>
              <a:rPr lang="sv-SE" dirty="0"/>
              <a:t>9.25 – 9.45		JODDLA MED HANS- KJ ENTREPRENAD</a:t>
            </a:r>
          </a:p>
          <a:p>
            <a:r>
              <a:rPr lang="sv-SE" dirty="0"/>
              <a:t>9.50 – 10.10		BENKNÄCKARGÄNGET – YTTRE FÖNE</a:t>
            </a:r>
          </a:p>
          <a:p>
            <a:r>
              <a:rPr lang="sv-SE" dirty="0"/>
              <a:t>10.15 – 10.35		KROSSA GRISEN –  JARSE EDITION</a:t>
            </a:r>
          </a:p>
          <a:p>
            <a:r>
              <a:rPr lang="sv-SE" dirty="0"/>
              <a:t>10.40 – 11.00		CORRIGOS – BENKNÄCKARGÄNGET</a:t>
            </a:r>
          </a:p>
          <a:p>
            <a:r>
              <a:rPr lang="sv-SE" dirty="0"/>
              <a:t>11.10 – 11.30		JODDLA MED HANS – JARSE EDITION</a:t>
            </a:r>
          </a:p>
          <a:p>
            <a:endParaRPr lang="sv-SE" dirty="0"/>
          </a:p>
          <a:p>
            <a:r>
              <a:rPr lang="sv-SE" dirty="0"/>
              <a:t>11.35 – 11.55		KÖTTA GRISEN – YTTRE FÖNE</a:t>
            </a:r>
          </a:p>
          <a:p>
            <a:r>
              <a:rPr lang="sv-SE" dirty="0"/>
              <a:t>12.00 – 12.20		KJ ENTREPRENAD– KROSSA GRISEN</a:t>
            </a:r>
          </a:p>
          <a:p>
            <a:r>
              <a:rPr lang="sv-SE" dirty="0"/>
              <a:t>12.25 – 12.45		BENKNÄCKARGÄNGET– KÖTTA GRISEN</a:t>
            </a:r>
          </a:p>
          <a:p>
            <a:r>
              <a:rPr lang="sv-SE" dirty="0"/>
              <a:t>12.50 – 13.10		JODDLA MED HANS – KROSSA GRISEN</a:t>
            </a:r>
          </a:p>
          <a:p>
            <a:r>
              <a:rPr lang="sv-SE" dirty="0"/>
              <a:t>13.15 – 13.35		CORRIGOS – YTTRE FÖNE</a:t>
            </a:r>
          </a:p>
          <a:p>
            <a:r>
              <a:rPr lang="sv-SE" dirty="0"/>
              <a:t>13.40 – 14.00		 JARSE EDITION-– KJ ENTREPRENAD</a:t>
            </a:r>
          </a:p>
          <a:p>
            <a:endParaRPr lang="sv-SE" dirty="0"/>
          </a:p>
        </p:txBody>
      </p:sp>
      <p:sp>
        <p:nvSpPr>
          <p:cNvPr id="15" name="Rektangel 14"/>
          <p:cNvSpPr/>
          <p:nvPr/>
        </p:nvSpPr>
        <p:spPr>
          <a:xfrm>
            <a:off x="-396552" y="767606"/>
            <a:ext cx="201622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b="1" dirty="0">
                <a:ln w="0"/>
              </a:rPr>
              <a:t>GRUPP A</a:t>
            </a:r>
          </a:p>
        </p:txBody>
      </p:sp>
      <p:sp>
        <p:nvSpPr>
          <p:cNvPr id="16" name="textruta 7"/>
          <p:cNvSpPr txBox="1"/>
          <p:nvPr/>
        </p:nvSpPr>
        <p:spPr>
          <a:xfrm>
            <a:off x="35496" y="1127646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KÖTTA GRISEN</a:t>
            </a:r>
          </a:p>
          <a:p>
            <a:r>
              <a:rPr lang="sv-SE" dirty="0"/>
              <a:t>CORRIGOS</a:t>
            </a:r>
          </a:p>
          <a:p>
            <a:r>
              <a:rPr lang="sv-SE" dirty="0"/>
              <a:t>BENKNÄCKARGÄNGET</a:t>
            </a:r>
          </a:p>
          <a:p>
            <a:r>
              <a:rPr lang="sv-SE" dirty="0"/>
              <a:t>YTTRE FÖNE</a:t>
            </a:r>
          </a:p>
        </p:txBody>
      </p:sp>
      <p:sp>
        <p:nvSpPr>
          <p:cNvPr id="17" name="textruta 8"/>
          <p:cNvSpPr txBox="1"/>
          <p:nvPr/>
        </p:nvSpPr>
        <p:spPr>
          <a:xfrm>
            <a:off x="6876256" y="1127646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JODDLA MED HANS </a:t>
            </a:r>
          </a:p>
          <a:p>
            <a:r>
              <a:rPr lang="sv-SE" dirty="0"/>
              <a:t>KJ ENTREPRENAD </a:t>
            </a:r>
          </a:p>
          <a:p>
            <a:r>
              <a:rPr lang="sv-SE" dirty="0"/>
              <a:t>JARSE EDITION</a:t>
            </a:r>
          </a:p>
          <a:p>
            <a:r>
              <a:rPr lang="sv-SE" dirty="0"/>
              <a:t>KROSSA GRISEN</a:t>
            </a:r>
          </a:p>
        </p:txBody>
      </p:sp>
      <p:sp>
        <p:nvSpPr>
          <p:cNvPr id="22" name="Rektangel 21"/>
          <p:cNvSpPr/>
          <p:nvPr/>
        </p:nvSpPr>
        <p:spPr>
          <a:xfrm>
            <a:off x="6660232" y="767606"/>
            <a:ext cx="201622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b="1" dirty="0">
                <a:ln w="0"/>
              </a:rPr>
              <a:t>GRUPP B</a:t>
            </a:r>
          </a:p>
        </p:txBody>
      </p:sp>
      <p:cxnSp>
        <p:nvCxnSpPr>
          <p:cNvPr id="13" name="Rak 12"/>
          <p:cNvCxnSpPr/>
          <p:nvPr/>
        </p:nvCxnSpPr>
        <p:spPr>
          <a:xfrm>
            <a:off x="0" y="2708920"/>
            <a:ext cx="914400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8470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714</TotalTime>
  <Words>140</Words>
  <Application>Microsoft Office PowerPoint</Application>
  <PresentationFormat>Bildspel på skärmen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PowerPoint-presentation</vt:lpstr>
    </vt:vector>
  </TitlesOfParts>
  <Company>SvenskaMedia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Ove Hansen</dc:creator>
  <cp:lastModifiedBy>Kent Stockzell</cp:lastModifiedBy>
  <cp:revision>56</cp:revision>
  <cp:lastPrinted>2022-06-27T10:49:58Z</cp:lastPrinted>
  <dcterms:created xsi:type="dcterms:W3CDTF">2011-06-14T19:04:06Z</dcterms:created>
  <dcterms:modified xsi:type="dcterms:W3CDTF">2022-06-27T16:24:40Z</dcterms:modified>
</cp:coreProperties>
</file>