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73" d="100"/>
          <a:sy n="73" d="100"/>
        </p:scale>
        <p:origin x="1472" y="4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/>
              <a:t>Klicka här för att ändra format på underrubrik i bakgrunden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16A8C5-46A3-4F5D-B318-B7E6699B9C0F}" type="datetimeFigureOut">
              <a:rPr lang="sv-SE" smtClean="0"/>
              <a:pPr/>
              <a:t>2022-06-09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CD1A9B-2794-4F28-B1B6-C1B188525690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9194324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16A8C5-46A3-4F5D-B318-B7E6699B9C0F}" type="datetimeFigureOut">
              <a:rPr lang="sv-SE" smtClean="0"/>
              <a:pPr/>
              <a:t>2022-06-09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CD1A9B-2794-4F28-B1B6-C1B188525690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7774805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16A8C5-46A3-4F5D-B318-B7E6699B9C0F}" type="datetimeFigureOut">
              <a:rPr lang="sv-SE" smtClean="0"/>
              <a:pPr/>
              <a:t>2022-06-09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CD1A9B-2794-4F28-B1B6-C1B188525690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957661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16A8C5-46A3-4F5D-B318-B7E6699B9C0F}" type="datetimeFigureOut">
              <a:rPr lang="sv-SE" smtClean="0"/>
              <a:pPr/>
              <a:t>2022-06-09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CD1A9B-2794-4F28-B1B6-C1B188525690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7376929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16A8C5-46A3-4F5D-B318-B7E6699B9C0F}" type="datetimeFigureOut">
              <a:rPr lang="sv-SE" smtClean="0"/>
              <a:pPr/>
              <a:t>2022-06-09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CD1A9B-2794-4F28-B1B6-C1B188525690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6991960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16A8C5-46A3-4F5D-B318-B7E6699B9C0F}" type="datetimeFigureOut">
              <a:rPr lang="sv-SE" smtClean="0"/>
              <a:pPr/>
              <a:t>2022-06-09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CD1A9B-2794-4F28-B1B6-C1B188525690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85609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16A8C5-46A3-4F5D-B318-B7E6699B9C0F}" type="datetimeFigureOut">
              <a:rPr lang="sv-SE" smtClean="0"/>
              <a:pPr/>
              <a:t>2022-06-09</a:t>
            </a:fld>
            <a:endParaRPr lang="sv-SE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CD1A9B-2794-4F28-B1B6-C1B188525690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845537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16A8C5-46A3-4F5D-B318-B7E6699B9C0F}" type="datetimeFigureOut">
              <a:rPr lang="sv-SE" smtClean="0"/>
              <a:pPr/>
              <a:t>2022-06-09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CD1A9B-2794-4F28-B1B6-C1B188525690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9753754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16A8C5-46A3-4F5D-B318-B7E6699B9C0F}" type="datetimeFigureOut">
              <a:rPr lang="sv-SE" smtClean="0"/>
              <a:pPr/>
              <a:t>2022-06-09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CD1A9B-2794-4F28-B1B6-C1B188525690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701431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16A8C5-46A3-4F5D-B318-B7E6699B9C0F}" type="datetimeFigureOut">
              <a:rPr lang="sv-SE" smtClean="0"/>
              <a:pPr/>
              <a:t>2022-06-09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CD1A9B-2794-4F28-B1B6-C1B188525690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045429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16A8C5-46A3-4F5D-B318-B7E6699B9C0F}" type="datetimeFigureOut">
              <a:rPr lang="sv-SE" smtClean="0"/>
              <a:pPr/>
              <a:t>2022-06-09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CD1A9B-2794-4F28-B1B6-C1B188525690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722812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16A8C5-46A3-4F5D-B318-B7E6699B9C0F}" type="datetimeFigureOut">
              <a:rPr lang="sv-SE" smtClean="0"/>
              <a:pPr/>
              <a:t>2022-06-09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CD1A9B-2794-4F28-B1B6-C1B188525690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958810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ruta 18"/>
          <p:cNvSpPr txBox="1"/>
          <p:nvPr/>
        </p:nvSpPr>
        <p:spPr>
          <a:xfrm>
            <a:off x="3707904" y="980728"/>
            <a:ext cx="139653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sv-SE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sv-SE" sz="32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PLAN</a:t>
            </a:r>
            <a:r>
              <a:rPr lang="sv-SE" sz="3200" b="1" dirty="0">
                <a:ln w="19050">
                  <a:solidFill>
                    <a:schemeClr val="tx1"/>
                  </a:solidFill>
                </a:ln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2</a:t>
            </a:r>
            <a:endParaRPr lang="sv-SE" sz="3200" b="1" dirty="0">
              <a:ln w="19050">
                <a:solidFill>
                  <a:schemeClr val="tx1"/>
                </a:solidFill>
              </a:ln>
              <a:solidFill>
                <a:schemeClr val="bg1"/>
              </a:solidFill>
            </a:endParaRPr>
          </a:p>
        </p:txBody>
      </p:sp>
      <p:sp>
        <p:nvSpPr>
          <p:cNvPr id="20" name="textruta 18"/>
          <p:cNvSpPr txBox="1"/>
          <p:nvPr/>
        </p:nvSpPr>
        <p:spPr>
          <a:xfrm>
            <a:off x="1151619" y="-24291"/>
            <a:ext cx="68407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sv-SE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sv-SE" sz="3600" b="1" dirty="0">
                <a:ln w="0"/>
              </a:rPr>
              <a:t>SPELPROGRAM 2022</a:t>
            </a:r>
            <a:endParaRPr lang="sv-SE" sz="2800" b="1" dirty="0">
              <a:ln w="19050">
                <a:solidFill>
                  <a:schemeClr val="tx1"/>
                </a:solidFill>
              </a:ln>
              <a:solidFill>
                <a:schemeClr val="bg1"/>
              </a:solidFill>
            </a:endParaRPr>
          </a:p>
        </p:txBody>
      </p:sp>
      <p:sp>
        <p:nvSpPr>
          <p:cNvPr id="14" name="textruta 5"/>
          <p:cNvSpPr txBox="1"/>
          <p:nvPr/>
        </p:nvSpPr>
        <p:spPr>
          <a:xfrm>
            <a:off x="467544" y="3061441"/>
            <a:ext cx="792088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sv-SE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sv-SE" dirty="0"/>
              <a:t>9.00 – 9.20		LUNCHGRUPPEN – BK STOLPSKOTT</a:t>
            </a:r>
          </a:p>
          <a:p>
            <a:r>
              <a:rPr lang="sv-SE" dirty="0"/>
              <a:t>9.25 – 9.45		ALDRIG UNDER 100 - JÄGARNA</a:t>
            </a:r>
          </a:p>
          <a:p>
            <a:r>
              <a:rPr lang="sv-SE" dirty="0"/>
              <a:t>9.50 – 10.10		FC EY BRO – TEAM XYZ</a:t>
            </a:r>
          </a:p>
          <a:p>
            <a:r>
              <a:rPr lang="sv-SE" dirty="0"/>
              <a:t>10.15 – 10.35		INTE BARA FOTBOLL – GOLDEN BOYS</a:t>
            </a:r>
          </a:p>
          <a:p>
            <a:r>
              <a:rPr lang="sv-SE" dirty="0"/>
              <a:t>10.40 – 11.00		TEAM XYZ – LUNCHGRUPPEN</a:t>
            </a:r>
          </a:p>
          <a:p>
            <a:r>
              <a:rPr lang="sv-SE" dirty="0"/>
              <a:t>11.10 – 11.30		GOLDEN BOYS – JÄGARNA</a:t>
            </a:r>
          </a:p>
          <a:p>
            <a:r>
              <a:rPr lang="sv-SE" dirty="0"/>
              <a:t>11.35 – 11.55		BK STOLPSKOTT – FC EY BRO</a:t>
            </a:r>
          </a:p>
          <a:p>
            <a:r>
              <a:rPr lang="sv-SE" dirty="0"/>
              <a:t>12.00 – 12.20		ALDRIG UNDER 100 – INTE BARA FOTBOLL</a:t>
            </a:r>
          </a:p>
          <a:p>
            <a:r>
              <a:rPr lang="sv-SE" dirty="0"/>
              <a:t>12.25 – 12.45		TEAM XYZ – BK STOLPSKOTT</a:t>
            </a:r>
          </a:p>
          <a:p>
            <a:r>
              <a:rPr lang="sv-SE" dirty="0"/>
              <a:t>12.50 – 13.10		GOLDEN BOYS – ALDRIG UNDER 100</a:t>
            </a:r>
          </a:p>
          <a:p>
            <a:r>
              <a:rPr lang="sv-SE" dirty="0"/>
              <a:t>13.15 – 13.35		FC EY BRO – LUNCHGRUPPEN</a:t>
            </a:r>
          </a:p>
          <a:p>
            <a:r>
              <a:rPr lang="sv-SE" dirty="0"/>
              <a:t>13.40 – 14.00		INTE BARA FOTBOLL – JÄGARNA</a:t>
            </a:r>
          </a:p>
        </p:txBody>
      </p:sp>
      <p:sp>
        <p:nvSpPr>
          <p:cNvPr id="15" name="Rektangel 14"/>
          <p:cNvSpPr/>
          <p:nvPr/>
        </p:nvSpPr>
        <p:spPr>
          <a:xfrm>
            <a:off x="-36512" y="743799"/>
            <a:ext cx="2016224" cy="36933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>
            <a:defPPr>
              <a:defRPr lang="sv-SE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sv-SE" b="1" dirty="0">
                <a:ln w="0"/>
              </a:rPr>
              <a:t>GRUPP C</a:t>
            </a:r>
          </a:p>
        </p:txBody>
      </p:sp>
      <p:sp>
        <p:nvSpPr>
          <p:cNvPr id="16" name="textruta 7"/>
          <p:cNvSpPr txBox="1"/>
          <p:nvPr/>
        </p:nvSpPr>
        <p:spPr>
          <a:xfrm>
            <a:off x="251520" y="1127646"/>
            <a:ext cx="252028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sv-SE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sv-SE" dirty="0"/>
              <a:t>TEAM XYZ</a:t>
            </a:r>
          </a:p>
          <a:p>
            <a:r>
              <a:rPr lang="sv-SE" dirty="0"/>
              <a:t>BK STOLPSKOTT</a:t>
            </a:r>
          </a:p>
          <a:p>
            <a:r>
              <a:rPr lang="sv-SE" dirty="0"/>
              <a:t>FC EY BRO</a:t>
            </a:r>
          </a:p>
          <a:p>
            <a:r>
              <a:rPr lang="sv-SE" dirty="0"/>
              <a:t>LUNCHGRUPPEN</a:t>
            </a:r>
          </a:p>
        </p:txBody>
      </p:sp>
      <p:sp>
        <p:nvSpPr>
          <p:cNvPr id="17" name="textruta 8"/>
          <p:cNvSpPr txBox="1"/>
          <p:nvPr/>
        </p:nvSpPr>
        <p:spPr>
          <a:xfrm>
            <a:off x="7020272" y="1127646"/>
            <a:ext cx="216024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sv-SE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sv-SE" dirty="0"/>
              <a:t>ALDRIG UNDER 100</a:t>
            </a:r>
          </a:p>
          <a:p>
            <a:r>
              <a:rPr lang="sv-SE" dirty="0"/>
              <a:t>INTE BARA FOTBOLL</a:t>
            </a:r>
          </a:p>
          <a:p>
            <a:r>
              <a:rPr lang="sv-SE" dirty="0"/>
              <a:t>GOLDEN BOYS</a:t>
            </a:r>
          </a:p>
          <a:p>
            <a:r>
              <a:rPr lang="sv-SE" dirty="0"/>
              <a:t>JÄGARNA</a:t>
            </a:r>
          </a:p>
        </p:txBody>
      </p:sp>
      <p:sp>
        <p:nvSpPr>
          <p:cNvPr id="22" name="Rektangel 21"/>
          <p:cNvSpPr/>
          <p:nvPr/>
        </p:nvSpPr>
        <p:spPr>
          <a:xfrm>
            <a:off x="6660232" y="743799"/>
            <a:ext cx="2016224" cy="36933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sv-SE" b="1" dirty="0">
                <a:ln w="0"/>
              </a:rPr>
              <a:t>GRUPP D</a:t>
            </a:r>
          </a:p>
        </p:txBody>
      </p:sp>
      <p:cxnSp>
        <p:nvCxnSpPr>
          <p:cNvPr id="13" name="Rak 12"/>
          <p:cNvCxnSpPr/>
          <p:nvPr/>
        </p:nvCxnSpPr>
        <p:spPr>
          <a:xfrm>
            <a:off x="0" y="2636912"/>
            <a:ext cx="9144000" cy="0"/>
          </a:xfrm>
          <a:prstGeom prst="line">
            <a:avLst/>
          </a:prstGeom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ruta 1"/>
          <p:cNvSpPr txBox="1"/>
          <p:nvPr/>
        </p:nvSpPr>
        <p:spPr>
          <a:xfrm>
            <a:off x="2957198" y="2055316"/>
            <a:ext cx="32987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b="1" dirty="0"/>
              <a:t>GRUPPSEGRARNA TILL SLUTSPEL</a:t>
            </a:r>
          </a:p>
        </p:txBody>
      </p:sp>
    </p:spTree>
    <p:extLst>
      <p:ext uri="{BB962C8B-B14F-4D97-AF65-F5344CB8AC3E}">
        <p14:creationId xmlns:p14="http://schemas.microsoft.com/office/powerpoint/2010/main" val="17584702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311</TotalTime>
  <Words>151</Words>
  <Application>Microsoft Office PowerPoint</Application>
  <PresentationFormat>Bildspel på skärmen (4:3)</PresentationFormat>
  <Paragraphs>25</Paragraphs>
  <Slides>1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2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Office-tema</vt:lpstr>
      <vt:lpstr>PowerPoint-presentation</vt:lpstr>
    </vt:vector>
  </TitlesOfParts>
  <Company>SvenskaMedia AB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Ove Hansen</dc:creator>
  <cp:lastModifiedBy>Kent Stockzell</cp:lastModifiedBy>
  <cp:revision>55</cp:revision>
  <cp:lastPrinted>2017-06-26T18:48:49Z</cp:lastPrinted>
  <dcterms:created xsi:type="dcterms:W3CDTF">2011-06-14T19:04:06Z</dcterms:created>
  <dcterms:modified xsi:type="dcterms:W3CDTF">2022-06-09T11:52:27Z</dcterms:modified>
</cp:coreProperties>
</file>