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547" r:id="rId3"/>
    <p:sldId id="499" r:id="rId4"/>
    <p:sldId id="418" r:id="rId5"/>
    <p:sldId id="528" r:id="rId6"/>
    <p:sldId id="538" r:id="rId7"/>
    <p:sldId id="493" r:id="rId8"/>
    <p:sldId id="537" r:id="rId9"/>
    <p:sldId id="529" r:id="rId10"/>
    <p:sldId id="491" r:id="rId11"/>
    <p:sldId id="440" r:id="rId12"/>
    <p:sldId id="436" r:id="rId13"/>
    <p:sldId id="435" r:id="rId14"/>
    <p:sldId id="423" r:id="rId15"/>
    <p:sldId id="492" r:id="rId16"/>
    <p:sldId id="532" r:id="rId17"/>
    <p:sldId id="494" r:id="rId18"/>
    <p:sldId id="534" r:id="rId19"/>
    <p:sldId id="521" r:id="rId20"/>
    <p:sldId id="519" r:id="rId21"/>
    <p:sldId id="525" r:id="rId22"/>
  </p:sldIdLst>
  <p:sldSz cx="12192000" cy="6858000"/>
  <p:notesSz cx="6797675" cy="9926638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50"/>
    <a:srgbClr val="13113E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5A7ACDB-CCFE-4130-9723-3D49BC7D9AD1}" v="64" dt="2024-04-16T11:32:37.8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651" autoAdjust="0"/>
    <p:restoredTop sz="96433" autoAdjust="0"/>
  </p:normalViewPr>
  <p:slideViewPr>
    <p:cSldViewPr snapToGrid="0">
      <p:cViewPr varScale="1">
        <p:scale>
          <a:sx n="68" d="100"/>
          <a:sy n="68" d="100"/>
        </p:scale>
        <p:origin x="744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sper Bankemyhr" userId="0004b6bc-6a7d-4d76-a5cb-722cbbbd1f42" providerId="ADAL" clId="{4F4FA384-3057-4C45-9E76-AEB298A11B24}"/>
    <pc:docChg chg="custSel delSld modSld sldOrd">
      <pc:chgData name="Jesper Bankemyhr" userId="0004b6bc-6a7d-4d76-a5cb-722cbbbd1f42" providerId="ADAL" clId="{4F4FA384-3057-4C45-9E76-AEB298A11B24}" dt="2024-04-16T12:26:31.641" v="2642" actId="20577"/>
      <pc:docMkLst>
        <pc:docMk/>
      </pc:docMkLst>
      <pc:sldChg chg="addSp modSp">
        <pc:chgData name="Jesper Bankemyhr" userId="0004b6bc-6a7d-4d76-a5cb-722cbbbd1f42" providerId="ADAL" clId="{4F4FA384-3057-4C45-9E76-AEB298A11B24}" dt="2024-04-16T06:54:37.189" v="340" actId="1076"/>
        <pc:sldMkLst>
          <pc:docMk/>
          <pc:sldMk cId="248535348" sldId="257"/>
        </pc:sldMkLst>
        <pc:spChg chg="mod">
          <ac:chgData name="Jesper Bankemyhr" userId="0004b6bc-6a7d-4d76-a5cb-722cbbbd1f42" providerId="ADAL" clId="{4F4FA384-3057-4C45-9E76-AEB298A11B24}" dt="2024-04-16T06:54:34.311" v="339" actId="1076"/>
          <ac:spMkLst>
            <pc:docMk/>
            <pc:sldMk cId="248535348" sldId="257"/>
            <ac:spMk id="4" creationId="{00000000-0000-0000-0000-000000000000}"/>
          </ac:spMkLst>
        </pc:spChg>
        <pc:picChg chg="mod">
          <ac:chgData name="Jesper Bankemyhr" userId="0004b6bc-6a7d-4d76-a5cb-722cbbbd1f42" providerId="ADAL" clId="{4F4FA384-3057-4C45-9E76-AEB298A11B24}" dt="2024-04-16T06:54:31.414" v="338" actId="1076"/>
          <ac:picMkLst>
            <pc:docMk/>
            <pc:sldMk cId="248535348" sldId="257"/>
            <ac:picMk id="2" creationId="{00000000-0000-0000-0000-000000000000}"/>
          </ac:picMkLst>
        </pc:picChg>
        <pc:picChg chg="add mod">
          <ac:chgData name="Jesper Bankemyhr" userId="0004b6bc-6a7d-4d76-a5cb-722cbbbd1f42" providerId="ADAL" clId="{4F4FA384-3057-4C45-9E76-AEB298A11B24}" dt="2024-04-16T06:54:37.189" v="340" actId="1076"/>
          <ac:picMkLst>
            <pc:docMk/>
            <pc:sldMk cId="248535348" sldId="257"/>
            <ac:picMk id="5" creationId="{C8DE6326-EB2D-4D27-BE56-D7056B3C2ECD}"/>
          </ac:picMkLst>
        </pc:picChg>
      </pc:sldChg>
      <pc:sldChg chg="modSp">
        <pc:chgData name="Jesper Bankemyhr" userId="0004b6bc-6a7d-4d76-a5cb-722cbbbd1f42" providerId="ADAL" clId="{4F4FA384-3057-4C45-9E76-AEB298A11B24}" dt="2024-04-16T07:09:01.824" v="431" actId="20577"/>
        <pc:sldMkLst>
          <pc:docMk/>
          <pc:sldMk cId="2843965251" sldId="418"/>
        </pc:sldMkLst>
        <pc:spChg chg="mod">
          <ac:chgData name="Jesper Bankemyhr" userId="0004b6bc-6a7d-4d76-a5cb-722cbbbd1f42" providerId="ADAL" clId="{4F4FA384-3057-4C45-9E76-AEB298A11B24}" dt="2024-04-16T07:09:01.824" v="431" actId="20577"/>
          <ac:spMkLst>
            <pc:docMk/>
            <pc:sldMk cId="2843965251" sldId="418"/>
            <ac:spMk id="7" creationId="{00000000-0000-0000-0000-000000000000}"/>
          </ac:spMkLst>
        </pc:spChg>
      </pc:sldChg>
      <pc:sldChg chg="modSp">
        <pc:chgData name="Jesper Bankemyhr" userId="0004b6bc-6a7d-4d76-a5cb-722cbbbd1f42" providerId="ADAL" clId="{4F4FA384-3057-4C45-9E76-AEB298A11B24}" dt="2024-04-16T12:26:31.641" v="2642" actId="20577"/>
        <pc:sldMkLst>
          <pc:docMk/>
          <pc:sldMk cId="3984135372" sldId="423"/>
        </pc:sldMkLst>
        <pc:spChg chg="mod">
          <ac:chgData name="Jesper Bankemyhr" userId="0004b6bc-6a7d-4d76-a5cb-722cbbbd1f42" providerId="ADAL" clId="{4F4FA384-3057-4C45-9E76-AEB298A11B24}" dt="2024-04-16T12:26:31.641" v="2642" actId="20577"/>
          <ac:spMkLst>
            <pc:docMk/>
            <pc:sldMk cId="3984135372" sldId="423"/>
            <ac:spMk id="8" creationId="{B042BAE7-86B8-4B3B-82D2-A7DA42114327}"/>
          </ac:spMkLst>
        </pc:spChg>
      </pc:sldChg>
      <pc:sldChg chg="modSp">
        <pc:chgData name="Jesper Bankemyhr" userId="0004b6bc-6a7d-4d76-a5cb-722cbbbd1f42" providerId="ADAL" clId="{4F4FA384-3057-4C45-9E76-AEB298A11B24}" dt="2024-04-15T19:44:40.909" v="219" actId="1076"/>
        <pc:sldMkLst>
          <pc:docMk/>
          <pc:sldMk cId="953783459" sldId="433"/>
        </pc:sldMkLst>
        <pc:spChg chg="mod">
          <ac:chgData name="Jesper Bankemyhr" userId="0004b6bc-6a7d-4d76-a5cb-722cbbbd1f42" providerId="ADAL" clId="{4F4FA384-3057-4C45-9E76-AEB298A11B24}" dt="2024-04-15T19:42:50.145" v="152" actId="20577"/>
          <ac:spMkLst>
            <pc:docMk/>
            <pc:sldMk cId="953783459" sldId="433"/>
            <ac:spMk id="4" creationId="{00000000-0000-0000-0000-000000000000}"/>
          </ac:spMkLst>
        </pc:spChg>
        <pc:spChg chg="mod">
          <ac:chgData name="Jesper Bankemyhr" userId="0004b6bc-6a7d-4d76-a5cb-722cbbbd1f42" providerId="ADAL" clId="{4F4FA384-3057-4C45-9E76-AEB298A11B24}" dt="2024-04-15T19:44:33.991" v="218" actId="20577"/>
          <ac:spMkLst>
            <pc:docMk/>
            <pc:sldMk cId="953783459" sldId="433"/>
            <ac:spMk id="8" creationId="{B042BAE7-86B8-4B3B-82D2-A7DA42114327}"/>
          </ac:spMkLst>
        </pc:spChg>
        <pc:picChg chg="mod">
          <ac:chgData name="Jesper Bankemyhr" userId="0004b6bc-6a7d-4d76-a5cb-722cbbbd1f42" providerId="ADAL" clId="{4F4FA384-3057-4C45-9E76-AEB298A11B24}" dt="2024-04-15T19:44:40.909" v="219" actId="1076"/>
          <ac:picMkLst>
            <pc:docMk/>
            <pc:sldMk cId="953783459" sldId="433"/>
            <ac:picMk id="2050" creationId="{95A05969-FF8C-41C2-9995-EF5BC3FDE0F6}"/>
          </ac:picMkLst>
        </pc:picChg>
      </pc:sldChg>
      <pc:sldChg chg="delSp modSp">
        <pc:chgData name="Jesper Bankemyhr" userId="0004b6bc-6a7d-4d76-a5cb-722cbbbd1f42" providerId="ADAL" clId="{4F4FA384-3057-4C45-9E76-AEB298A11B24}" dt="2024-04-15T19:41:26.425" v="148" actId="1076"/>
        <pc:sldMkLst>
          <pc:docMk/>
          <pc:sldMk cId="943778086" sldId="434"/>
        </pc:sldMkLst>
        <pc:spChg chg="del">
          <ac:chgData name="Jesper Bankemyhr" userId="0004b6bc-6a7d-4d76-a5cb-722cbbbd1f42" providerId="ADAL" clId="{4F4FA384-3057-4C45-9E76-AEB298A11B24}" dt="2024-04-15T19:41:21.122" v="147" actId="478"/>
          <ac:spMkLst>
            <pc:docMk/>
            <pc:sldMk cId="943778086" sldId="434"/>
            <ac:spMk id="45" creationId="{02E33C6C-7034-4A45-82EB-8AC8A48981DF}"/>
          </ac:spMkLst>
        </pc:spChg>
        <pc:spChg chg="del">
          <ac:chgData name="Jesper Bankemyhr" userId="0004b6bc-6a7d-4d76-a5cb-722cbbbd1f42" providerId="ADAL" clId="{4F4FA384-3057-4C45-9E76-AEB298A11B24}" dt="2024-04-15T19:41:18.093" v="146" actId="478"/>
          <ac:spMkLst>
            <pc:docMk/>
            <pc:sldMk cId="943778086" sldId="434"/>
            <ac:spMk id="49" creationId="{B4DB1212-8509-4053-B97C-5548DD32DE66}"/>
          </ac:spMkLst>
        </pc:spChg>
        <pc:spChg chg="del">
          <ac:chgData name="Jesper Bankemyhr" userId="0004b6bc-6a7d-4d76-a5cb-722cbbbd1f42" providerId="ADAL" clId="{4F4FA384-3057-4C45-9E76-AEB298A11B24}" dt="2024-04-15T19:41:15.148" v="145" actId="478"/>
          <ac:spMkLst>
            <pc:docMk/>
            <pc:sldMk cId="943778086" sldId="434"/>
            <ac:spMk id="50" creationId="{C75B9610-DEA5-4F2B-ACB1-6185F0415CCD}"/>
          </ac:spMkLst>
        </pc:spChg>
        <pc:spChg chg="del">
          <ac:chgData name="Jesper Bankemyhr" userId="0004b6bc-6a7d-4d76-a5cb-722cbbbd1f42" providerId="ADAL" clId="{4F4FA384-3057-4C45-9E76-AEB298A11B24}" dt="2024-04-15T19:41:12.404" v="144" actId="478"/>
          <ac:spMkLst>
            <pc:docMk/>
            <pc:sldMk cId="943778086" sldId="434"/>
            <ac:spMk id="51" creationId="{1288DFD4-535D-42D2-98A9-CDD9749CDB04}"/>
          </ac:spMkLst>
        </pc:spChg>
        <pc:spChg chg="del">
          <ac:chgData name="Jesper Bankemyhr" userId="0004b6bc-6a7d-4d76-a5cb-722cbbbd1f42" providerId="ADAL" clId="{4F4FA384-3057-4C45-9E76-AEB298A11B24}" dt="2024-04-15T19:41:09.520" v="143" actId="478"/>
          <ac:spMkLst>
            <pc:docMk/>
            <pc:sldMk cId="943778086" sldId="434"/>
            <ac:spMk id="52" creationId="{526CF354-BAB1-4254-A20B-DE368186D2ED}"/>
          </ac:spMkLst>
        </pc:spChg>
        <pc:picChg chg="mod">
          <ac:chgData name="Jesper Bankemyhr" userId="0004b6bc-6a7d-4d76-a5cb-722cbbbd1f42" providerId="ADAL" clId="{4F4FA384-3057-4C45-9E76-AEB298A11B24}" dt="2024-04-15T19:41:26.425" v="148" actId="1076"/>
          <ac:picMkLst>
            <pc:docMk/>
            <pc:sldMk cId="943778086" sldId="434"/>
            <ac:picMk id="53" creationId="{074CBB05-CC52-473A-BF33-7A447258EF64}"/>
          </ac:picMkLst>
        </pc:picChg>
      </pc:sldChg>
      <pc:sldChg chg="addSp delSp modSp">
        <pc:chgData name="Jesper Bankemyhr" userId="0004b6bc-6a7d-4d76-a5cb-722cbbbd1f42" providerId="ADAL" clId="{4F4FA384-3057-4C45-9E76-AEB298A11B24}" dt="2024-04-16T11:37:30.556" v="2557" actId="1076"/>
        <pc:sldMkLst>
          <pc:docMk/>
          <pc:sldMk cId="777385589" sldId="435"/>
        </pc:sldMkLst>
        <pc:spChg chg="mod">
          <ac:chgData name="Jesper Bankemyhr" userId="0004b6bc-6a7d-4d76-a5cb-722cbbbd1f42" providerId="ADAL" clId="{4F4FA384-3057-4C45-9E76-AEB298A11B24}" dt="2024-04-16T08:02:12.113" v="1253" actId="20577"/>
          <ac:spMkLst>
            <pc:docMk/>
            <pc:sldMk cId="777385589" sldId="435"/>
            <ac:spMk id="4" creationId="{00000000-0000-0000-0000-000000000000}"/>
          </ac:spMkLst>
        </pc:spChg>
        <pc:spChg chg="add mod">
          <ac:chgData name="Jesper Bankemyhr" userId="0004b6bc-6a7d-4d76-a5cb-722cbbbd1f42" providerId="ADAL" clId="{4F4FA384-3057-4C45-9E76-AEB298A11B24}" dt="2024-04-16T11:37:22.293" v="2556" actId="20577"/>
          <ac:spMkLst>
            <pc:docMk/>
            <pc:sldMk cId="777385589" sldId="435"/>
            <ac:spMk id="7" creationId="{587A1CB0-A6B6-49BD-A94B-A7BE3E4ABD4E}"/>
          </ac:spMkLst>
        </pc:spChg>
        <pc:picChg chg="mod">
          <ac:chgData name="Jesper Bankemyhr" userId="0004b6bc-6a7d-4d76-a5cb-722cbbbd1f42" providerId="ADAL" clId="{4F4FA384-3057-4C45-9E76-AEB298A11B24}" dt="2024-04-16T11:37:30.556" v="2557" actId="1076"/>
          <ac:picMkLst>
            <pc:docMk/>
            <pc:sldMk cId="777385589" sldId="435"/>
            <ac:picMk id="3" creationId="{5C423F48-D9F4-4AF1-90FC-7964F9269E7E}"/>
          </ac:picMkLst>
        </pc:picChg>
        <pc:picChg chg="del">
          <ac:chgData name="Jesper Bankemyhr" userId="0004b6bc-6a7d-4d76-a5cb-722cbbbd1f42" providerId="ADAL" clId="{4F4FA384-3057-4C45-9E76-AEB298A11B24}" dt="2024-04-15T20:17:14.770" v="330" actId="478"/>
          <ac:picMkLst>
            <pc:docMk/>
            <pc:sldMk cId="777385589" sldId="435"/>
            <ac:picMk id="8" creationId="{AA406D79-35EC-4A59-B456-E717F6028B22}"/>
          </ac:picMkLst>
        </pc:picChg>
      </pc:sldChg>
      <pc:sldChg chg="addSp delSp modSp">
        <pc:chgData name="Jesper Bankemyhr" userId="0004b6bc-6a7d-4d76-a5cb-722cbbbd1f42" providerId="ADAL" clId="{4F4FA384-3057-4C45-9E76-AEB298A11B24}" dt="2024-04-16T07:40:48.793" v="1101" actId="20577"/>
        <pc:sldMkLst>
          <pc:docMk/>
          <pc:sldMk cId="3296700290" sldId="436"/>
        </pc:sldMkLst>
        <pc:spChg chg="mod">
          <ac:chgData name="Jesper Bankemyhr" userId="0004b6bc-6a7d-4d76-a5cb-722cbbbd1f42" providerId="ADAL" clId="{4F4FA384-3057-4C45-9E76-AEB298A11B24}" dt="2024-04-15T20:09:18.404" v="275" actId="20577"/>
          <ac:spMkLst>
            <pc:docMk/>
            <pc:sldMk cId="3296700290" sldId="436"/>
            <ac:spMk id="4" creationId="{00000000-0000-0000-0000-000000000000}"/>
          </ac:spMkLst>
        </pc:spChg>
        <pc:spChg chg="del">
          <ac:chgData name="Jesper Bankemyhr" userId="0004b6bc-6a7d-4d76-a5cb-722cbbbd1f42" providerId="ADAL" clId="{4F4FA384-3057-4C45-9E76-AEB298A11B24}" dt="2024-04-15T20:09:11.263" v="272" actId="478"/>
          <ac:spMkLst>
            <pc:docMk/>
            <pc:sldMk cId="3296700290" sldId="436"/>
            <ac:spMk id="14" creationId="{1F41CA01-1C7D-4949-ADD0-345DFB88D7D3}"/>
          </ac:spMkLst>
        </pc:spChg>
        <pc:spChg chg="add mod">
          <ac:chgData name="Jesper Bankemyhr" userId="0004b6bc-6a7d-4d76-a5cb-722cbbbd1f42" providerId="ADAL" clId="{4F4FA384-3057-4C45-9E76-AEB298A11B24}" dt="2024-04-16T07:40:48.793" v="1101" actId="20577"/>
          <ac:spMkLst>
            <pc:docMk/>
            <pc:sldMk cId="3296700290" sldId="436"/>
            <ac:spMk id="16" creationId="{0C939C11-8D30-47F8-B24D-23CFDD415098}"/>
          </ac:spMkLst>
        </pc:spChg>
        <pc:picChg chg="del">
          <ac:chgData name="Jesper Bankemyhr" userId="0004b6bc-6a7d-4d76-a5cb-722cbbbd1f42" providerId="ADAL" clId="{4F4FA384-3057-4C45-9E76-AEB298A11B24}" dt="2024-04-15T20:08:57.472" v="267" actId="478"/>
          <ac:picMkLst>
            <pc:docMk/>
            <pc:sldMk cId="3296700290" sldId="436"/>
            <ac:picMk id="3" creationId="{DB873ADE-0728-467B-81EB-728E8ECCF1A0}"/>
          </ac:picMkLst>
        </pc:picChg>
        <pc:picChg chg="add mod">
          <ac:chgData name="Jesper Bankemyhr" userId="0004b6bc-6a7d-4d76-a5cb-722cbbbd1f42" providerId="ADAL" clId="{4F4FA384-3057-4C45-9E76-AEB298A11B24}" dt="2024-04-15T20:15:15.644" v="311" actId="14100"/>
          <ac:picMkLst>
            <pc:docMk/>
            <pc:sldMk cId="3296700290" sldId="436"/>
            <ac:picMk id="5" creationId="{C5E09190-56F9-4576-8B92-19FC8B3163CA}"/>
          </ac:picMkLst>
        </pc:picChg>
        <pc:picChg chg="mod">
          <ac:chgData name="Jesper Bankemyhr" userId="0004b6bc-6a7d-4d76-a5cb-722cbbbd1f42" providerId="ADAL" clId="{4F4FA384-3057-4C45-9E76-AEB298A11B24}" dt="2024-04-15T20:09:23.752" v="276" actId="1076"/>
          <ac:picMkLst>
            <pc:docMk/>
            <pc:sldMk cId="3296700290" sldId="436"/>
            <ac:picMk id="7" creationId="{C7B48CAF-68AE-477F-B771-EE5BB313C2F6}"/>
          </ac:picMkLst>
        </pc:picChg>
        <pc:picChg chg="del">
          <ac:chgData name="Jesper Bankemyhr" userId="0004b6bc-6a7d-4d76-a5cb-722cbbbd1f42" providerId="ADAL" clId="{4F4FA384-3057-4C45-9E76-AEB298A11B24}" dt="2024-04-15T20:08:59.347" v="268" actId="478"/>
          <ac:picMkLst>
            <pc:docMk/>
            <pc:sldMk cId="3296700290" sldId="436"/>
            <ac:picMk id="8" creationId="{5F10CB32-5B1B-4CBF-82DA-6F653A70B8CF}"/>
          </ac:picMkLst>
        </pc:picChg>
        <pc:picChg chg="add mod">
          <ac:chgData name="Jesper Bankemyhr" userId="0004b6bc-6a7d-4d76-a5cb-722cbbbd1f42" providerId="ADAL" clId="{4F4FA384-3057-4C45-9E76-AEB298A11B24}" dt="2024-04-15T20:15:28.300" v="313" actId="1076"/>
          <ac:picMkLst>
            <pc:docMk/>
            <pc:sldMk cId="3296700290" sldId="436"/>
            <ac:picMk id="9" creationId="{D073F86B-2F80-42F3-930A-0C06B401BD36}"/>
          </ac:picMkLst>
        </pc:picChg>
        <pc:picChg chg="del">
          <ac:chgData name="Jesper Bankemyhr" userId="0004b6bc-6a7d-4d76-a5cb-722cbbbd1f42" providerId="ADAL" clId="{4F4FA384-3057-4C45-9E76-AEB298A11B24}" dt="2024-04-15T20:09:01.207" v="269" actId="478"/>
          <ac:picMkLst>
            <pc:docMk/>
            <pc:sldMk cId="3296700290" sldId="436"/>
            <ac:picMk id="10" creationId="{1936DDA7-2B6A-4C27-93AE-47666E520FAC}"/>
          </ac:picMkLst>
        </pc:picChg>
        <pc:picChg chg="add mod">
          <ac:chgData name="Jesper Bankemyhr" userId="0004b6bc-6a7d-4d76-a5cb-722cbbbd1f42" providerId="ADAL" clId="{4F4FA384-3057-4C45-9E76-AEB298A11B24}" dt="2024-04-15T20:17:02.959" v="329" actId="14100"/>
          <ac:picMkLst>
            <pc:docMk/>
            <pc:sldMk cId="3296700290" sldId="436"/>
            <ac:picMk id="11" creationId="{08F97082-E314-41C6-9A87-73CD3CD7DF14}"/>
          </ac:picMkLst>
        </pc:picChg>
        <pc:picChg chg="del">
          <ac:chgData name="Jesper Bankemyhr" userId="0004b6bc-6a7d-4d76-a5cb-722cbbbd1f42" providerId="ADAL" clId="{4F4FA384-3057-4C45-9E76-AEB298A11B24}" dt="2024-04-15T20:09:04.011" v="270" actId="478"/>
          <ac:picMkLst>
            <pc:docMk/>
            <pc:sldMk cId="3296700290" sldId="436"/>
            <ac:picMk id="12" creationId="{77DDF303-955F-49AF-89AA-8473A936B9D5}"/>
          </ac:picMkLst>
        </pc:picChg>
        <pc:picChg chg="add mod">
          <ac:chgData name="Jesper Bankemyhr" userId="0004b6bc-6a7d-4d76-a5cb-722cbbbd1f42" providerId="ADAL" clId="{4F4FA384-3057-4C45-9E76-AEB298A11B24}" dt="2024-04-15T20:16:29.111" v="325" actId="1076"/>
          <ac:picMkLst>
            <pc:docMk/>
            <pc:sldMk cId="3296700290" sldId="436"/>
            <ac:picMk id="13" creationId="{B8B8673E-2644-44C4-929A-AD359EE5D51F}"/>
          </ac:picMkLst>
        </pc:picChg>
        <pc:picChg chg="add mod">
          <ac:chgData name="Jesper Bankemyhr" userId="0004b6bc-6a7d-4d76-a5cb-722cbbbd1f42" providerId="ADAL" clId="{4F4FA384-3057-4C45-9E76-AEB298A11B24}" dt="2024-04-15T20:16:39.243" v="327" actId="1076"/>
          <ac:picMkLst>
            <pc:docMk/>
            <pc:sldMk cId="3296700290" sldId="436"/>
            <ac:picMk id="15" creationId="{F9B8401A-9CC3-4AA8-8509-883A49AAFE34}"/>
          </ac:picMkLst>
        </pc:picChg>
      </pc:sldChg>
      <pc:sldChg chg="delSp modSp">
        <pc:chgData name="Jesper Bankemyhr" userId="0004b6bc-6a7d-4d76-a5cb-722cbbbd1f42" providerId="ADAL" clId="{4F4FA384-3057-4C45-9E76-AEB298A11B24}" dt="2024-04-16T07:35:50.816" v="972" actId="20577"/>
        <pc:sldMkLst>
          <pc:docMk/>
          <pc:sldMk cId="2497676198" sldId="440"/>
        </pc:sldMkLst>
        <pc:spChg chg="mod">
          <ac:chgData name="Jesper Bankemyhr" userId="0004b6bc-6a7d-4d76-a5cb-722cbbbd1f42" providerId="ADAL" clId="{4F4FA384-3057-4C45-9E76-AEB298A11B24}" dt="2024-04-16T07:35:50.816" v="972" actId="20577"/>
          <ac:spMkLst>
            <pc:docMk/>
            <pc:sldMk cId="2497676198" sldId="440"/>
            <ac:spMk id="9" creationId="{2B316134-1619-40C3-9164-B0D9B31C646D}"/>
          </ac:spMkLst>
        </pc:spChg>
        <pc:picChg chg="del">
          <ac:chgData name="Jesper Bankemyhr" userId="0004b6bc-6a7d-4d76-a5cb-722cbbbd1f42" providerId="ADAL" clId="{4F4FA384-3057-4C45-9E76-AEB298A11B24}" dt="2024-04-16T07:31:02.009" v="781" actId="478"/>
          <ac:picMkLst>
            <pc:docMk/>
            <pc:sldMk cId="2497676198" sldId="440"/>
            <ac:picMk id="3" creationId="{80069A80-448D-429F-AFFD-10C29DFE918B}"/>
          </ac:picMkLst>
        </pc:picChg>
      </pc:sldChg>
      <pc:sldChg chg="del">
        <pc:chgData name="Jesper Bankemyhr" userId="0004b6bc-6a7d-4d76-a5cb-722cbbbd1f42" providerId="ADAL" clId="{4F4FA384-3057-4C45-9E76-AEB298A11B24}" dt="2024-04-16T07:39:47.307" v="1068" actId="2696"/>
        <pc:sldMkLst>
          <pc:docMk/>
          <pc:sldMk cId="2819307496" sldId="441"/>
        </pc:sldMkLst>
      </pc:sldChg>
      <pc:sldChg chg="del">
        <pc:chgData name="Jesper Bankemyhr" userId="0004b6bc-6a7d-4d76-a5cb-722cbbbd1f42" providerId="ADAL" clId="{4F4FA384-3057-4C45-9E76-AEB298A11B24}" dt="2024-04-15T19:40:25.739" v="141" actId="2696"/>
        <pc:sldMkLst>
          <pc:docMk/>
          <pc:sldMk cId="274645657" sldId="447"/>
        </pc:sldMkLst>
      </pc:sldChg>
      <pc:sldChg chg="del">
        <pc:chgData name="Jesper Bankemyhr" userId="0004b6bc-6a7d-4d76-a5cb-722cbbbd1f42" providerId="ADAL" clId="{4F4FA384-3057-4C45-9E76-AEB298A11B24}" dt="2024-04-15T19:42:06.928" v="149" actId="2696"/>
        <pc:sldMkLst>
          <pc:docMk/>
          <pc:sldMk cId="3563014600" sldId="448"/>
        </pc:sldMkLst>
      </pc:sldChg>
      <pc:sldChg chg="addSp delSp modSp">
        <pc:chgData name="Jesper Bankemyhr" userId="0004b6bc-6a7d-4d76-a5cb-722cbbbd1f42" providerId="ADAL" clId="{4F4FA384-3057-4C45-9E76-AEB298A11B24}" dt="2024-04-16T12:24:37.569" v="2617" actId="1076"/>
        <pc:sldMkLst>
          <pc:docMk/>
          <pc:sldMk cId="4248630935" sldId="491"/>
        </pc:sldMkLst>
        <pc:spChg chg="mod">
          <ac:chgData name="Jesper Bankemyhr" userId="0004b6bc-6a7d-4d76-a5cb-722cbbbd1f42" providerId="ADAL" clId="{4F4FA384-3057-4C45-9E76-AEB298A11B24}" dt="2024-04-16T11:35:27.326" v="2450" actId="20577"/>
          <ac:spMkLst>
            <pc:docMk/>
            <pc:sldMk cId="4248630935" sldId="491"/>
            <ac:spMk id="4" creationId="{00000000-0000-0000-0000-000000000000}"/>
          </ac:spMkLst>
        </pc:spChg>
        <pc:spChg chg="mod">
          <ac:chgData name="Jesper Bankemyhr" userId="0004b6bc-6a7d-4d76-a5cb-722cbbbd1f42" providerId="ADAL" clId="{4F4FA384-3057-4C45-9E76-AEB298A11B24}" dt="2024-04-16T12:24:32.637" v="2616" actId="114"/>
          <ac:spMkLst>
            <pc:docMk/>
            <pc:sldMk cId="4248630935" sldId="491"/>
            <ac:spMk id="7" creationId="{306F7025-5403-4FF2-9E8F-29623D407A54}"/>
          </ac:spMkLst>
        </pc:spChg>
        <pc:picChg chg="mod">
          <ac:chgData name="Jesper Bankemyhr" userId="0004b6bc-6a7d-4d76-a5cb-722cbbbd1f42" providerId="ADAL" clId="{4F4FA384-3057-4C45-9E76-AEB298A11B24}" dt="2024-04-16T07:33:15.120" v="791" actId="1076"/>
          <ac:picMkLst>
            <pc:docMk/>
            <pc:sldMk cId="4248630935" sldId="491"/>
            <ac:picMk id="2" creationId="{00000000-0000-0000-0000-000000000000}"/>
          </ac:picMkLst>
        </pc:picChg>
        <pc:picChg chg="del">
          <ac:chgData name="Jesper Bankemyhr" userId="0004b6bc-6a7d-4d76-a5cb-722cbbbd1f42" providerId="ADAL" clId="{4F4FA384-3057-4C45-9E76-AEB298A11B24}" dt="2024-04-16T07:27:24.743" v="758" actId="478"/>
          <ac:picMkLst>
            <pc:docMk/>
            <pc:sldMk cId="4248630935" sldId="491"/>
            <ac:picMk id="3" creationId="{30F1E4CE-CFA8-49EA-BE84-E45902798F19}"/>
          </ac:picMkLst>
        </pc:picChg>
        <pc:picChg chg="del">
          <ac:chgData name="Jesper Bankemyhr" userId="0004b6bc-6a7d-4d76-a5cb-722cbbbd1f42" providerId="ADAL" clId="{4F4FA384-3057-4C45-9E76-AEB298A11B24}" dt="2024-04-16T07:27:26.848" v="759" actId="478"/>
          <ac:picMkLst>
            <pc:docMk/>
            <pc:sldMk cId="4248630935" sldId="491"/>
            <ac:picMk id="5" creationId="{E5F6A154-7561-4799-841B-32AFCAC796D5}"/>
          </ac:picMkLst>
        </pc:picChg>
        <pc:picChg chg="add mod">
          <ac:chgData name="Jesper Bankemyhr" userId="0004b6bc-6a7d-4d76-a5cb-722cbbbd1f42" providerId="ADAL" clId="{4F4FA384-3057-4C45-9E76-AEB298A11B24}" dt="2024-04-16T12:24:37.569" v="2617" actId="1076"/>
          <ac:picMkLst>
            <pc:docMk/>
            <pc:sldMk cId="4248630935" sldId="491"/>
            <ac:picMk id="8" creationId="{2622D42B-9181-4FA8-9384-7AF304E6BA6C}"/>
          </ac:picMkLst>
        </pc:picChg>
      </pc:sldChg>
      <pc:sldChg chg="addSp delSp modSp">
        <pc:chgData name="Jesper Bankemyhr" userId="0004b6bc-6a7d-4d76-a5cb-722cbbbd1f42" providerId="ADAL" clId="{4F4FA384-3057-4C45-9E76-AEB298A11B24}" dt="2024-04-16T10:05:47.034" v="1698" actId="20577"/>
        <pc:sldMkLst>
          <pc:docMk/>
          <pc:sldMk cId="1950308743" sldId="492"/>
        </pc:sldMkLst>
        <pc:spChg chg="mod">
          <ac:chgData name="Jesper Bankemyhr" userId="0004b6bc-6a7d-4d76-a5cb-722cbbbd1f42" providerId="ADAL" clId="{4F4FA384-3057-4C45-9E76-AEB298A11B24}" dt="2024-04-16T10:05:47.034" v="1698" actId="20577"/>
          <ac:spMkLst>
            <pc:docMk/>
            <pc:sldMk cId="1950308743" sldId="492"/>
            <ac:spMk id="8" creationId="{B042BAE7-86B8-4B3B-82D2-A7DA42114327}"/>
          </ac:spMkLst>
        </pc:spChg>
        <pc:picChg chg="add mod">
          <ac:chgData name="Jesper Bankemyhr" userId="0004b6bc-6a7d-4d76-a5cb-722cbbbd1f42" providerId="ADAL" clId="{4F4FA384-3057-4C45-9E76-AEB298A11B24}" dt="2024-04-16T07:55:46.702" v="1119" actId="14100"/>
          <ac:picMkLst>
            <pc:docMk/>
            <pc:sldMk cId="1950308743" sldId="492"/>
            <ac:picMk id="2" creationId="{15801C41-8B23-4E7C-B9DD-4BE94401A6AC}"/>
          </ac:picMkLst>
        </pc:picChg>
        <pc:picChg chg="del">
          <ac:chgData name="Jesper Bankemyhr" userId="0004b6bc-6a7d-4d76-a5cb-722cbbbd1f42" providerId="ADAL" clId="{4F4FA384-3057-4C45-9E76-AEB298A11B24}" dt="2024-04-16T07:55:34.387" v="1113" actId="478"/>
          <ac:picMkLst>
            <pc:docMk/>
            <pc:sldMk cId="1950308743" sldId="492"/>
            <ac:picMk id="5" creationId="{8BEC352D-94DE-4AD1-9AFF-75733E2FC061}"/>
          </ac:picMkLst>
        </pc:picChg>
        <pc:picChg chg="del">
          <ac:chgData name="Jesper Bankemyhr" userId="0004b6bc-6a7d-4d76-a5cb-722cbbbd1f42" providerId="ADAL" clId="{4F4FA384-3057-4C45-9E76-AEB298A11B24}" dt="2024-04-16T07:55:35.154" v="1114" actId="478"/>
          <ac:picMkLst>
            <pc:docMk/>
            <pc:sldMk cId="1950308743" sldId="492"/>
            <ac:picMk id="9" creationId="{B436BB79-8460-43DF-8877-B3287512898F}"/>
          </ac:picMkLst>
        </pc:picChg>
      </pc:sldChg>
      <pc:sldChg chg="addSp delSp modSp ord">
        <pc:chgData name="Jesper Bankemyhr" userId="0004b6bc-6a7d-4d76-a5cb-722cbbbd1f42" providerId="ADAL" clId="{4F4FA384-3057-4C45-9E76-AEB298A11B24}" dt="2024-04-16T12:22:52.586" v="2595" actId="20577"/>
        <pc:sldMkLst>
          <pc:docMk/>
          <pc:sldMk cId="2351401969" sldId="493"/>
        </pc:sldMkLst>
        <pc:spChg chg="mod">
          <ac:chgData name="Jesper Bankemyhr" userId="0004b6bc-6a7d-4d76-a5cb-722cbbbd1f42" providerId="ADAL" clId="{4F4FA384-3057-4C45-9E76-AEB298A11B24}" dt="2024-04-16T07:11:55.990" v="455" actId="20577"/>
          <ac:spMkLst>
            <pc:docMk/>
            <pc:sldMk cId="2351401969" sldId="493"/>
            <ac:spMk id="4" creationId="{00000000-0000-0000-0000-000000000000}"/>
          </ac:spMkLst>
        </pc:spChg>
        <pc:spChg chg="mod">
          <ac:chgData name="Jesper Bankemyhr" userId="0004b6bc-6a7d-4d76-a5cb-722cbbbd1f42" providerId="ADAL" clId="{4F4FA384-3057-4C45-9E76-AEB298A11B24}" dt="2024-04-16T12:22:52.586" v="2595" actId="20577"/>
          <ac:spMkLst>
            <pc:docMk/>
            <pc:sldMk cId="2351401969" sldId="493"/>
            <ac:spMk id="8" creationId="{B042BAE7-86B8-4B3B-82D2-A7DA42114327}"/>
          </ac:spMkLst>
        </pc:spChg>
        <pc:picChg chg="add mod">
          <ac:chgData name="Jesper Bankemyhr" userId="0004b6bc-6a7d-4d76-a5cb-722cbbbd1f42" providerId="ADAL" clId="{4F4FA384-3057-4C45-9E76-AEB298A11B24}" dt="2024-04-16T07:29:59.734" v="779" actId="1076"/>
          <ac:picMkLst>
            <pc:docMk/>
            <pc:sldMk cId="2351401969" sldId="493"/>
            <ac:picMk id="3" creationId="{E0D79D1F-EF67-41BE-A75D-1FA81BA0CAFB}"/>
          </ac:picMkLst>
        </pc:picChg>
        <pc:picChg chg="del">
          <ac:chgData name="Jesper Bankemyhr" userId="0004b6bc-6a7d-4d76-a5cb-722cbbbd1f42" providerId="ADAL" clId="{4F4FA384-3057-4C45-9E76-AEB298A11B24}" dt="2024-04-16T07:12:00.481" v="456" actId="478"/>
          <ac:picMkLst>
            <pc:docMk/>
            <pc:sldMk cId="2351401969" sldId="493"/>
            <ac:picMk id="5" creationId="{2AC52915-4C89-48BF-8AE2-779A71F2A70E}"/>
          </ac:picMkLst>
        </pc:picChg>
        <pc:picChg chg="mod">
          <ac:chgData name="Jesper Bankemyhr" userId="0004b6bc-6a7d-4d76-a5cb-722cbbbd1f42" providerId="ADAL" clId="{4F4FA384-3057-4C45-9E76-AEB298A11B24}" dt="2024-04-16T07:30:04.815" v="780" actId="14100"/>
          <ac:picMkLst>
            <pc:docMk/>
            <pc:sldMk cId="2351401969" sldId="493"/>
            <ac:picMk id="9" creationId="{CB978EA8-0AA5-47C0-AE4C-B870641CA400}"/>
          </ac:picMkLst>
        </pc:picChg>
      </pc:sldChg>
      <pc:sldChg chg="del">
        <pc:chgData name="Jesper Bankemyhr" userId="0004b6bc-6a7d-4d76-a5cb-722cbbbd1f42" providerId="ADAL" clId="{4F4FA384-3057-4C45-9E76-AEB298A11B24}" dt="2024-04-16T06:51:43.225" v="332" actId="2696"/>
        <pc:sldMkLst>
          <pc:docMk/>
          <pc:sldMk cId="4283937228" sldId="508"/>
        </pc:sldMkLst>
      </pc:sldChg>
      <pc:sldChg chg="del">
        <pc:chgData name="Jesper Bankemyhr" userId="0004b6bc-6a7d-4d76-a5cb-722cbbbd1f42" providerId="ADAL" clId="{4F4FA384-3057-4C45-9E76-AEB298A11B24}" dt="2024-04-15T19:40:13.185" v="140" actId="2696"/>
        <pc:sldMkLst>
          <pc:docMk/>
          <pc:sldMk cId="1863952676" sldId="514"/>
        </pc:sldMkLst>
      </pc:sldChg>
      <pc:sldChg chg="addSp delSp modSp ord">
        <pc:chgData name="Jesper Bankemyhr" userId="0004b6bc-6a7d-4d76-a5cb-722cbbbd1f42" providerId="ADAL" clId="{4F4FA384-3057-4C45-9E76-AEB298A11B24}" dt="2024-04-16T11:30:06.043" v="2078" actId="20577"/>
        <pc:sldMkLst>
          <pc:docMk/>
          <pc:sldMk cId="3400382219" sldId="520"/>
        </pc:sldMkLst>
        <pc:spChg chg="mod">
          <ac:chgData name="Jesper Bankemyhr" userId="0004b6bc-6a7d-4d76-a5cb-722cbbbd1f42" providerId="ADAL" clId="{4F4FA384-3057-4C45-9E76-AEB298A11B24}" dt="2024-04-16T08:00:03.376" v="1180" actId="20577"/>
          <ac:spMkLst>
            <pc:docMk/>
            <pc:sldMk cId="3400382219" sldId="520"/>
            <ac:spMk id="4" creationId="{00000000-0000-0000-0000-000000000000}"/>
          </ac:spMkLst>
        </pc:spChg>
        <pc:spChg chg="add mod">
          <ac:chgData name="Jesper Bankemyhr" userId="0004b6bc-6a7d-4d76-a5cb-722cbbbd1f42" providerId="ADAL" clId="{4F4FA384-3057-4C45-9E76-AEB298A11B24}" dt="2024-04-16T11:30:06.043" v="2078" actId="20577"/>
          <ac:spMkLst>
            <pc:docMk/>
            <pc:sldMk cId="3400382219" sldId="520"/>
            <ac:spMk id="10" creationId="{74D00198-ED01-4674-9F0F-94C8044BFE67}"/>
          </ac:spMkLst>
        </pc:spChg>
        <pc:picChg chg="add mod">
          <ac:chgData name="Jesper Bankemyhr" userId="0004b6bc-6a7d-4d76-a5cb-722cbbbd1f42" providerId="ADAL" clId="{4F4FA384-3057-4C45-9E76-AEB298A11B24}" dt="2024-04-16T08:01:30.600" v="1218" actId="1076"/>
          <ac:picMkLst>
            <pc:docMk/>
            <pc:sldMk cId="3400382219" sldId="520"/>
            <ac:picMk id="3" creationId="{272A3794-96F4-4B43-999F-A9B764169908}"/>
          </ac:picMkLst>
        </pc:picChg>
        <pc:picChg chg="del">
          <ac:chgData name="Jesper Bankemyhr" userId="0004b6bc-6a7d-4d76-a5cb-722cbbbd1f42" providerId="ADAL" clId="{4F4FA384-3057-4C45-9E76-AEB298A11B24}" dt="2024-04-16T08:00:05.783" v="1181" actId="478"/>
          <ac:picMkLst>
            <pc:docMk/>
            <pc:sldMk cId="3400382219" sldId="520"/>
            <ac:picMk id="7" creationId="{5CBF4B9A-D89D-41F1-8477-60071223FC1B}"/>
          </ac:picMkLst>
        </pc:picChg>
        <pc:picChg chg="del">
          <ac:chgData name="Jesper Bankemyhr" userId="0004b6bc-6a7d-4d76-a5cb-722cbbbd1f42" providerId="ADAL" clId="{4F4FA384-3057-4C45-9E76-AEB298A11B24}" dt="2024-04-16T08:00:07.071" v="1182" actId="478"/>
          <ac:picMkLst>
            <pc:docMk/>
            <pc:sldMk cId="3400382219" sldId="520"/>
            <ac:picMk id="9" creationId="{24BD694D-4D90-4273-A9AB-DB3A6D3DD930}"/>
          </ac:picMkLst>
        </pc:picChg>
        <pc:picChg chg="del">
          <ac:chgData name="Jesper Bankemyhr" userId="0004b6bc-6a7d-4d76-a5cb-722cbbbd1f42" providerId="ADAL" clId="{4F4FA384-3057-4C45-9E76-AEB298A11B24}" dt="2024-04-16T08:00:07.311" v="1183" actId="478"/>
          <ac:picMkLst>
            <pc:docMk/>
            <pc:sldMk cId="3400382219" sldId="520"/>
            <ac:picMk id="12" creationId="{A53710DD-1DB8-4549-A936-12356C1BFD65}"/>
          </ac:picMkLst>
        </pc:picChg>
      </pc:sldChg>
      <pc:sldChg chg="modSp">
        <pc:chgData name="Jesper Bankemyhr" userId="0004b6bc-6a7d-4d76-a5cb-722cbbbd1f42" providerId="ADAL" clId="{4F4FA384-3057-4C45-9E76-AEB298A11B24}" dt="2024-04-16T08:00:29.842" v="1185" actId="20577"/>
        <pc:sldMkLst>
          <pc:docMk/>
          <pc:sldMk cId="1917705741" sldId="521"/>
        </pc:sldMkLst>
        <pc:spChg chg="mod">
          <ac:chgData name="Jesper Bankemyhr" userId="0004b6bc-6a7d-4d76-a5cb-722cbbbd1f42" providerId="ADAL" clId="{4F4FA384-3057-4C45-9E76-AEB298A11B24}" dt="2024-04-16T08:00:29.842" v="1185" actId="20577"/>
          <ac:spMkLst>
            <pc:docMk/>
            <pc:sldMk cId="1917705741" sldId="521"/>
            <ac:spMk id="4" creationId="{00000000-0000-0000-0000-000000000000}"/>
          </ac:spMkLst>
        </pc:spChg>
      </pc:sldChg>
      <pc:sldChg chg="modSp ord">
        <pc:chgData name="Jesper Bankemyhr" userId="0004b6bc-6a7d-4d76-a5cb-722cbbbd1f42" providerId="ADAL" clId="{4F4FA384-3057-4C45-9E76-AEB298A11B24}" dt="2024-04-16T08:00:56.665" v="1215"/>
        <pc:sldMkLst>
          <pc:docMk/>
          <pc:sldMk cId="3116265841" sldId="524"/>
        </pc:sldMkLst>
        <pc:spChg chg="mod">
          <ac:chgData name="Jesper Bankemyhr" userId="0004b6bc-6a7d-4d76-a5cb-722cbbbd1f42" providerId="ADAL" clId="{4F4FA384-3057-4C45-9E76-AEB298A11B24}" dt="2024-04-16T08:00:51.145" v="1214" actId="20577"/>
          <ac:spMkLst>
            <pc:docMk/>
            <pc:sldMk cId="3116265841" sldId="524"/>
            <ac:spMk id="4" creationId="{00000000-0000-0000-0000-000000000000}"/>
          </ac:spMkLst>
        </pc:spChg>
      </pc:sldChg>
      <pc:sldChg chg="addSp delSp modSp">
        <pc:chgData name="Jesper Bankemyhr" userId="0004b6bc-6a7d-4d76-a5cb-722cbbbd1f42" providerId="ADAL" clId="{4F4FA384-3057-4C45-9E76-AEB298A11B24}" dt="2024-04-16T07:56:46.094" v="1125" actId="14100"/>
        <pc:sldMkLst>
          <pc:docMk/>
          <pc:sldMk cId="2965513684" sldId="526"/>
        </pc:sldMkLst>
        <pc:spChg chg="del">
          <ac:chgData name="Jesper Bankemyhr" userId="0004b6bc-6a7d-4d76-a5cb-722cbbbd1f42" providerId="ADAL" clId="{4F4FA384-3057-4C45-9E76-AEB298A11B24}" dt="2024-04-16T07:56:31.351" v="1120" actId="478"/>
          <ac:spMkLst>
            <pc:docMk/>
            <pc:sldMk cId="2965513684" sldId="526"/>
            <ac:spMk id="4" creationId="{00000000-0000-0000-0000-000000000000}"/>
          </ac:spMkLst>
        </pc:spChg>
        <pc:picChg chg="add mod">
          <ac:chgData name="Jesper Bankemyhr" userId="0004b6bc-6a7d-4d76-a5cb-722cbbbd1f42" providerId="ADAL" clId="{4F4FA384-3057-4C45-9E76-AEB298A11B24}" dt="2024-04-16T07:56:46.094" v="1125" actId="14100"/>
          <ac:picMkLst>
            <pc:docMk/>
            <pc:sldMk cId="2965513684" sldId="526"/>
            <ac:picMk id="3" creationId="{BF80D050-E269-47FC-819A-435CF8242CAC}"/>
          </ac:picMkLst>
        </pc:picChg>
        <pc:picChg chg="del">
          <ac:chgData name="Jesper Bankemyhr" userId="0004b6bc-6a7d-4d76-a5cb-722cbbbd1f42" providerId="ADAL" clId="{4F4FA384-3057-4C45-9E76-AEB298A11B24}" dt="2024-04-16T07:54:31.440" v="1112" actId="478"/>
          <ac:picMkLst>
            <pc:docMk/>
            <pc:sldMk cId="2965513684" sldId="526"/>
            <ac:picMk id="9" creationId="{3E01F076-45D8-4BF9-B1AB-293014438972}"/>
          </ac:picMkLst>
        </pc:picChg>
      </pc:sldChg>
      <pc:sldChg chg="modSp ord">
        <pc:chgData name="Jesper Bankemyhr" userId="0004b6bc-6a7d-4d76-a5cb-722cbbbd1f42" providerId="ADAL" clId="{4F4FA384-3057-4C45-9E76-AEB298A11B24}" dt="2024-04-16T11:16:00.635" v="1706" actId="1076"/>
        <pc:sldMkLst>
          <pc:docMk/>
          <pc:sldMk cId="2332542330" sldId="528"/>
        </pc:sldMkLst>
        <pc:spChg chg="mod">
          <ac:chgData name="Jesper Bankemyhr" userId="0004b6bc-6a7d-4d76-a5cb-722cbbbd1f42" providerId="ADAL" clId="{4F4FA384-3057-4C45-9E76-AEB298A11B24}" dt="2024-04-16T11:15:52.032" v="1704" actId="20577"/>
          <ac:spMkLst>
            <pc:docMk/>
            <pc:sldMk cId="2332542330" sldId="528"/>
            <ac:spMk id="8" creationId="{B042BAE7-86B8-4B3B-82D2-A7DA42114327}"/>
          </ac:spMkLst>
        </pc:spChg>
        <pc:picChg chg="mod">
          <ac:chgData name="Jesper Bankemyhr" userId="0004b6bc-6a7d-4d76-a5cb-722cbbbd1f42" providerId="ADAL" clId="{4F4FA384-3057-4C45-9E76-AEB298A11B24}" dt="2024-04-16T11:16:00.635" v="1706" actId="1076"/>
          <ac:picMkLst>
            <pc:docMk/>
            <pc:sldMk cId="2332542330" sldId="528"/>
            <ac:picMk id="3" creationId="{E47E9743-DBEC-49A1-BFDD-83858D8FC270}"/>
          </ac:picMkLst>
        </pc:picChg>
      </pc:sldChg>
      <pc:sldChg chg="addSp modSp">
        <pc:chgData name="Jesper Bankemyhr" userId="0004b6bc-6a7d-4d76-a5cb-722cbbbd1f42" providerId="ADAL" clId="{4F4FA384-3057-4C45-9E76-AEB298A11B24}" dt="2024-04-16T11:22:58.301" v="1965" actId="1076"/>
        <pc:sldMkLst>
          <pc:docMk/>
          <pc:sldMk cId="744118949" sldId="529"/>
        </pc:sldMkLst>
        <pc:spChg chg="mod">
          <ac:chgData name="Jesper Bankemyhr" userId="0004b6bc-6a7d-4d76-a5cb-722cbbbd1f42" providerId="ADAL" clId="{4F4FA384-3057-4C45-9E76-AEB298A11B24}" dt="2024-04-16T11:22:20.002" v="1960"/>
          <ac:spMkLst>
            <pc:docMk/>
            <pc:sldMk cId="744118949" sldId="529"/>
            <ac:spMk id="9" creationId="{2B316134-1619-40C3-9164-B0D9B31C646D}"/>
          </ac:spMkLst>
        </pc:spChg>
        <pc:cxnChg chg="add mod">
          <ac:chgData name="Jesper Bankemyhr" userId="0004b6bc-6a7d-4d76-a5cb-722cbbbd1f42" providerId="ADAL" clId="{4F4FA384-3057-4C45-9E76-AEB298A11B24}" dt="2024-04-16T11:22:49.891" v="1963" actId="208"/>
          <ac:cxnSpMkLst>
            <pc:docMk/>
            <pc:sldMk cId="744118949" sldId="529"/>
            <ac:cxnSpMk id="5" creationId="{B4AB478C-E847-4A73-A081-9483A8BD37B6}"/>
          </ac:cxnSpMkLst>
        </pc:cxnChg>
        <pc:cxnChg chg="add mod">
          <ac:chgData name="Jesper Bankemyhr" userId="0004b6bc-6a7d-4d76-a5cb-722cbbbd1f42" providerId="ADAL" clId="{4F4FA384-3057-4C45-9E76-AEB298A11B24}" dt="2024-04-16T11:22:58.301" v="1965" actId="1076"/>
          <ac:cxnSpMkLst>
            <pc:docMk/>
            <pc:sldMk cId="744118949" sldId="529"/>
            <ac:cxnSpMk id="10" creationId="{A3693004-996F-4FDD-BAB8-E794026A3010}"/>
          </ac:cxnSpMkLst>
        </pc:cxnChg>
      </pc:sldChg>
      <pc:sldChg chg="del">
        <pc:chgData name="Jesper Bankemyhr" userId="0004b6bc-6a7d-4d76-a5cb-722cbbbd1f42" providerId="ADAL" clId="{4F4FA384-3057-4C45-9E76-AEB298A11B24}" dt="2024-04-16T10:05:27.751" v="1694" actId="2696"/>
        <pc:sldMkLst>
          <pc:docMk/>
          <pc:sldMk cId="3466534050" sldId="530"/>
        </pc:sldMkLst>
      </pc:sldChg>
      <pc:sldChg chg="del">
        <pc:chgData name="Jesper Bankemyhr" userId="0004b6bc-6a7d-4d76-a5cb-722cbbbd1f42" providerId="ADAL" clId="{4F4FA384-3057-4C45-9E76-AEB298A11B24}" dt="2024-04-16T07:56:55.736" v="1126" actId="2696"/>
        <pc:sldMkLst>
          <pc:docMk/>
          <pc:sldMk cId="4014362414" sldId="531"/>
        </pc:sldMkLst>
      </pc:sldChg>
      <pc:sldChg chg="addSp delSp modSp">
        <pc:chgData name="Jesper Bankemyhr" userId="0004b6bc-6a7d-4d76-a5cb-722cbbbd1f42" providerId="ADAL" clId="{4F4FA384-3057-4C45-9E76-AEB298A11B24}" dt="2024-04-15T19:39:08.567" v="139" actId="20577"/>
        <pc:sldMkLst>
          <pc:docMk/>
          <pc:sldMk cId="1006151732" sldId="532"/>
        </pc:sldMkLst>
        <pc:spChg chg="mod">
          <ac:chgData name="Jesper Bankemyhr" userId="0004b6bc-6a7d-4d76-a5cb-722cbbbd1f42" providerId="ADAL" clId="{4F4FA384-3057-4C45-9E76-AEB298A11B24}" dt="2024-04-15T19:35:03.364" v="69" actId="20577"/>
          <ac:spMkLst>
            <pc:docMk/>
            <pc:sldMk cId="1006151732" sldId="532"/>
            <ac:spMk id="4" creationId="{00000000-0000-0000-0000-000000000000}"/>
          </ac:spMkLst>
        </pc:spChg>
        <pc:spChg chg="mod">
          <ac:chgData name="Jesper Bankemyhr" userId="0004b6bc-6a7d-4d76-a5cb-722cbbbd1f42" providerId="ADAL" clId="{4F4FA384-3057-4C45-9E76-AEB298A11B24}" dt="2024-04-15T19:39:08.567" v="139" actId="20577"/>
          <ac:spMkLst>
            <pc:docMk/>
            <pc:sldMk cId="1006151732" sldId="532"/>
            <ac:spMk id="7" creationId="{CC1C5198-E150-4B6F-80BB-D4879BE246B2}"/>
          </ac:spMkLst>
        </pc:spChg>
        <pc:picChg chg="add mod">
          <ac:chgData name="Jesper Bankemyhr" userId="0004b6bc-6a7d-4d76-a5cb-722cbbbd1f42" providerId="ADAL" clId="{4F4FA384-3057-4C45-9E76-AEB298A11B24}" dt="2024-04-15T19:38:22.249" v="93" actId="1076"/>
          <ac:picMkLst>
            <pc:docMk/>
            <pc:sldMk cId="1006151732" sldId="532"/>
            <ac:picMk id="3" creationId="{E11C0183-EF54-41C3-9F08-1F1C35FA5136}"/>
          </ac:picMkLst>
        </pc:picChg>
        <pc:picChg chg="del">
          <ac:chgData name="Jesper Bankemyhr" userId="0004b6bc-6a7d-4d76-a5cb-722cbbbd1f42" providerId="ADAL" clId="{4F4FA384-3057-4C45-9E76-AEB298A11B24}" dt="2024-04-15T19:36:08.802" v="90" actId="478"/>
          <ac:picMkLst>
            <pc:docMk/>
            <pc:sldMk cId="1006151732" sldId="532"/>
            <ac:picMk id="1026" creationId="{AAC001B5-49A9-4077-A402-9017D3808428}"/>
          </ac:picMkLst>
        </pc:picChg>
      </pc:sldChg>
      <pc:sldChg chg="ord">
        <pc:chgData name="Jesper Bankemyhr" userId="0004b6bc-6a7d-4d76-a5cb-722cbbbd1f42" providerId="ADAL" clId="{4F4FA384-3057-4C45-9E76-AEB298A11B24}" dt="2024-04-16T07:11:16.224" v="432"/>
        <pc:sldMkLst>
          <pc:docMk/>
          <pc:sldMk cId="3889815688" sldId="533"/>
        </pc:sldMkLst>
      </pc:sldChg>
      <pc:sldChg chg="addSp delSp modSp">
        <pc:chgData name="Jesper Bankemyhr" userId="0004b6bc-6a7d-4d76-a5cb-722cbbbd1f42" providerId="ADAL" clId="{4F4FA384-3057-4C45-9E76-AEB298A11B24}" dt="2024-04-16T11:28:59.301" v="1976" actId="1076"/>
        <pc:sldMkLst>
          <pc:docMk/>
          <pc:sldMk cId="2909122928" sldId="534"/>
        </pc:sldMkLst>
        <pc:picChg chg="del">
          <ac:chgData name="Jesper Bankemyhr" userId="0004b6bc-6a7d-4d76-a5cb-722cbbbd1f42" providerId="ADAL" clId="{4F4FA384-3057-4C45-9E76-AEB298A11B24}" dt="2024-04-16T11:27:18.348" v="1967" actId="478"/>
          <ac:picMkLst>
            <pc:docMk/>
            <pc:sldMk cId="2909122928" sldId="534"/>
            <ac:picMk id="3" creationId="{6108918F-EA3C-4572-B10C-1FBB11066A0F}"/>
          </ac:picMkLst>
        </pc:picChg>
        <pc:picChg chg="del">
          <ac:chgData name="Jesper Bankemyhr" userId="0004b6bc-6a7d-4d76-a5cb-722cbbbd1f42" providerId="ADAL" clId="{4F4FA384-3057-4C45-9E76-AEB298A11B24}" dt="2024-04-16T11:27:29.045" v="1973" actId="478"/>
          <ac:picMkLst>
            <pc:docMk/>
            <pc:sldMk cId="2909122928" sldId="534"/>
            <ac:picMk id="5" creationId="{0267390D-5143-4DE6-9D9E-600AC3F761B6}"/>
          </ac:picMkLst>
        </pc:picChg>
        <pc:picChg chg="add mod">
          <ac:chgData name="Jesper Bankemyhr" userId="0004b6bc-6a7d-4d76-a5cb-722cbbbd1f42" providerId="ADAL" clId="{4F4FA384-3057-4C45-9E76-AEB298A11B24}" dt="2024-04-16T11:27:26.156" v="1972" actId="1076"/>
          <ac:picMkLst>
            <pc:docMk/>
            <pc:sldMk cId="2909122928" sldId="534"/>
            <ac:picMk id="7" creationId="{108F9ACA-2324-4E09-A7BD-30399FC8B638}"/>
          </ac:picMkLst>
        </pc:picChg>
        <pc:picChg chg="add mod">
          <ac:chgData name="Jesper Bankemyhr" userId="0004b6bc-6a7d-4d76-a5cb-722cbbbd1f42" providerId="ADAL" clId="{4F4FA384-3057-4C45-9E76-AEB298A11B24}" dt="2024-04-16T11:28:59.301" v="1976" actId="1076"/>
          <ac:picMkLst>
            <pc:docMk/>
            <pc:sldMk cId="2909122928" sldId="534"/>
            <ac:picMk id="9" creationId="{5F23F7C0-159B-4B74-9DF4-A63D77B1EA48}"/>
          </ac:picMkLst>
        </pc:picChg>
      </pc:sldChg>
      <pc:sldChg chg="addSp delSp modSp">
        <pc:chgData name="Jesper Bankemyhr" userId="0004b6bc-6a7d-4d76-a5cb-722cbbbd1f42" providerId="ADAL" clId="{4F4FA384-3057-4C45-9E76-AEB298A11B24}" dt="2024-04-15T19:29:09.433" v="33" actId="1076"/>
        <pc:sldMkLst>
          <pc:docMk/>
          <pc:sldMk cId="1450164241" sldId="535"/>
        </pc:sldMkLst>
        <pc:spChg chg="mod">
          <ac:chgData name="Jesper Bankemyhr" userId="0004b6bc-6a7d-4d76-a5cb-722cbbbd1f42" providerId="ADAL" clId="{4F4FA384-3057-4C45-9E76-AEB298A11B24}" dt="2024-04-15T19:28:58.810" v="31" actId="20577"/>
          <ac:spMkLst>
            <pc:docMk/>
            <pc:sldMk cId="1450164241" sldId="535"/>
            <ac:spMk id="4" creationId="{00000000-0000-0000-0000-000000000000}"/>
          </ac:spMkLst>
        </pc:spChg>
        <pc:spChg chg="del">
          <ac:chgData name="Jesper Bankemyhr" userId="0004b6bc-6a7d-4d76-a5cb-722cbbbd1f42" providerId="ADAL" clId="{4F4FA384-3057-4C45-9E76-AEB298A11B24}" dt="2024-04-15T19:28:34.600" v="6" actId="478"/>
          <ac:spMkLst>
            <pc:docMk/>
            <pc:sldMk cId="1450164241" sldId="535"/>
            <ac:spMk id="7" creationId="{CC1C5198-E150-4B6F-80BB-D4879BE246B2}"/>
          </ac:spMkLst>
        </pc:spChg>
        <pc:picChg chg="add mod">
          <ac:chgData name="Jesper Bankemyhr" userId="0004b6bc-6a7d-4d76-a5cb-722cbbbd1f42" providerId="ADAL" clId="{4F4FA384-3057-4C45-9E76-AEB298A11B24}" dt="2024-04-15T19:29:09.433" v="33" actId="1076"/>
          <ac:picMkLst>
            <pc:docMk/>
            <pc:sldMk cId="1450164241" sldId="535"/>
            <ac:picMk id="5" creationId="{E03954CD-059C-43B9-953D-9CB4A75C4F39}"/>
          </ac:picMkLst>
        </pc:picChg>
        <pc:picChg chg="add mod">
          <ac:chgData name="Jesper Bankemyhr" userId="0004b6bc-6a7d-4d76-a5cb-722cbbbd1f42" providerId="ADAL" clId="{4F4FA384-3057-4C45-9E76-AEB298A11B24}" dt="2024-04-15T19:29:04.132" v="32" actId="1076"/>
          <ac:picMkLst>
            <pc:docMk/>
            <pc:sldMk cId="1450164241" sldId="535"/>
            <ac:picMk id="8" creationId="{9DAC53A7-2055-4E7E-BCB4-D44EA3B9A8AD}"/>
          </ac:picMkLst>
        </pc:picChg>
        <pc:picChg chg="del">
          <ac:chgData name="Jesper Bankemyhr" userId="0004b6bc-6a7d-4d76-a5cb-722cbbbd1f42" providerId="ADAL" clId="{4F4FA384-3057-4C45-9E76-AEB298A11B24}" dt="2024-04-15T19:27:43.510" v="3" actId="478"/>
          <ac:picMkLst>
            <pc:docMk/>
            <pc:sldMk cId="1450164241" sldId="535"/>
            <ac:picMk id="1026" creationId="{AAC001B5-49A9-4077-A402-9017D3808428}"/>
          </ac:picMkLst>
        </pc:picChg>
      </pc:sldChg>
      <pc:sldChg chg="addSp delSp modSp">
        <pc:chgData name="Jesper Bankemyhr" userId="0004b6bc-6a7d-4d76-a5cb-722cbbbd1f42" providerId="ADAL" clId="{4F4FA384-3057-4C45-9E76-AEB298A11B24}" dt="2024-04-16T07:06:46.397" v="408" actId="1037"/>
        <pc:sldMkLst>
          <pc:docMk/>
          <pc:sldMk cId="2460458039" sldId="537"/>
        </pc:sldMkLst>
        <pc:spChg chg="mod">
          <ac:chgData name="Jesper Bankemyhr" userId="0004b6bc-6a7d-4d76-a5cb-722cbbbd1f42" providerId="ADAL" clId="{4F4FA384-3057-4C45-9E76-AEB298A11B24}" dt="2024-04-16T07:04:15.653" v="371" actId="20577"/>
          <ac:spMkLst>
            <pc:docMk/>
            <pc:sldMk cId="2460458039" sldId="537"/>
            <ac:spMk id="4" creationId="{00000000-0000-0000-0000-000000000000}"/>
          </ac:spMkLst>
        </pc:spChg>
        <pc:spChg chg="add mod">
          <ac:chgData name="Jesper Bankemyhr" userId="0004b6bc-6a7d-4d76-a5cb-722cbbbd1f42" providerId="ADAL" clId="{4F4FA384-3057-4C45-9E76-AEB298A11B24}" dt="2024-04-16T07:06:46.397" v="408" actId="1037"/>
          <ac:spMkLst>
            <pc:docMk/>
            <pc:sldMk cId="2460458039" sldId="537"/>
            <ac:spMk id="5" creationId="{FEF8ACF9-BC4E-4F32-B342-10121FC85149}"/>
          </ac:spMkLst>
        </pc:spChg>
        <pc:spChg chg="del">
          <ac:chgData name="Jesper Bankemyhr" userId="0004b6bc-6a7d-4d76-a5cb-722cbbbd1f42" providerId="ADAL" clId="{4F4FA384-3057-4C45-9E76-AEB298A11B24}" dt="2024-04-16T07:06:34.480" v="398" actId="478"/>
          <ac:spMkLst>
            <pc:docMk/>
            <pc:sldMk cId="2460458039" sldId="537"/>
            <ac:spMk id="9" creationId="{57879463-4260-4934-A330-3F3E6B4DB9AA}"/>
          </ac:spMkLst>
        </pc:spChg>
        <pc:picChg chg="add mod">
          <ac:chgData name="Jesper Bankemyhr" userId="0004b6bc-6a7d-4d76-a5cb-722cbbbd1f42" providerId="ADAL" clId="{4F4FA384-3057-4C45-9E76-AEB298A11B24}" dt="2024-04-16T07:06:39.157" v="399" actId="1076"/>
          <ac:picMkLst>
            <pc:docMk/>
            <pc:sldMk cId="2460458039" sldId="537"/>
            <ac:picMk id="3" creationId="{BF61A956-519D-48E9-AC1F-72C855117296}"/>
          </ac:picMkLst>
        </pc:picChg>
        <pc:picChg chg="del">
          <ac:chgData name="Jesper Bankemyhr" userId="0004b6bc-6a7d-4d76-a5cb-722cbbbd1f42" providerId="ADAL" clId="{4F4FA384-3057-4C45-9E76-AEB298A11B24}" dt="2024-04-16T07:04:19.060" v="372" actId="478"/>
          <ac:picMkLst>
            <pc:docMk/>
            <pc:sldMk cId="2460458039" sldId="537"/>
            <ac:picMk id="7" creationId="{0E6A8393-A651-4674-BFF2-09A15787ACE5}"/>
          </ac:picMkLst>
        </pc:picChg>
        <pc:picChg chg="add mod">
          <ac:chgData name="Jesper Bankemyhr" userId="0004b6bc-6a7d-4d76-a5cb-722cbbbd1f42" providerId="ADAL" clId="{4F4FA384-3057-4C45-9E76-AEB298A11B24}" dt="2024-04-16T07:06:31.871" v="397" actId="1076"/>
          <ac:picMkLst>
            <pc:docMk/>
            <pc:sldMk cId="2460458039" sldId="537"/>
            <ac:picMk id="8" creationId="{088EF626-75AD-40E3-9EB5-5CA7E3021B91}"/>
          </ac:picMkLst>
        </pc:picChg>
      </pc:sldChg>
      <pc:sldChg chg="addSp delSp modSp">
        <pc:chgData name="Jesper Bankemyhr" userId="0004b6bc-6a7d-4d76-a5cb-722cbbbd1f42" providerId="ADAL" clId="{4F4FA384-3057-4C45-9E76-AEB298A11B24}" dt="2024-04-16T07:08:46.142" v="430" actId="1076"/>
        <pc:sldMkLst>
          <pc:docMk/>
          <pc:sldMk cId="377065610" sldId="538"/>
        </pc:sldMkLst>
        <pc:spChg chg="mod">
          <ac:chgData name="Jesper Bankemyhr" userId="0004b6bc-6a7d-4d76-a5cb-722cbbbd1f42" providerId="ADAL" clId="{4F4FA384-3057-4C45-9E76-AEB298A11B24}" dt="2024-04-16T07:08:46.142" v="430" actId="1076"/>
          <ac:spMkLst>
            <pc:docMk/>
            <pc:sldMk cId="377065610" sldId="538"/>
            <ac:spMk id="4" creationId="{00000000-0000-0000-0000-000000000000}"/>
          </ac:spMkLst>
        </pc:spChg>
        <pc:spChg chg="del">
          <ac:chgData name="Jesper Bankemyhr" userId="0004b6bc-6a7d-4d76-a5cb-722cbbbd1f42" providerId="ADAL" clId="{4F4FA384-3057-4C45-9E76-AEB298A11B24}" dt="2024-04-16T07:08:24.328" v="411" actId="478"/>
          <ac:spMkLst>
            <pc:docMk/>
            <pc:sldMk cId="377065610" sldId="538"/>
            <ac:spMk id="5" creationId="{FEF8ACF9-BC4E-4F32-B342-10121FC85149}"/>
          </ac:spMkLst>
        </pc:spChg>
        <pc:picChg chg="del">
          <ac:chgData name="Jesper Bankemyhr" userId="0004b6bc-6a7d-4d76-a5cb-722cbbbd1f42" providerId="ADAL" clId="{4F4FA384-3057-4C45-9E76-AEB298A11B24}" dt="2024-04-16T07:08:21.463" v="409" actId="478"/>
          <ac:picMkLst>
            <pc:docMk/>
            <pc:sldMk cId="377065610" sldId="538"/>
            <ac:picMk id="3" creationId="{BF61A956-519D-48E9-AC1F-72C855117296}"/>
          </ac:picMkLst>
        </pc:picChg>
        <pc:picChg chg="add mod">
          <ac:chgData name="Jesper Bankemyhr" userId="0004b6bc-6a7d-4d76-a5cb-722cbbbd1f42" providerId="ADAL" clId="{4F4FA384-3057-4C45-9E76-AEB298A11B24}" dt="2024-04-16T07:08:28.813" v="414" actId="1076"/>
          <ac:picMkLst>
            <pc:docMk/>
            <pc:sldMk cId="377065610" sldId="538"/>
            <ac:picMk id="7" creationId="{47FCBB6A-9DFA-48AF-911A-2AE4D37C13FA}"/>
          </ac:picMkLst>
        </pc:picChg>
        <pc:picChg chg="del">
          <ac:chgData name="Jesper Bankemyhr" userId="0004b6bc-6a7d-4d76-a5cb-722cbbbd1f42" providerId="ADAL" clId="{4F4FA384-3057-4C45-9E76-AEB298A11B24}" dt="2024-04-16T07:08:22.928" v="410" actId="478"/>
          <ac:picMkLst>
            <pc:docMk/>
            <pc:sldMk cId="377065610" sldId="538"/>
            <ac:picMk id="8" creationId="{088EF626-75AD-40E3-9EB5-5CA7E3021B91}"/>
          </ac:picMkLst>
        </pc:picChg>
      </pc:sldChg>
      <pc:sldChg chg="addSp delSp modSp">
        <pc:chgData name="Jesper Bankemyhr" userId="0004b6bc-6a7d-4d76-a5cb-722cbbbd1f42" providerId="ADAL" clId="{4F4FA384-3057-4C45-9E76-AEB298A11B24}" dt="2024-04-16T07:19:43.215" v="661" actId="14100"/>
        <pc:sldMkLst>
          <pc:docMk/>
          <pc:sldMk cId="2166805992" sldId="539"/>
        </pc:sldMkLst>
        <pc:spChg chg="mod">
          <ac:chgData name="Jesper Bankemyhr" userId="0004b6bc-6a7d-4d76-a5cb-722cbbbd1f42" providerId="ADAL" clId="{4F4FA384-3057-4C45-9E76-AEB298A11B24}" dt="2024-04-16T07:19:19.197" v="655" actId="1076"/>
          <ac:spMkLst>
            <pc:docMk/>
            <pc:sldMk cId="2166805992" sldId="539"/>
            <ac:spMk id="4" creationId="{00000000-0000-0000-0000-000000000000}"/>
          </ac:spMkLst>
        </pc:spChg>
        <pc:spChg chg="del">
          <ac:chgData name="Jesper Bankemyhr" userId="0004b6bc-6a7d-4d76-a5cb-722cbbbd1f42" providerId="ADAL" clId="{4F4FA384-3057-4C45-9E76-AEB298A11B24}" dt="2024-04-16T07:18:44.760" v="638" actId="478"/>
          <ac:spMkLst>
            <pc:docMk/>
            <pc:sldMk cId="2166805992" sldId="539"/>
            <ac:spMk id="8" creationId="{B042BAE7-86B8-4B3B-82D2-A7DA42114327}"/>
          </ac:spMkLst>
        </pc:spChg>
        <pc:picChg chg="add mod">
          <ac:chgData name="Jesper Bankemyhr" userId="0004b6bc-6a7d-4d76-a5cb-722cbbbd1f42" providerId="ADAL" clId="{4F4FA384-3057-4C45-9E76-AEB298A11B24}" dt="2024-04-16T07:19:43.215" v="661" actId="14100"/>
          <ac:picMkLst>
            <pc:docMk/>
            <pc:sldMk cId="2166805992" sldId="539"/>
            <ac:picMk id="7" creationId="{1CBE488F-3B05-42BD-981D-86735779D360}"/>
          </ac:picMkLst>
        </pc:picChg>
        <pc:picChg chg="del">
          <ac:chgData name="Jesper Bankemyhr" userId="0004b6bc-6a7d-4d76-a5cb-722cbbbd1f42" providerId="ADAL" clId="{4F4FA384-3057-4C45-9E76-AEB298A11B24}" dt="2024-04-16T07:18:42.714" v="637" actId="478"/>
          <ac:picMkLst>
            <pc:docMk/>
            <pc:sldMk cId="2166805992" sldId="539"/>
            <ac:picMk id="2050" creationId="{95A05969-FF8C-41C2-9995-EF5BC3FDE0F6}"/>
          </ac:picMkLst>
        </pc:picChg>
      </pc:sldChg>
      <pc:sldChg chg="addSp delSp modSp">
        <pc:chgData name="Jesper Bankemyhr" userId="0004b6bc-6a7d-4d76-a5cb-722cbbbd1f42" providerId="ADAL" clId="{4F4FA384-3057-4C45-9E76-AEB298A11B24}" dt="2024-04-16T07:31:32.136" v="786" actId="1076"/>
        <pc:sldMkLst>
          <pc:docMk/>
          <pc:sldMk cId="1072622619" sldId="540"/>
        </pc:sldMkLst>
        <pc:picChg chg="add mod">
          <ac:chgData name="Jesper Bankemyhr" userId="0004b6bc-6a7d-4d76-a5cb-722cbbbd1f42" providerId="ADAL" clId="{4F4FA384-3057-4C45-9E76-AEB298A11B24}" dt="2024-04-16T07:31:32.136" v="786" actId="1076"/>
          <ac:picMkLst>
            <pc:docMk/>
            <pc:sldMk cId="1072622619" sldId="540"/>
            <ac:picMk id="3" creationId="{2C208B52-DBEB-445B-BBAC-6A08FAB0BB34}"/>
          </ac:picMkLst>
        </pc:picChg>
        <pc:picChg chg="del">
          <ac:chgData name="Jesper Bankemyhr" userId="0004b6bc-6a7d-4d76-a5cb-722cbbbd1f42" providerId="ADAL" clId="{4F4FA384-3057-4C45-9E76-AEB298A11B24}" dt="2024-04-16T07:31:09.249" v="782" actId="478"/>
          <ac:picMkLst>
            <pc:docMk/>
            <pc:sldMk cId="1072622619" sldId="540"/>
            <ac:picMk id="7" creationId="{1CBE488F-3B05-42BD-981D-86735779D360}"/>
          </ac:picMkLst>
        </pc:picChg>
      </pc:sldChg>
      <pc:sldChg chg="addSp delSp modSp">
        <pc:chgData name="Jesper Bankemyhr" userId="0004b6bc-6a7d-4d76-a5cb-722cbbbd1f42" providerId="ADAL" clId="{4F4FA384-3057-4C45-9E76-AEB298A11B24}" dt="2024-04-16T07:39:11.814" v="1067" actId="1076"/>
        <pc:sldMkLst>
          <pc:docMk/>
          <pc:sldMk cId="375373410" sldId="541"/>
        </pc:sldMkLst>
        <pc:spChg chg="mod">
          <ac:chgData name="Jesper Bankemyhr" userId="0004b6bc-6a7d-4d76-a5cb-722cbbbd1f42" providerId="ADAL" clId="{4F4FA384-3057-4C45-9E76-AEB298A11B24}" dt="2024-04-16T07:36:54.793" v="987" actId="20577"/>
          <ac:spMkLst>
            <pc:docMk/>
            <pc:sldMk cId="375373410" sldId="541"/>
            <ac:spMk id="4" creationId="{00000000-0000-0000-0000-000000000000}"/>
          </ac:spMkLst>
        </pc:spChg>
        <pc:spChg chg="mod">
          <ac:chgData name="Jesper Bankemyhr" userId="0004b6bc-6a7d-4d76-a5cb-722cbbbd1f42" providerId="ADAL" clId="{4F4FA384-3057-4C45-9E76-AEB298A11B24}" dt="2024-04-16T07:38:00.303" v="1063" actId="20577"/>
          <ac:spMkLst>
            <pc:docMk/>
            <pc:sldMk cId="375373410" sldId="541"/>
            <ac:spMk id="7" creationId="{306F7025-5403-4FF2-9E8F-29623D407A54}"/>
          </ac:spMkLst>
        </pc:spChg>
        <pc:picChg chg="add mod">
          <ac:chgData name="Jesper Bankemyhr" userId="0004b6bc-6a7d-4d76-a5cb-722cbbbd1f42" providerId="ADAL" clId="{4F4FA384-3057-4C45-9E76-AEB298A11B24}" dt="2024-04-16T07:37:16.422" v="993" actId="14100"/>
          <ac:picMkLst>
            <pc:docMk/>
            <pc:sldMk cId="375373410" sldId="541"/>
            <ac:picMk id="3" creationId="{1E61AA46-250C-4FBD-A0D5-EE1792508824}"/>
          </ac:picMkLst>
        </pc:picChg>
        <pc:picChg chg="add mod">
          <ac:chgData name="Jesper Bankemyhr" userId="0004b6bc-6a7d-4d76-a5cb-722cbbbd1f42" providerId="ADAL" clId="{4F4FA384-3057-4C45-9E76-AEB298A11B24}" dt="2024-04-16T07:39:11.814" v="1067" actId="1076"/>
          <ac:picMkLst>
            <pc:docMk/>
            <pc:sldMk cId="375373410" sldId="541"/>
            <ac:picMk id="5" creationId="{097D566F-92D8-4279-B8A1-F9F643A66A10}"/>
          </ac:picMkLst>
        </pc:picChg>
        <pc:picChg chg="del">
          <ac:chgData name="Jesper Bankemyhr" userId="0004b6bc-6a7d-4d76-a5cb-722cbbbd1f42" providerId="ADAL" clId="{4F4FA384-3057-4C45-9E76-AEB298A11B24}" dt="2024-04-16T07:36:57.638" v="988" actId="478"/>
          <ac:picMkLst>
            <pc:docMk/>
            <pc:sldMk cId="375373410" sldId="541"/>
            <ac:picMk id="8" creationId="{2622D42B-9181-4FA8-9384-7AF304E6BA6C}"/>
          </ac:picMkLst>
        </pc:picChg>
      </pc:sldChg>
      <pc:sldChg chg="addSp delSp modSp">
        <pc:chgData name="Jesper Bankemyhr" userId="0004b6bc-6a7d-4d76-a5cb-722cbbbd1f42" providerId="ADAL" clId="{4F4FA384-3057-4C45-9E76-AEB298A11B24}" dt="2024-04-16T07:58:49.593" v="1159" actId="14100"/>
        <pc:sldMkLst>
          <pc:docMk/>
          <pc:sldMk cId="3721075529" sldId="543"/>
        </pc:sldMkLst>
        <pc:spChg chg="mod">
          <ac:chgData name="Jesper Bankemyhr" userId="0004b6bc-6a7d-4d76-a5cb-722cbbbd1f42" providerId="ADAL" clId="{4F4FA384-3057-4C45-9E76-AEB298A11B24}" dt="2024-04-16T07:57:36.440" v="1150" actId="20577"/>
          <ac:spMkLst>
            <pc:docMk/>
            <pc:sldMk cId="3721075529" sldId="543"/>
            <ac:spMk id="4" creationId="{00000000-0000-0000-0000-000000000000}"/>
          </ac:spMkLst>
        </pc:spChg>
        <pc:spChg chg="del">
          <ac:chgData name="Jesper Bankemyhr" userId="0004b6bc-6a7d-4d76-a5cb-722cbbbd1f42" providerId="ADAL" clId="{4F4FA384-3057-4C45-9E76-AEB298A11B24}" dt="2024-04-16T07:57:22.406" v="1127" actId="478"/>
          <ac:spMkLst>
            <pc:docMk/>
            <pc:sldMk cId="3721075529" sldId="543"/>
            <ac:spMk id="8" creationId="{B042BAE7-86B8-4B3B-82D2-A7DA42114327}"/>
          </ac:spMkLst>
        </pc:spChg>
        <pc:picChg chg="del">
          <ac:chgData name="Jesper Bankemyhr" userId="0004b6bc-6a7d-4d76-a5cb-722cbbbd1f42" providerId="ADAL" clId="{4F4FA384-3057-4C45-9E76-AEB298A11B24}" dt="2024-04-16T07:57:39.137" v="1151" actId="478"/>
          <ac:picMkLst>
            <pc:docMk/>
            <pc:sldMk cId="3721075529" sldId="543"/>
            <ac:picMk id="3" creationId="{89996EDF-1564-4128-91DB-A64C1BF48635}"/>
          </ac:picMkLst>
        </pc:picChg>
        <pc:picChg chg="add mod">
          <ac:chgData name="Jesper Bankemyhr" userId="0004b6bc-6a7d-4d76-a5cb-722cbbbd1f42" providerId="ADAL" clId="{4F4FA384-3057-4C45-9E76-AEB298A11B24}" dt="2024-04-16T07:58:08.959" v="1155" actId="1076"/>
          <ac:picMkLst>
            <pc:docMk/>
            <pc:sldMk cId="3721075529" sldId="543"/>
            <ac:picMk id="5" creationId="{5961C665-1A0E-490D-A8D1-BC84FFD49433}"/>
          </ac:picMkLst>
        </pc:picChg>
        <pc:picChg chg="del">
          <ac:chgData name="Jesper Bankemyhr" userId="0004b6bc-6a7d-4d76-a5cb-722cbbbd1f42" providerId="ADAL" clId="{4F4FA384-3057-4C45-9E76-AEB298A11B24}" dt="2024-04-16T07:57:40.428" v="1152" actId="478"/>
          <ac:picMkLst>
            <pc:docMk/>
            <pc:sldMk cId="3721075529" sldId="543"/>
            <ac:picMk id="7" creationId="{788C2993-2E3C-413F-97CB-B9A2A471546E}"/>
          </ac:picMkLst>
        </pc:picChg>
        <pc:picChg chg="add mod">
          <ac:chgData name="Jesper Bankemyhr" userId="0004b6bc-6a7d-4d76-a5cb-722cbbbd1f42" providerId="ADAL" clId="{4F4FA384-3057-4C45-9E76-AEB298A11B24}" dt="2024-04-16T07:58:49.593" v="1159" actId="14100"/>
          <ac:picMkLst>
            <pc:docMk/>
            <pc:sldMk cId="3721075529" sldId="543"/>
            <ac:picMk id="9" creationId="{6438CE78-0ED5-4062-BF73-9A6E76DE82DC}"/>
          </ac:picMkLst>
        </pc:picChg>
      </pc:sldChg>
      <pc:sldChg chg="modSp">
        <pc:chgData name="Jesper Bankemyhr" userId="0004b6bc-6a7d-4d76-a5cb-722cbbbd1f42" providerId="ADAL" clId="{4F4FA384-3057-4C45-9E76-AEB298A11B24}" dt="2024-04-16T11:35:13.462" v="2448" actId="1076"/>
        <pc:sldMkLst>
          <pc:docMk/>
          <pc:sldMk cId="2468973517" sldId="544"/>
        </pc:sldMkLst>
        <pc:spChg chg="mod">
          <ac:chgData name="Jesper Bankemyhr" userId="0004b6bc-6a7d-4d76-a5cb-722cbbbd1f42" providerId="ADAL" clId="{4F4FA384-3057-4C45-9E76-AEB298A11B24}" dt="2024-04-16T11:35:08.521" v="2447" actId="20577"/>
          <ac:spMkLst>
            <pc:docMk/>
            <pc:sldMk cId="2468973517" sldId="544"/>
            <ac:spMk id="8" creationId="{B042BAE7-86B8-4B3B-82D2-A7DA42114327}"/>
          </ac:spMkLst>
        </pc:spChg>
        <pc:picChg chg="mod">
          <ac:chgData name="Jesper Bankemyhr" userId="0004b6bc-6a7d-4d76-a5cb-722cbbbd1f42" providerId="ADAL" clId="{4F4FA384-3057-4C45-9E76-AEB298A11B24}" dt="2024-04-16T11:35:13.462" v="2448" actId="1076"/>
          <ac:picMkLst>
            <pc:docMk/>
            <pc:sldMk cId="2468973517" sldId="544"/>
            <ac:picMk id="3" creationId="{E47E9743-DBEC-49A1-BFDD-83858D8FC270}"/>
          </ac:picMkLst>
        </pc:picChg>
      </pc:sldChg>
      <pc:sldChg chg="addSp delSp modSp">
        <pc:chgData name="Jesper Bankemyhr" userId="0004b6bc-6a7d-4d76-a5cb-722cbbbd1f42" providerId="ADAL" clId="{4F4FA384-3057-4C45-9E76-AEB298A11B24}" dt="2024-04-16T11:38:33.045" v="2559" actId="20577"/>
        <pc:sldMkLst>
          <pc:docMk/>
          <pc:sldMk cId="770210151" sldId="545"/>
        </pc:sldMkLst>
        <pc:spChg chg="mod">
          <ac:chgData name="Jesper Bankemyhr" userId="0004b6bc-6a7d-4d76-a5cb-722cbbbd1f42" providerId="ADAL" clId="{4F4FA384-3057-4C45-9E76-AEB298A11B24}" dt="2024-04-16T11:30:28.798" v="2095" actId="20577"/>
          <ac:spMkLst>
            <pc:docMk/>
            <pc:sldMk cId="770210151" sldId="545"/>
            <ac:spMk id="4" creationId="{00000000-0000-0000-0000-000000000000}"/>
          </ac:spMkLst>
        </pc:spChg>
        <pc:spChg chg="mod">
          <ac:chgData name="Jesper Bankemyhr" userId="0004b6bc-6a7d-4d76-a5cb-722cbbbd1f42" providerId="ADAL" clId="{4F4FA384-3057-4C45-9E76-AEB298A11B24}" dt="2024-04-16T11:38:33.045" v="2559" actId="20577"/>
          <ac:spMkLst>
            <pc:docMk/>
            <pc:sldMk cId="770210151" sldId="545"/>
            <ac:spMk id="10" creationId="{74D00198-ED01-4674-9F0F-94C8044BFE67}"/>
          </ac:spMkLst>
        </pc:spChg>
        <pc:picChg chg="del">
          <ac:chgData name="Jesper Bankemyhr" userId="0004b6bc-6a7d-4d76-a5cb-722cbbbd1f42" providerId="ADAL" clId="{4F4FA384-3057-4C45-9E76-AEB298A11B24}" dt="2024-04-16T11:31:39.598" v="2228" actId="478"/>
          <ac:picMkLst>
            <pc:docMk/>
            <pc:sldMk cId="770210151" sldId="545"/>
            <ac:picMk id="3" creationId="{272A3794-96F4-4B43-999F-A9B764169908}"/>
          </ac:picMkLst>
        </pc:picChg>
        <pc:picChg chg="add mod">
          <ac:chgData name="Jesper Bankemyhr" userId="0004b6bc-6a7d-4d76-a5cb-722cbbbd1f42" providerId="ADAL" clId="{4F4FA384-3057-4C45-9E76-AEB298A11B24}" dt="2024-04-16T11:32:09.757" v="2233" actId="14100"/>
          <ac:picMkLst>
            <pc:docMk/>
            <pc:sldMk cId="770210151" sldId="545"/>
            <ac:picMk id="7" creationId="{A1C3B8A8-7E9D-45A7-8E3A-48C3D7668180}"/>
          </ac:picMkLst>
        </pc:picChg>
      </pc:sldChg>
      <pc:sldChg chg="delSp modSp">
        <pc:chgData name="Jesper Bankemyhr" userId="0004b6bc-6a7d-4d76-a5cb-722cbbbd1f42" providerId="ADAL" clId="{4F4FA384-3057-4C45-9E76-AEB298A11B24}" dt="2024-04-16T11:33:40.638" v="2370" actId="20577"/>
        <pc:sldMkLst>
          <pc:docMk/>
          <pc:sldMk cId="3068978941" sldId="546"/>
        </pc:sldMkLst>
        <pc:spChg chg="mod">
          <ac:chgData name="Jesper Bankemyhr" userId="0004b6bc-6a7d-4d76-a5cb-722cbbbd1f42" providerId="ADAL" clId="{4F4FA384-3057-4C45-9E76-AEB298A11B24}" dt="2024-04-16T11:33:40.638" v="2370" actId="20577"/>
          <ac:spMkLst>
            <pc:docMk/>
            <pc:sldMk cId="3068978941" sldId="546"/>
            <ac:spMk id="4" creationId="{00000000-0000-0000-0000-000000000000}"/>
          </ac:spMkLst>
        </pc:spChg>
        <pc:picChg chg="del">
          <ac:chgData name="Jesper Bankemyhr" userId="0004b6bc-6a7d-4d76-a5cb-722cbbbd1f42" providerId="ADAL" clId="{4F4FA384-3057-4C45-9E76-AEB298A11B24}" dt="2024-04-16T11:32:42.255" v="2235" actId="478"/>
          <ac:picMkLst>
            <pc:docMk/>
            <pc:sldMk cId="3068978941" sldId="546"/>
            <ac:picMk id="5" creationId="{4666B83D-AB80-491D-836D-7B38897DFB67}"/>
          </ac:picMkLst>
        </pc:picChg>
        <pc:picChg chg="del">
          <ac:chgData name="Jesper Bankemyhr" userId="0004b6bc-6a7d-4d76-a5cb-722cbbbd1f42" providerId="ADAL" clId="{4F4FA384-3057-4C45-9E76-AEB298A11B24}" dt="2024-04-16T11:32:41.615" v="2234" actId="478"/>
          <ac:picMkLst>
            <pc:docMk/>
            <pc:sldMk cId="3068978941" sldId="546"/>
            <ac:picMk id="11" creationId="{29F9A265-1EC1-424A-B0D1-101F7A59A1F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6C333D-D75F-4E49-AD71-DF60BBBFAF02}" type="datetimeFigureOut">
              <a:rPr lang="sv-SE" smtClean="0"/>
              <a:t>2024-04-23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6B51BB-2492-4A44-8BE4-032346C362A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44000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6CEE1-389B-4750-BDA5-642C2D546D0E}" type="datetimeFigureOut">
              <a:rPr lang="sv-SE" smtClean="0"/>
              <a:t>2024-04-23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F61F1-20FA-4487-B67F-1A7C0516D7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86866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6CEE1-389B-4750-BDA5-642C2D546D0E}" type="datetimeFigureOut">
              <a:rPr lang="sv-SE" smtClean="0"/>
              <a:t>2024-04-23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F61F1-20FA-4487-B67F-1A7C0516D7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17635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6CEE1-389B-4750-BDA5-642C2D546D0E}" type="datetimeFigureOut">
              <a:rPr lang="sv-SE" smtClean="0"/>
              <a:t>2024-04-23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F61F1-20FA-4487-B67F-1A7C0516D7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17270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6CEE1-389B-4750-BDA5-642C2D546D0E}" type="datetimeFigureOut">
              <a:rPr lang="sv-SE" smtClean="0"/>
              <a:t>2024-04-23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F61F1-20FA-4487-B67F-1A7C0516D7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72769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6CEE1-389B-4750-BDA5-642C2D546D0E}" type="datetimeFigureOut">
              <a:rPr lang="sv-SE" smtClean="0"/>
              <a:t>2024-04-23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F61F1-20FA-4487-B67F-1A7C0516D7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13062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6CEE1-389B-4750-BDA5-642C2D546D0E}" type="datetimeFigureOut">
              <a:rPr lang="sv-SE" smtClean="0"/>
              <a:t>2024-04-23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F61F1-20FA-4487-B67F-1A7C0516D7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33985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6CEE1-389B-4750-BDA5-642C2D546D0E}" type="datetimeFigureOut">
              <a:rPr lang="sv-SE" smtClean="0"/>
              <a:t>2024-04-23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F61F1-20FA-4487-B67F-1A7C0516D7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41688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6CEE1-389B-4750-BDA5-642C2D546D0E}" type="datetimeFigureOut">
              <a:rPr lang="sv-SE" smtClean="0"/>
              <a:t>2024-04-23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F61F1-20FA-4487-B67F-1A7C0516D7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768419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6CEE1-389B-4750-BDA5-642C2D546D0E}" type="datetimeFigureOut">
              <a:rPr lang="sv-SE" smtClean="0"/>
              <a:t>2024-04-23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F61F1-20FA-4487-B67F-1A7C0516D7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40628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6CEE1-389B-4750-BDA5-642C2D546D0E}" type="datetimeFigureOut">
              <a:rPr lang="sv-SE" smtClean="0"/>
              <a:t>2024-04-23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F61F1-20FA-4487-B67F-1A7C0516D7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54469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6CEE1-389B-4750-BDA5-642C2D546D0E}" type="datetimeFigureOut">
              <a:rPr lang="sv-SE" smtClean="0"/>
              <a:t>2024-04-23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F61F1-20FA-4487-B67F-1A7C0516D7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79344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16CEE1-389B-4750-BDA5-642C2D546D0E}" type="datetimeFigureOut">
              <a:rPr lang="sv-SE" smtClean="0"/>
              <a:t>2024-04-23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7F61F1-20FA-4487-B67F-1A7C0516D7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57723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3380096" y="2184427"/>
            <a:ext cx="543180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sv-SE" sz="6600" b="1" dirty="0">
                <a:solidFill>
                  <a:srgbClr val="1CA03F"/>
                </a:solidFill>
                <a:latin typeface="Zing Rust Base" panose="00000500000000000000" pitchFamily="50" charset="0"/>
              </a:rPr>
              <a:t>Säsongen 2024</a:t>
            </a:r>
            <a:endParaRPr lang="en-US" sz="6600" b="1" dirty="0">
              <a:solidFill>
                <a:srgbClr val="1CA03F"/>
              </a:solidFill>
              <a:latin typeface="Zing Rust Base" panose="00000500000000000000" pitchFamily="50" charset="0"/>
            </a:endParaRP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3138" y="149938"/>
            <a:ext cx="1452330" cy="1791208"/>
          </a:xfrm>
          <a:prstGeom prst="rect">
            <a:avLst/>
          </a:prstGeom>
        </p:spPr>
      </p:pic>
      <p:sp>
        <p:nvSpPr>
          <p:cNvPr id="3" name="Rektangel 2"/>
          <p:cNvSpPr/>
          <p:nvPr/>
        </p:nvSpPr>
        <p:spPr>
          <a:xfrm>
            <a:off x="10764456" y="0"/>
            <a:ext cx="700268" cy="68580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Rektangel 5"/>
          <p:cNvSpPr/>
          <p:nvPr/>
        </p:nvSpPr>
        <p:spPr>
          <a:xfrm>
            <a:off x="673261" y="0"/>
            <a:ext cx="700268" cy="68580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DC661994-46B2-466D-B23D-2B194998C7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00" b="22601"/>
          <a:stretch/>
        </p:blipFill>
        <p:spPr>
          <a:xfrm>
            <a:off x="1734532" y="3378734"/>
            <a:ext cx="8480981" cy="347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353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3871673" y="254390"/>
            <a:ext cx="444865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400" b="0" i="0" u="none" strike="noStrike" kern="1200" cap="none" spc="0" normalizeH="0" baseline="0" noProof="0" dirty="0">
                <a:ln>
                  <a:noFill/>
                </a:ln>
                <a:solidFill>
                  <a:srgbClr val="1CA03F"/>
                </a:solidFill>
                <a:effectLst/>
                <a:uLnTx/>
                <a:uFillTx/>
                <a:latin typeface="Zing Rust Base" panose="00000500000000000000" pitchFamily="50" charset="0"/>
                <a:ea typeface="+mn-ea"/>
                <a:cs typeface="+mn-cs"/>
              </a:rPr>
              <a:t>Träningstider 2024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1CA03F"/>
              </a:solidFill>
              <a:effectLst/>
              <a:uLnTx/>
              <a:uFillTx/>
              <a:latin typeface="Zing Rust Base" panose="00000500000000000000" pitchFamily="50" charset="0"/>
              <a:ea typeface="+mn-ea"/>
              <a:cs typeface="+mn-cs"/>
            </a:endParaRP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5800" y="5613951"/>
            <a:ext cx="871179" cy="1074454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673261" y="0"/>
            <a:ext cx="700268" cy="68580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306F7025-5403-4FF2-9E8F-29623D407A54}"/>
              </a:ext>
            </a:extLst>
          </p:cNvPr>
          <p:cNvSpPr/>
          <p:nvPr/>
        </p:nvSpPr>
        <p:spPr>
          <a:xfrm>
            <a:off x="3979932" y="2521059"/>
            <a:ext cx="6830881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srgbClr val="13113E"/>
                </a:solidFill>
                <a:effectLst/>
                <a:uLnTx/>
                <a:uFillTx/>
                <a:latin typeface="Zing Sans Rust B" panose="00000200000000000000" pitchFamily="50" charset="0"/>
                <a:ea typeface="+mn-ea"/>
                <a:cs typeface="+mn-cs"/>
              </a:rPr>
              <a:t>Tisdagar 	17:30 – 19:00 (</a:t>
            </a:r>
            <a:r>
              <a:rPr kumimoji="0" lang="sv-SE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3113E"/>
                </a:solidFill>
                <a:effectLst/>
                <a:uLnTx/>
                <a:uFillTx/>
                <a:latin typeface="Zing Sans Rust B" panose="00000200000000000000" pitchFamily="50" charset="0"/>
                <a:ea typeface="+mn-ea"/>
                <a:cs typeface="+mn-cs"/>
              </a:rPr>
              <a:t>Ev</a:t>
            </a: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srgbClr val="13113E"/>
                </a:solidFill>
                <a:effectLst/>
                <a:uLnTx/>
                <a:uFillTx/>
                <a:latin typeface="Zing Sans Rust B" panose="00000200000000000000" pitchFamily="50" charset="0"/>
                <a:ea typeface="+mn-ea"/>
                <a:cs typeface="+mn-cs"/>
              </a:rPr>
              <a:t> 17.00-19.00)</a:t>
            </a:r>
            <a:b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srgbClr val="13113E"/>
                </a:solidFill>
                <a:effectLst/>
                <a:uLnTx/>
                <a:uFillTx/>
                <a:latin typeface="Zing Sans Rust B" panose="00000200000000000000" pitchFamily="50" charset="0"/>
                <a:ea typeface="+mn-ea"/>
                <a:cs typeface="+mn-cs"/>
              </a:rPr>
            </a:br>
            <a:b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srgbClr val="13113E"/>
                </a:solidFill>
                <a:effectLst/>
                <a:uLnTx/>
                <a:uFillTx/>
                <a:latin typeface="Zing Sans Rust B" panose="00000200000000000000" pitchFamily="50" charset="0"/>
                <a:ea typeface="+mn-ea"/>
                <a:cs typeface="+mn-cs"/>
              </a:rPr>
            </a:b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srgbClr val="13113E"/>
                </a:solidFill>
                <a:effectLst/>
                <a:uLnTx/>
                <a:uFillTx/>
                <a:latin typeface="Zing Sans Rust B" panose="00000200000000000000" pitchFamily="50" charset="0"/>
                <a:ea typeface="+mn-ea"/>
                <a:cs typeface="+mn-cs"/>
              </a:rPr>
              <a:t>Onsdag 	17:30 – 19:00</a:t>
            </a:r>
            <a:b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srgbClr val="13113E"/>
                </a:solidFill>
                <a:effectLst/>
                <a:uLnTx/>
                <a:uFillTx/>
                <a:latin typeface="Zing Sans Rust B" panose="00000200000000000000" pitchFamily="50" charset="0"/>
                <a:ea typeface="+mn-ea"/>
                <a:cs typeface="+mn-cs"/>
              </a:rPr>
            </a:br>
            <a:endParaRPr kumimoji="0" lang="sv-SE" sz="2400" b="1" i="0" u="none" strike="noStrike" kern="1200" cap="none" spc="0" normalizeH="0" baseline="0" noProof="0" dirty="0">
              <a:ln>
                <a:noFill/>
              </a:ln>
              <a:solidFill>
                <a:srgbClr val="13113E"/>
              </a:solidFill>
              <a:effectLst/>
              <a:uLnTx/>
              <a:uFillTx/>
              <a:latin typeface="Zing Sans Rust B" panose="00000200000000000000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u="none" strike="noStrike" kern="1200" cap="none" spc="0" normalizeH="0" baseline="0" noProof="0" dirty="0">
                <a:ln>
                  <a:noFill/>
                </a:ln>
                <a:solidFill>
                  <a:srgbClr val="13113E"/>
                </a:solidFill>
                <a:effectLst/>
                <a:uLnTx/>
                <a:uFillTx/>
                <a:latin typeface="Zing Sans Rust B" panose="00000200000000000000" pitchFamily="50" charset="0"/>
                <a:ea typeface="+mn-ea"/>
                <a:cs typeface="+mn-cs"/>
              </a:rPr>
              <a:t>Fredagar	16:00 – 17:30 (stryks vissa veckor)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600" b="1" dirty="0">
              <a:solidFill>
                <a:srgbClr val="13113E"/>
              </a:solidFill>
              <a:latin typeface="Zing Sans Rust B" panose="00000200000000000000" pitchFamily="5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00" b="1" i="1" u="none" strike="noStrike" kern="1200" cap="none" spc="0" normalizeH="0" baseline="0" noProof="0" dirty="0">
              <a:ln>
                <a:noFill/>
              </a:ln>
              <a:solidFill>
                <a:srgbClr val="13113E"/>
              </a:solidFill>
              <a:effectLst/>
              <a:uLnTx/>
              <a:uFillTx/>
              <a:latin typeface="Zing Sans Rust B" panose="00000200000000000000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86309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1566670" y="47000"/>
            <a:ext cx="245612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400" b="0" i="0" u="none" strike="noStrike" kern="1200" cap="none" spc="0" normalizeH="0" baseline="0" noProof="0" dirty="0">
                <a:ln>
                  <a:noFill/>
                </a:ln>
                <a:solidFill>
                  <a:srgbClr val="1CA03F"/>
                </a:solidFill>
                <a:effectLst/>
                <a:uLnTx/>
                <a:uFillTx/>
                <a:latin typeface="Zing Rust Base" panose="00000500000000000000" pitchFamily="50" charset="0"/>
                <a:ea typeface="+mn-ea"/>
                <a:cs typeface="+mn-cs"/>
              </a:rPr>
              <a:t>träningar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1CA03F"/>
              </a:solidFill>
              <a:effectLst/>
              <a:uLnTx/>
              <a:uFillTx/>
              <a:latin typeface="Zing Rust Base" panose="00000500000000000000" pitchFamily="50" charset="0"/>
              <a:ea typeface="+mn-ea"/>
              <a:cs typeface="+mn-cs"/>
            </a:endParaRP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3149" y="5622743"/>
            <a:ext cx="871179" cy="1074454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673261" y="0"/>
            <a:ext cx="700268" cy="68580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2B316134-1619-40C3-9164-B0D9B31C646D}"/>
              </a:ext>
            </a:extLst>
          </p:cNvPr>
          <p:cNvSpPr/>
          <p:nvPr/>
        </p:nvSpPr>
        <p:spPr>
          <a:xfrm>
            <a:off x="1566670" y="890527"/>
            <a:ext cx="5214900" cy="6586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srgbClr val="13113E"/>
                </a:solidFill>
                <a:effectLst/>
                <a:uLnTx/>
                <a:uFillTx/>
                <a:latin typeface="Zing Sans Rust B" panose="00000200000000000000" pitchFamily="50" charset="0"/>
                <a:ea typeface="+mn-ea"/>
                <a:cs typeface="+mn-cs"/>
              </a:rPr>
              <a:t>Träningsupplägg</a:t>
            </a:r>
            <a:b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srgbClr val="13113E"/>
                </a:solidFill>
                <a:effectLst/>
                <a:uLnTx/>
                <a:uFillTx/>
                <a:latin typeface="Zing Sans Rust B" panose="00000200000000000000" pitchFamily="50" charset="0"/>
                <a:ea typeface="+mn-ea"/>
                <a:cs typeface="+mn-cs"/>
              </a:rPr>
            </a:br>
            <a:r>
              <a:rPr kumimoji="0" lang="sv-SE" sz="1200" b="1" i="0" u="none" strike="noStrike" kern="1200" cap="none" spc="0" normalizeH="0" baseline="0" noProof="0" dirty="0">
                <a:ln>
                  <a:noFill/>
                </a:ln>
                <a:solidFill>
                  <a:srgbClr val="13113E"/>
                </a:solidFill>
                <a:effectLst/>
                <a:uLnTx/>
                <a:uFillTx/>
                <a:latin typeface="Zing Sans Rust B" panose="00000200000000000000" pitchFamily="50" charset="0"/>
                <a:ea typeface="+mn-ea"/>
                <a:cs typeface="+mn-cs"/>
              </a:rPr>
              <a:t>Vi följer den ”Grönvita Tråden” kring upplägg </a:t>
            </a:r>
            <a:br>
              <a:rPr kumimoji="0" lang="sv-SE" sz="1200" b="1" i="0" u="none" strike="noStrike" kern="1200" cap="none" spc="0" normalizeH="0" baseline="0" noProof="0" dirty="0">
                <a:ln>
                  <a:noFill/>
                </a:ln>
                <a:solidFill>
                  <a:srgbClr val="13113E"/>
                </a:solidFill>
                <a:effectLst/>
                <a:uLnTx/>
                <a:uFillTx/>
                <a:latin typeface="Zing Sans Rust B" panose="00000200000000000000" pitchFamily="50" charset="0"/>
                <a:ea typeface="+mn-ea"/>
                <a:cs typeface="+mn-cs"/>
              </a:rPr>
            </a:br>
            <a:br>
              <a:rPr kumimoji="0" lang="sv-SE" sz="1200" b="1" i="0" u="none" strike="noStrike" kern="1200" cap="none" spc="0" normalizeH="0" baseline="0" noProof="0" dirty="0">
                <a:ln>
                  <a:noFill/>
                </a:ln>
                <a:solidFill>
                  <a:srgbClr val="13113E"/>
                </a:solidFill>
                <a:effectLst/>
                <a:uLnTx/>
                <a:uFillTx/>
                <a:latin typeface="Zing Sans Rust B" panose="00000200000000000000" pitchFamily="50" charset="0"/>
                <a:ea typeface="+mn-ea"/>
                <a:cs typeface="+mn-cs"/>
              </a:rPr>
            </a:b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srgbClr val="13113E"/>
                </a:solidFill>
                <a:effectLst/>
                <a:uLnTx/>
                <a:uFillTx/>
                <a:latin typeface="Zing Sans Rust B" panose="00000200000000000000" pitchFamily="50" charset="0"/>
                <a:ea typeface="+mn-ea"/>
                <a:cs typeface="+mn-cs"/>
              </a:rPr>
              <a:t>Regler</a:t>
            </a:r>
            <a:br>
              <a:rPr kumimoji="0" lang="sv-SE" sz="1200" b="1" i="0" u="none" strike="noStrike" kern="1200" cap="none" spc="0" normalizeH="0" baseline="0" noProof="0" dirty="0">
                <a:ln>
                  <a:noFill/>
                </a:ln>
                <a:solidFill>
                  <a:srgbClr val="13113E"/>
                </a:solidFill>
                <a:effectLst/>
                <a:uLnTx/>
                <a:uFillTx/>
                <a:latin typeface="Zing Sans Rust B" panose="00000200000000000000" pitchFamily="50" charset="0"/>
                <a:ea typeface="+mn-ea"/>
                <a:cs typeface="+mn-cs"/>
              </a:rPr>
            </a:br>
            <a:r>
              <a:rPr kumimoji="0" lang="sv-SE" sz="1200" b="1" i="0" u="none" strike="noStrike" kern="1200" cap="none" spc="0" normalizeH="0" baseline="0" noProof="0" dirty="0">
                <a:ln>
                  <a:noFill/>
                </a:ln>
                <a:solidFill>
                  <a:srgbClr val="13113E"/>
                </a:solidFill>
                <a:effectLst/>
                <a:uLnTx/>
                <a:uFillTx/>
                <a:latin typeface="Zing Sans Rust B" panose="00000200000000000000" pitchFamily="50" charset="0"/>
                <a:ea typeface="+mn-ea"/>
                <a:cs typeface="+mn-cs"/>
              </a:rPr>
              <a:t>Ordning &amp; Reda, Lyssna på ledare, Komma i tid, Vara en bra lagkamrat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srgbClr val="13113E"/>
                </a:solidFill>
                <a:effectLst/>
                <a:uLnTx/>
                <a:uFillTx/>
                <a:latin typeface="Zing Sans Rust B" panose="00000200000000000000" pitchFamily="50" charset="0"/>
                <a:ea typeface="+mn-ea"/>
                <a:cs typeface="+mn-cs"/>
              </a:rPr>
            </a:b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srgbClr val="13113E"/>
                </a:solidFill>
                <a:effectLst/>
                <a:uLnTx/>
                <a:uFillTx/>
                <a:latin typeface="Zing Sans Rust B" panose="00000200000000000000" pitchFamily="50" charset="0"/>
                <a:ea typeface="+mn-ea"/>
                <a:cs typeface="+mn-cs"/>
              </a:rPr>
              <a:t>Material</a:t>
            </a:r>
            <a:br>
              <a:rPr kumimoji="0" lang="sv-SE" sz="1200" b="1" i="0" u="none" strike="noStrike" kern="1200" cap="none" spc="0" normalizeH="0" baseline="0" noProof="0" dirty="0">
                <a:ln>
                  <a:noFill/>
                </a:ln>
                <a:solidFill>
                  <a:srgbClr val="13113E"/>
                </a:solidFill>
                <a:effectLst/>
                <a:uLnTx/>
                <a:uFillTx/>
                <a:latin typeface="Zing Sans Rust B" panose="00000200000000000000" pitchFamily="50" charset="0"/>
                <a:ea typeface="+mn-ea"/>
                <a:cs typeface="+mn-cs"/>
              </a:rPr>
            </a:br>
            <a:r>
              <a:rPr lang="sv-SE" sz="1200" b="1" dirty="0">
                <a:solidFill>
                  <a:srgbClr val="13113E"/>
                </a:solidFill>
                <a:latin typeface="Zing Sans Rust B" panose="00000200000000000000" pitchFamily="50" charset="0"/>
              </a:rPr>
              <a:t>Eget förråd vid B-plan. Fler bollar, konor, västar och bättre utrustning än tidigare.</a:t>
            </a:r>
            <a:endParaRPr kumimoji="0" lang="sv-SE" sz="1200" b="1" i="0" u="none" strike="noStrike" kern="1200" cap="none" spc="0" normalizeH="0" baseline="0" noProof="0" dirty="0">
              <a:ln>
                <a:noFill/>
              </a:ln>
              <a:solidFill>
                <a:srgbClr val="13113E"/>
              </a:solidFill>
              <a:effectLst/>
              <a:uLnTx/>
              <a:uFillTx/>
              <a:latin typeface="Zing Sans Rust B" panose="00000200000000000000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srgbClr val="13113E"/>
                </a:solidFill>
                <a:effectLst/>
                <a:uLnTx/>
                <a:uFillTx/>
                <a:latin typeface="Zing Sans Rust B" panose="00000200000000000000" pitchFamily="50" charset="0"/>
                <a:ea typeface="+mn-ea"/>
                <a:cs typeface="+mn-cs"/>
              </a:rPr>
            </a:b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srgbClr val="13113E"/>
                </a:solidFill>
                <a:effectLst/>
                <a:uLnTx/>
                <a:uFillTx/>
                <a:latin typeface="Zing Sans Rust B" panose="00000200000000000000" pitchFamily="50" charset="0"/>
                <a:ea typeface="+mn-ea"/>
                <a:cs typeface="+mn-cs"/>
              </a:rPr>
              <a:t>Vilka är våra mål med årets träningar?</a:t>
            </a:r>
            <a:br>
              <a:rPr kumimoji="0" lang="sv-SE" sz="1200" b="1" i="0" u="none" strike="noStrike" kern="1200" cap="none" spc="0" normalizeH="0" baseline="0" noProof="0" dirty="0">
                <a:ln>
                  <a:noFill/>
                </a:ln>
                <a:solidFill>
                  <a:srgbClr val="13113E"/>
                </a:solidFill>
                <a:effectLst/>
                <a:uLnTx/>
                <a:uFillTx/>
                <a:latin typeface="Zing Sans Rust B" panose="00000200000000000000" pitchFamily="50" charset="0"/>
                <a:ea typeface="+mn-ea"/>
                <a:cs typeface="+mn-cs"/>
              </a:rPr>
            </a:br>
            <a:r>
              <a:rPr kumimoji="0" lang="sv-SE" sz="1200" b="1" i="0" u="none" strike="noStrike" kern="1200" cap="none" spc="0" normalizeH="0" baseline="0" noProof="0" dirty="0">
                <a:ln>
                  <a:noFill/>
                </a:ln>
                <a:solidFill>
                  <a:srgbClr val="13113E"/>
                </a:solidFill>
                <a:effectLst/>
                <a:uLnTx/>
                <a:uFillTx/>
                <a:latin typeface="Zing Sans Rust B" panose="00000200000000000000" pitchFamily="50" charset="0"/>
                <a:ea typeface="+mn-ea"/>
                <a:cs typeface="+mn-cs"/>
              </a:rPr>
              <a:t>Vi vill ta killarnas utveckling i rätt riktning</a:t>
            </a:r>
            <a:br>
              <a:rPr kumimoji="0" lang="sv-SE" sz="1200" b="1" i="0" u="none" strike="noStrike" kern="1200" cap="none" spc="0" normalizeH="0" baseline="0" noProof="0" dirty="0">
                <a:ln>
                  <a:noFill/>
                </a:ln>
                <a:solidFill>
                  <a:srgbClr val="13113E"/>
                </a:solidFill>
                <a:effectLst/>
                <a:uLnTx/>
                <a:uFillTx/>
                <a:latin typeface="Zing Sans Rust B" panose="00000200000000000000" pitchFamily="50" charset="0"/>
                <a:ea typeface="+mn-ea"/>
                <a:cs typeface="+mn-cs"/>
              </a:rPr>
            </a:br>
            <a:br>
              <a:rPr kumimoji="0" lang="sv-SE" sz="1200" b="1" i="0" u="none" strike="noStrike" kern="1200" cap="none" spc="0" normalizeH="0" baseline="0" noProof="0" dirty="0">
                <a:ln>
                  <a:noFill/>
                </a:ln>
                <a:solidFill>
                  <a:srgbClr val="13113E"/>
                </a:solidFill>
                <a:effectLst/>
                <a:uLnTx/>
                <a:uFillTx/>
                <a:latin typeface="Zing Sans Rust B" panose="00000200000000000000" pitchFamily="50" charset="0"/>
                <a:ea typeface="+mn-ea"/>
                <a:cs typeface="+mn-cs"/>
              </a:rPr>
            </a:br>
            <a:br>
              <a:rPr kumimoji="0" lang="sv-SE" sz="1200" b="1" i="0" u="none" strike="noStrike" kern="1200" cap="none" spc="0" normalizeH="0" baseline="0" noProof="0" dirty="0">
                <a:ln>
                  <a:noFill/>
                </a:ln>
                <a:solidFill>
                  <a:srgbClr val="13113E"/>
                </a:solidFill>
                <a:effectLst/>
                <a:uLnTx/>
                <a:uFillTx/>
                <a:latin typeface="Zing Sans Rust B" panose="00000200000000000000" pitchFamily="50" charset="0"/>
                <a:ea typeface="+mn-ea"/>
                <a:cs typeface="+mn-cs"/>
              </a:rPr>
            </a:br>
            <a:r>
              <a:rPr lang="sv-SE" b="1" dirty="0">
                <a:solidFill>
                  <a:srgbClr val="13113E"/>
                </a:solidFill>
                <a:latin typeface="Zing Sans Rust B" panose="00000200000000000000" pitchFamily="50" charset="0"/>
              </a:rPr>
              <a:t>Kallelse/Återbud</a:t>
            </a:r>
            <a:b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srgbClr val="13113E"/>
                </a:solidFill>
                <a:effectLst/>
                <a:uLnTx/>
                <a:uFillTx/>
                <a:latin typeface="Zing Sans Rust B" panose="00000200000000000000" pitchFamily="50" charset="0"/>
                <a:ea typeface="+mn-ea"/>
                <a:cs typeface="+mn-cs"/>
              </a:rPr>
            </a:br>
            <a:r>
              <a:rPr kumimoji="0" lang="sv-SE" sz="1200" b="1" i="0" u="none" strike="noStrike" kern="1200" cap="none" spc="0" normalizeH="0" baseline="0" noProof="0" dirty="0">
                <a:ln>
                  <a:noFill/>
                </a:ln>
                <a:solidFill>
                  <a:srgbClr val="13113E"/>
                </a:solidFill>
                <a:effectLst/>
                <a:uLnTx/>
                <a:uFillTx/>
                <a:latin typeface="Zing Sans Rust B" panose="00000200000000000000" pitchFamily="50" charset="0"/>
                <a:ea typeface="+mn-ea"/>
                <a:cs typeface="+mn-cs"/>
              </a:rPr>
              <a:t>Använder oss av ”anmälningsfunktionen”. Viktigt att detta sköts så att vi kan planera träningarna. Alltid skriva varför ”Kommer ej”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1" i="0" u="none" strike="noStrike" kern="1200" cap="none" spc="0" normalizeH="0" baseline="0" noProof="0" dirty="0">
              <a:ln>
                <a:noFill/>
              </a:ln>
              <a:solidFill>
                <a:srgbClr val="13113E"/>
              </a:solidFill>
              <a:effectLst/>
              <a:uLnTx/>
              <a:uFillTx/>
              <a:latin typeface="Zing Sans Rust B" panose="00000200000000000000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200" b="1" dirty="0">
              <a:solidFill>
                <a:srgbClr val="13113E"/>
              </a:solidFill>
              <a:latin typeface="Zing Sans Rust B" panose="00000200000000000000" pitchFamily="5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1" i="0" u="none" strike="noStrike" kern="1200" cap="none" spc="0" normalizeH="0" baseline="0" noProof="0" dirty="0">
                <a:ln>
                  <a:noFill/>
                </a:ln>
                <a:solidFill>
                  <a:srgbClr val="13113E"/>
                </a:solidFill>
                <a:effectLst/>
                <a:uLnTx/>
                <a:uFillTx/>
                <a:latin typeface="Zing Sans Rust B" panose="00000200000000000000" pitchFamily="50" charset="0"/>
                <a:ea typeface="+mn-ea"/>
                <a:cs typeface="+mn-cs"/>
              </a:rPr>
              <a:t>Målvaktsträning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b="1" dirty="0">
                <a:solidFill>
                  <a:srgbClr val="13113E"/>
                </a:solidFill>
                <a:latin typeface="Zing Sans Rust B" panose="00000200000000000000" pitchFamily="50" charset="0"/>
              </a:rPr>
              <a:t>1 gång per vecka på ordinarie träning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200" b="1" dirty="0">
              <a:solidFill>
                <a:srgbClr val="13113E"/>
              </a:solidFill>
              <a:latin typeface="Zing Sans Rust B" panose="00000200000000000000" pitchFamily="5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1" i="0" u="none" strike="noStrike" kern="1200" cap="none" spc="0" normalizeH="0" baseline="0" noProof="0" dirty="0">
              <a:ln>
                <a:noFill/>
              </a:ln>
              <a:solidFill>
                <a:srgbClr val="13113E"/>
              </a:solidFill>
              <a:effectLst/>
              <a:uLnTx/>
              <a:uFillTx/>
              <a:latin typeface="Zing Sans Rust B" panose="00000200000000000000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13113E"/>
                </a:solidFill>
                <a:effectLst/>
                <a:uLnTx/>
                <a:uFillTx/>
                <a:latin typeface="Zing Sans Rust B" panose="00000200000000000000" pitchFamily="50" charset="0"/>
                <a:ea typeface="+mn-ea"/>
                <a:cs typeface="+mn-cs"/>
              </a:rPr>
              <a:t>Västindelning</a:t>
            </a:r>
            <a:endParaRPr kumimoji="0" lang="sv-SE" sz="1600" b="1" i="0" u="none" strike="noStrike" kern="1200" cap="none" spc="0" normalizeH="0" baseline="0" noProof="0" dirty="0">
              <a:ln>
                <a:noFill/>
              </a:ln>
              <a:solidFill>
                <a:srgbClr val="13113E"/>
              </a:solidFill>
              <a:effectLst/>
              <a:uLnTx/>
              <a:uFillTx/>
              <a:latin typeface="Zing Sans Rust B" panose="00000200000000000000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b="1" dirty="0">
                <a:solidFill>
                  <a:srgbClr val="13113E"/>
                </a:solidFill>
                <a:latin typeface="Zing Sans Rust B" panose="00000200000000000000" pitchFamily="50" charset="0"/>
              </a:rPr>
              <a:t>Nytt för i år</a:t>
            </a:r>
            <a:endParaRPr kumimoji="0" lang="sv-SE" sz="1200" b="1" i="0" u="none" strike="noStrike" kern="1200" cap="none" spc="0" normalizeH="0" baseline="0" noProof="0" dirty="0">
              <a:ln>
                <a:noFill/>
              </a:ln>
              <a:solidFill>
                <a:srgbClr val="13113E"/>
              </a:solidFill>
              <a:effectLst/>
              <a:uLnTx/>
              <a:uFillTx/>
              <a:latin typeface="Zing Sans Rust B" panose="00000200000000000000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1" i="0" u="none" strike="noStrike" kern="1200" cap="none" spc="0" normalizeH="0" baseline="0" noProof="0" dirty="0">
              <a:ln>
                <a:noFill/>
              </a:ln>
              <a:solidFill>
                <a:srgbClr val="13113E"/>
              </a:solidFill>
              <a:effectLst/>
              <a:uLnTx/>
              <a:uFillTx/>
              <a:latin typeface="Zing Sans Rust B" panose="00000200000000000000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sv-SE" sz="1200" b="1" i="0" u="none" strike="noStrike" kern="1200" cap="none" spc="0" normalizeH="0" baseline="0" noProof="0" dirty="0">
                <a:ln>
                  <a:noFill/>
                </a:ln>
                <a:solidFill>
                  <a:srgbClr val="13113E"/>
                </a:solidFill>
                <a:effectLst/>
                <a:uLnTx/>
                <a:uFillTx/>
                <a:latin typeface="Zing Sans Rust B" panose="00000200000000000000" pitchFamily="50" charset="0"/>
                <a:ea typeface="+mn-ea"/>
                <a:cs typeface="+mn-cs"/>
              </a:rPr>
            </a:br>
            <a:br>
              <a:rPr kumimoji="0" lang="sv-SE" sz="1200" b="1" i="0" u="none" strike="noStrike" kern="1200" cap="none" spc="0" normalizeH="0" baseline="0" noProof="0" dirty="0">
                <a:ln>
                  <a:noFill/>
                </a:ln>
                <a:solidFill>
                  <a:srgbClr val="13113E"/>
                </a:solidFill>
                <a:effectLst/>
                <a:uLnTx/>
                <a:uFillTx/>
                <a:latin typeface="Zing Sans Rust B" panose="00000200000000000000" pitchFamily="50" charset="0"/>
                <a:ea typeface="+mn-ea"/>
                <a:cs typeface="+mn-cs"/>
              </a:rPr>
            </a:br>
            <a:br>
              <a:rPr kumimoji="0" lang="sv-SE" sz="1200" b="1" i="0" u="none" strike="noStrike" kern="1200" cap="none" spc="0" normalizeH="0" baseline="0" noProof="0" dirty="0">
                <a:ln>
                  <a:noFill/>
                </a:ln>
                <a:solidFill>
                  <a:srgbClr val="13113E"/>
                </a:solidFill>
                <a:effectLst/>
                <a:uLnTx/>
                <a:uFillTx/>
                <a:latin typeface="Zing Sans Rust B" panose="00000200000000000000" pitchFamily="50" charset="0"/>
                <a:ea typeface="+mn-ea"/>
                <a:cs typeface="+mn-cs"/>
              </a:rPr>
            </a:br>
            <a:br>
              <a:rPr kumimoji="0" lang="sv-SE" sz="1200" b="1" i="0" u="none" strike="noStrike" kern="1200" cap="none" spc="0" normalizeH="0" baseline="0" noProof="0" dirty="0">
                <a:ln>
                  <a:noFill/>
                </a:ln>
                <a:solidFill>
                  <a:srgbClr val="13113E"/>
                </a:solidFill>
                <a:effectLst/>
                <a:uLnTx/>
                <a:uFillTx/>
                <a:latin typeface="Zing Sans Rust B" panose="00000200000000000000" pitchFamily="50" charset="0"/>
                <a:ea typeface="+mn-ea"/>
                <a:cs typeface="+mn-cs"/>
              </a:rPr>
            </a:br>
            <a:endParaRPr kumimoji="0" lang="sv-SE" sz="1200" b="1" i="0" u="none" strike="noStrike" kern="1200" cap="none" spc="0" normalizeH="0" baseline="0" noProof="0" dirty="0">
              <a:ln>
                <a:noFill/>
              </a:ln>
              <a:solidFill>
                <a:srgbClr val="13113E"/>
              </a:solidFill>
              <a:effectLst/>
              <a:uLnTx/>
              <a:uFillTx/>
              <a:latin typeface="Zing Sans Rust B" panose="00000200000000000000" pitchFamily="50" charset="0"/>
              <a:ea typeface="+mn-ea"/>
              <a:cs typeface="+mn-cs"/>
            </a:endParaRP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8C310F41-6779-4F20-A954-A31896A00B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8" b="24585"/>
          <a:stretch/>
        </p:blipFill>
        <p:spPr>
          <a:xfrm rot="5400000">
            <a:off x="6200163" y="1276983"/>
            <a:ext cx="5887039" cy="3878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6761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1566670" y="47000"/>
            <a:ext cx="324640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400" b="0" i="0" u="none" strike="noStrike" kern="1200" cap="none" spc="0" normalizeH="0" baseline="0" noProof="0" dirty="0">
                <a:ln>
                  <a:noFill/>
                </a:ln>
                <a:solidFill>
                  <a:srgbClr val="1CA03F"/>
                </a:solidFill>
                <a:effectLst/>
                <a:uLnTx/>
                <a:uFillTx/>
                <a:latin typeface="Zing Rust Base" panose="00000500000000000000" pitchFamily="50" charset="0"/>
                <a:ea typeface="+mn-ea"/>
                <a:cs typeface="+mn-cs"/>
              </a:rPr>
              <a:t>Seriespel 2024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1CA03F"/>
              </a:solidFill>
              <a:effectLst/>
              <a:uLnTx/>
              <a:uFillTx/>
              <a:latin typeface="Zing Rust Base" panose="00000500000000000000" pitchFamily="50" charset="0"/>
              <a:ea typeface="+mn-ea"/>
              <a:cs typeface="+mn-cs"/>
            </a:endParaRP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3149" y="5622743"/>
            <a:ext cx="871179" cy="1074454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673261" y="0"/>
            <a:ext cx="700268" cy="68580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Bildobjekt 6" descr="En bild som visar gräs, stängsel, himmel, utomhus&#10;&#10;Automatiskt genererad beskrivning">
            <a:extLst>
              <a:ext uri="{FF2B5EF4-FFF2-40B4-BE49-F238E27FC236}">
                <a16:creationId xmlns:a16="http://schemas.microsoft.com/office/drawing/2014/main" id="{C7B48CAF-68AE-477F-B771-EE5BB313C2F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106" y="0"/>
            <a:ext cx="11219363" cy="7131337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56443BB3-D2F1-4F18-9B91-30C240C9F6E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968"/>
          <a:stretch/>
        </p:blipFill>
        <p:spPr>
          <a:xfrm>
            <a:off x="1615003" y="816441"/>
            <a:ext cx="3246402" cy="2454660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B98A0623-A96E-43AD-BF07-8434CF10C6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414"/>
          <a:stretch/>
        </p:blipFill>
        <p:spPr>
          <a:xfrm>
            <a:off x="5102879" y="891793"/>
            <a:ext cx="3086100" cy="2379308"/>
          </a:xfrm>
          <a:prstGeom prst="rect">
            <a:avLst/>
          </a:prstGeom>
        </p:spPr>
      </p:pic>
      <p:pic>
        <p:nvPicPr>
          <p:cNvPr id="17" name="Bildobjekt 16">
            <a:extLst>
              <a:ext uri="{FF2B5EF4-FFF2-40B4-BE49-F238E27FC236}">
                <a16:creationId xmlns:a16="http://schemas.microsoft.com/office/drawing/2014/main" id="{5BBB19AA-B1DA-4D01-AF5E-97126301ADF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476"/>
          <a:stretch/>
        </p:blipFill>
        <p:spPr>
          <a:xfrm>
            <a:off x="8517773" y="816441"/>
            <a:ext cx="3225800" cy="2454660"/>
          </a:xfrm>
          <a:prstGeom prst="rect">
            <a:avLst/>
          </a:prstGeom>
        </p:spPr>
      </p:pic>
      <p:pic>
        <p:nvPicPr>
          <p:cNvPr id="19" name="Bildobjekt 18">
            <a:extLst>
              <a:ext uri="{FF2B5EF4-FFF2-40B4-BE49-F238E27FC236}">
                <a16:creationId xmlns:a16="http://schemas.microsoft.com/office/drawing/2014/main" id="{AB2BCED6-27BE-4200-8A04-06D845AB561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762"/>
          <a:stretch/>
        </p:blipFill>
        <p:spPr>
          <a:xfrm>
            <a:off x="1687399" y="3520308"/>
            <a:ext cx="3050260" cy="2825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7002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1566670" y="47000"/>
            <a:ext cx="830067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400" b="0" i="0" u="none" strike="noStrike" kern="1200" cap="none" spc="0" normalizeH="0" baseline="0" noProof="0" dirty="0">
                <a:ln>
                  <a:noFill/>
                </a:ln>
                <a:solidFill>
                  <a:srgbClr val="1CA03F"/>
                </a:solidFill>
                <a:effectLst/>
                <a:uLnTx/>
                <a:uFillTx/>
                <a:latin typeface="Zing Rust Base" panose="00000500000000000000" pitchFamily="50" charset="0"/>
                <a:ea typeface="+mn-ea"/>
                <a:cs typeface="+mn-cs"/>
              </a:rPr>
              <a:t>Inga fasta matchgrupper under 2024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1CA03F"/>
              </a:solidFill>
              <a:effectLst/>
              <a:uLnTx/>
              <a:uFillTx/>
              <a:latin typeface="Zing Rust Base" panose="00000500000000000000" pitchFamily="50" charset="0"/>
              <a:ea typeface="+mn-ea"/>
              <a:cs typeface="+mn-cs"/>
            </a:endParaRP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3149" y="5622743"/>
            <a:ext cx="871179" cy="1074454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673261" y="0"/>
            <a:ext cx="700268" cy="68580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5C423F48-D9F4-4AF1-90FC-7964F9269E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3529" y="0"/>
            <a:ext cx="10791093" cy="6858000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587A1CB0-A6B6-49BD-A94B-A7BE3E4ABD4E}"/>
              </a:ext>
            </a:extLst>
          </p:cNvPr>
          <p:cNvSpPr txBox="1"/>
          <p:nvPr/>
        </p:nvSpPr>
        <p:spPr>
          <a:xfrm>
            <a:off x="1641290" y="1191539"/>
            <a:ext cx="9727163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srgbClr val="13113E"/>
                </a:solidFill>
                <a:effectLst/>
                <a:uLnTx/>
                <a:uFillTx/>
                <a:latin typeface="Zing Sans Rust B" panose="00000200000000000000" pitchFamily="50" charset="0"/>
                <a:ea typeface="+mn-ea"/>
                <a:cs typeface="+mn-cs"/>
              </a:rPr>
              <a:t>56 matcher i 4 olika serier (28 på våren och 28 på hösten)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v-SE" sz="2000" b="1" i="0" u="none" strike="noStrike" kern="1200" cap="none" spc="0" normalizeH="0" baseline="0" noProof="0" dirty="0">
              <a:ln>
                <a:noFill/>
              </a:ln>
              <a:solidFill>
                <a:srgbClr val="13113E"/>
              </a:solidFill>
              <a:effectLst/>
              <a:uLnTx/>
              <a:uFillTx/>
              <a:latin typeface="Zing Sans Rust B" panose="00000200000000000000" pitchFamily="50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sz="2000" b="1" dirty="0">
                <a:solidFill>
                  <a:srgbClr val="13113E"/>
                </a:solidFill>
                <a:latin typeface="Zing Sans Rust B" panose="00000200000000000000" pitchFamily="50" charset="0"/>
              </a:rPr>
              <a:t>Varje barn blir kallat till 7 matcher under vårsäsong</a:t>
            </a:r>
            <a:endParaRPr kumimoji="0" lang="sv-SE" sz="2000" b="1" i="0" u="none" strike="noStrike" kern="1200" cap="none" spc="0" normalizeH="0" baseline="0" noProof="0" dirty="0">
              <a:ln>
                <a:noFill/>
              </a:ln>
              <a:solidFill>
                <a:srgbClr val="13113E"/>
              </a:solidFill>
              <a:effectLst/>
              <a:uLnTx/>
              <a:uFillTx/>
              <a:latin typeface="Zing Sans Rust B" panose="00000200000000000000" pitchFamily="50" charset="0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sv-SE" sz="2000" b="1" i="0" u="none" strike="noStrike" kern="1200" cap="none" spc="0" normalizeH="0" baseline="0" noProof="0" dirty="0">
              <a:ln>
                <a:noFill/>
              </a:ln>
              <a:solidFill>
                <a:srgbClr val="13113E"/>
              </a:solidFill>
              <a:effectLst/>
              <a:uLnTx/>
              <a:uFillTx/>
              <a:latin typeface="Zing Sans Rust B" panose="00000200000000000000" pitchFamily="50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srgbClr val="13113E"/>
                </a:solidFill>
                <a:effectLst/>
                <a:uLnTx/>
                <a:uFillTx/>
                <a:latin typeface="Zing Sans Rust B" panose="00000200000000000000" pitchFamily="50" charset="0"/>
                <a:ea typeface="+mn-ea"/>
                <a:cs typeface="+mn-cs"/>
              </a:rPr>
              <a:t>10 spelare optimalt (7-manna)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v-SE" sz="2000" b="1" i="0" u="none" strike="noStrike" kern="1200" cap="none" spc="0" normalizeH="0" baseline="0" noProof="0" dirty="0">
              <a:ln>
                <a:noFill/>
              </a:ln>
              <a:solidFill>
                <a:srgbClr val="13113E"/>
              </a:solidFill>
              <a:effectLst/>
              <a:uLnTx/>
              <a:uFillTx/>
              <a:latin typeface="Zing Sans Rust B" panose="00000200000000000000" pitchFamily="50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v-SE" sz="2000" b="1" i="0" u="none" strike="noStrike" kern="1200" cap="none" spc="0" normalizeH="0" baseline="0" noProof="0" dirty="0">
              <a:ln>
                <a:noFill/>
              </a:ln>
              <a:solidFill>
                <a:srgbClr val="13113E"/>
              </a:solidFill>
              <a:effectLst/>
              <a:uLnTx/>
              <a:uFillTx/>
              <a:latin typeface="Zing Sans Rust B" panose="00000200000000000000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sv-SE" sz="1200" b="1" i="0" u="none" strike="noStrike" kern="1200" cap="none" spc="0" normalizeH="0" baseline="0" noProof="0" dirty="0">
                <a:ln>
                  <a:noFill/>
                </a:ln>
                <a:solidFill>
                  <a:srgbClr val="13113E"/>
                </a:solidFill>
                <a:effectLst/>
                <a:uLnTx/>
                <a:uFillTx/>
                <a:latin typeface="Zing Sans Rust B" panose="00000200000000000000" pitchFamily="50" charset="0"/>
                <a:ea typeface="+mn-ea"/>
                <a:cs typeface="+mn-cs"/>
              </a:rPr>
            </a:br>
            <a:endParaRPr kumimoji="0" lang="sv-SE" sz="1200" b="1" i="0" u="none" strike="noStrike" kern="1200" cap="none" spc="0" normalizeH="0" baseline="0" noProof="0" dirty="0">
              <a:ln>
                <a:noFill/>
              </a:ln>
              <a:solidFill>
                <a:srgbClr val="13113E"/>
              </a:solidFill>
              <a:effectLst/>
              <a:uLnTx/>
              <a:uFillTx/>
              <a:latin typeface="Zing Sans Rust B" panose="00000200000000000000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73855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1118737" y="145664"/>
            <a:ext cx="582082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400" b="0" i="0" u="none" strike="noStrike" kern="1200" cap="none" spc="0" normalizeH="0" baseline="0" noProof="0" dirty="0">
                <a:ln>
                  <a:noFill/>
                </a:ln>
                <a:solidFill>
                  <a:srgbClr val="1CA03F"/>
                </a:solidFill>
                <a:effectLst/>
                <a:uLnTx/>
                <a:uFillTx/>
                <a:latin typeface="Zing Rust Base" panose="00000500000000000000" pitchFamily="50" charset="0"/>
                <a:ea typeface="+mn-ea"/>
                <a:cs typeface="+mn-cs"/>
              </a:rPr>
              <a:t>att tänka på kring match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1CA03F"/>
              </a:solidFill>
              <a:effectLst/>
              <a:uLnTx/>
              <a:uFillTx/>
              <a:latin typeface="Zing Rust Base" panose="00000500000000000000" pitchFamily="50" charset="0"/>
              <a:ea typeface="+mn-ea"/>
              <a:cs typeface="+mn-cs"/>
            </a:endParaRPr>
          </a:p>
        </p:txBody>
      </p:sp>
      <p:sp>
        <p:nvSpPr>
          <p:cNvPr id="6" name="Rektangel 5"/>
          <p:cNvSpPr/>
          <p:nvPr/>
        </p:nvSpPr>
        <p:spPr>
          <a:xfrm>
            <a:off x="278978" y="0"/>
            <a:ext cx="700268" cy="68580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B042BAE7-86B8-4B3B-82D2-A7DA42114327}"/>
              </a:ext>
            </a:extLst>
          </p:cNvPr>
          <p:cNvSpPr txBox="1"/>
          <p:nvPr/>
        </p:nvSpPr>
        <p:spPr>
          <a:xfrm>
            <a:off x="1104960" y="1200331"/>
            <a:ext cx="7001806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srgbClr val="13113E"/>
                </a:solidFill>
                <a:effectLst/>
                <a:uLnTx/>
                <a:uFillTx/>
                <a:latin typeface="Zing Sans Rust B" panose="00000200000000000000" pitchFamily="50" charset="0"/>
                <a:ea typeface="+mn-ea"/>
                <a:cs typeface="+mn-cs"/>
              </a:rPr>
              <a:t>Kallelse kommer ut under </a:t>
            </a:r>
            <a:r>
              <a:rPr lang="sv-SE" sz="2000" b="1" dirty="0">
                <a:solidFill>
                  <a:srgbClr val="13113E"/>
                </a:solidFill>
                <a:latin typeface="Zing Sans Rust B" panose="00000200000000000000" pitchFamily="50" charset="0"/>
              </a:rPr>
              <a:t>söndagar</a:t>
            </a: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srgbClr val="13113E"/>
                </a:solidFill>
                <a:effectLst/>
                <a:uLnTx/>
                <a:uFillTx/>
                <a:latin typeface="Zing Sans Rust B" panose="00000200000000000000" pitchFamily="50" charset="0"/>
                <a:ea typeface="+mn-ea"/>
                <a:cs typeface="+mn-cs"/>
              </a:rPr>
              <a:t> till veckans matcher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v-SE" sz="2000" b="1" i="0" u="none" strike="noStrike" kern="1200" cap="none" spc="0" normalizeH="0" baseline="0" noProof="0" dirty="0">
              <a:ln>
                <a:noFill/>
              </a:ln>
              <a:solidFill>
                <a:srgbClr val="13113E"/>
              </a:solidFill>
              <a:effectLst/>
              <a:uLnTx/>
              <a:uFillTx/>
              <a:latin typeface="Zing Sans Rust B" panose="00000200000000000000" pitchFamily="50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srgbClr val="13113E"/>
                </a:solidFill>
                <a:effectLst/>
                <a:uLnTx/>
                <a:uFillTx/>
                <a:latin typeface="Zing Sans Rust B" panose="00000200000000000000" pitchFamily="50" charset="0"/>
                <a:ea typeface="+mn-ea"/>
                <a:cs typeface="+mn-cs"/>
              </a:rPr>
              <a:t>Regelbunden träning krävs för att bli kallad till helgens match. Träningsflit = speltid!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v-SE" sz="2000" b="1" i="0" u="none" strike="noStrike" kern="1200" cap="none" spc="0" normalizeH="0" baseline="0" noProof="0" dirty="0">
              <a:ln>
                <a:noFill/>
              </a:ln>
              <a:solidFill>
                <a:srgbClr val="13113E"/>
              </a:solidFill>
              <a:effectLst/>
              <a:uLnTx/>
              <a:uFillTx/>
              <a:latin typeface="Zing Sans Rust B" panose="00000200000000000000" pitchFamily="50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srgbClr val="13113E"/>
                </a:solidFill>
                <a:effectLst/>
                <a:uLnTx/>
                <a:uFillTx/>
                <a:latin typeface="Zing Sans Rust B" panose="00000200000000000000" pitchFamily="50" charset="0"/>
                <a:ea typeface="+mn-ea"/>
                <a:cs typeface="+mn-cs"/>
              </a:rPr>
              <a:t>Ingen anmälan i tid = inget spel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v-SE" sz="2000" b="1" i="0" u="none" strike="noStrike" kern="1200" cap="none" spc="0" normalizeH="0" baseline="0" noProof="0" dirty="0">
              <a:ln>
                <a:noFill/>
              </a:ln>
              <a:solidFill>
                <a:srgbClr val="13113E"/>
              </a:solidFill>
              <a:effectLst/>
              <a:uLnTx/>
              <a:uFillTx/>
              <a:latin typeface="Zing Sans Rust B" panose="00000200000000000000" pitchFamily="50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srgbClr val="13113E"/>
                </a:solidFill>
                <a:effectLst/>
                <a:uLnTx/>
                <a:uFillTx/>
                <a:latin typeface="Zing Sans Rust B" panose="00000200000000000000" pitchFamily="50" charset="0"/>
                <a:ea typeface="+mn-ea"/>
                <a:cs typeface="+mn-cs"/>
              </a:rPr>
              <a:t>Samling bortamatcher på Coop Råda/Änghagen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v-SE" sz="2000" b="1" i="0" u="none" strike="noStrike" kern="1200" cap="none" spc="0" normalizeH="0" baseline="0" noProof="0" dirty="0">
              <a:ln>
                <a:noFill/>
              </a:ln>
              <a:solidFill>
                <a:srgbClr val="13113E"/>
              </a:solidFill>
              <a:effectLst/>
              <a:uLnTx/>
              <a:uFillTx/>
              <a:latin typeface="Zing Sans Rust B" panose="00000200000000000000" pitchFamily="50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srgbClr val="13113E"/>
                </a:solidFill>
                <a:effectLst/>
                <a:uLnTx/>
                <a:uFillTx/>
                <a:latin typeface="Zing Sans Rust B" panose="00000200000000000000" pitchFamily="50" charset="0"/>
                <a:ea typeface="+mn-ea"/>
                <a:cs typeface="+mn-cs"/>
              </a:rPr>
              <a:t>Obligatoriskt med ombyte på plats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v-SE" sz="2000" b="1" i="0" u="none" strike="noStrike" kern="1200" cap="none" spc="0" normalizeH="0" baseline="0" noProof="0" dirty="0">
              <a:ln>
                <a:noFill/>
              </a:ln>
              <a:solidFill>
                <a:srgbClr val="13113E"/>
              </a:solidFill>
              <a:effectLst/>
              <a:uLnTx/>
              <a:uFillTx/>
              <a:latin typeface="Zing Sans Rust B" panose="00000200000000000000" pitchFamily="50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srgbClr val="13113E"/>
                </a:solidFill>
                <a:effectLst/>
                <a:uLnTx/>
                <a:uFillTx/>
                <a:latin typeface="Zing Sans Rust B" panose="00000200000000000000" pitchFamily="50" charset="0"/>
                <a:ea typeface="+mn-ea"/>
                <a:cs typeface="+mn-cs"/>
              </a:rPr>
              <a:t>Ta med fotbollsskor, vita strumpor, gröna shorts, handduk, vattenflaska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v-SE" sz="2000" b="1" i="0" u="none" strike="noStrike" kern="1200" cap="none" spc="0" normalizeH="0" baseline="0" noProof="0" dirty="0">
              <a:ln>
                <a:noFill/>
              </a:ln>
              <a:solidFill>
                <a:srgbClr val="13113E"/>
              </a:solidFill>
              <a:effectLst/>
              <a:uLnTx/>
              <a:uFillTx/>
              <a:latin typeface="Zing Sans Rust B" panose="00000200000000000000" pitchFamily="50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srgbClr val="13113E"/>
                </a:solidFill>
                <a:effectLst/>
                <a:uLnTx/>
                <a:uFillTx/>
                <a:latin typeface="Zing Sans Rust B" panose="00000200000000000000" pitchFamily="50" charset="0"/>
                <a:ea typeface="+mn-ea"/>
                <a:cs typeface="+mn-cs"/>
              </a:rPr>
              <a:t>Medlemsavgift betald för att få spela Match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v-SE" sz="2000" b="1" i="0" u="none" strike="noStrike" kern="1200" cap="none" spc="0" normalizeH="0" baseline="0" noProof="0" dirty="0">
              <a:ln>
                <a:noFill/>
              </a:ln>
              <a:solidFill>
                <a:srgbClr val="13113E"/>
              </a:solidFill>
              <a:effectLst/>
              <a:uLnTx/>
              <a:uFillTx/>
              <a:latin typeface="Zing Sans Rust B" panose="00000200000000000000" pitchFamily="50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srgbClr val="13113E"/>
                </a:solidFill>
                <a:effectLst/>
                <a:uLnTx/>
                <a:uFillTx/>
                <a:latin typeface="Zing Sans Rust B" panose="00000200000000000000" pitchFamily="50" charset="0"/>
                <a:ea typeface="+mn-ea"/>
                <a:cs typeface="+mn-cs"/>
              </a:rPr>
              <a:t>Spelare som inte spelar får gärna titta på!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sv-SE" sz="1200" b="1" i="0" u="none" strike="noStrike" kern="1200" cap="none" spc="0" normalizeH="0" baseline="0" noProof="0" dirty="0">
                <a:ln>
                  <a:noFill/>
                </a:ln>
                <a:solidFill>
                  <a:srgbClr val="13113E"/>
                </a:solidFill>
                <a:effectLst/>
                <a:uLnTx/>
                <a:uFillTx/>
                <a:latin typeface="Zing Sans Rust B" panose="00000200000000000000" pitchFamily="50" charset="0"/>
                <a:ea typeface="+mn-ea"/>
                <a:cs typeface="+mn-cs"/>
              </a:rPr>
            </a:br>
            <a:endParaRPr kumimoji="0" lang="sv-SE" sz="1200" b="1" i="0" u="none" strike="noStrike" kern="1200" cap="none" spc="0" normalizeH="0" baseline="0" noProof="0" dirty="0">
              <a:ln>
                <a:noFill/>
              </a:ln>
              <a:solidFill>
                <a:srgbClr val="13113E"/>
              </a:solidFill>
              <a:effectLst/>
              <a:uLnTx/>
              <a:uFillTx/>
              <a:latin typeface="Zing Sans Rust B" panose="00000200000000000000" pitchFamily="50" charset="0"/>
              <a:ea typeface="+mn-ea"/>
              <a:cs typeface="+mn-cs"/>
            </a:endParaRP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71D34C60-B547-44BB-BF05-C8FF3D89F0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567" y="3970175"/>
            <a:ext cx="3850433" cy="2887825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C31AF026-3953-4523-B399-17EB6C7CC0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089" y="0"/>
            <a:ext cx="3871911" cy="42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1353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1118737" y="145664"/>
            <a:ext cx="301877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400" b="0" i="0" u="none" strike="noStrike" kern="1200" cap="none" spc="0" normalizeH="0" baseline="0" noProof="0" dirty="0">
                <a:ln>
                  <a:noFill/>
                </a:ln>
                <a:solidFill>
                  <a:srgbClr val="1CA03F"/>
                </a:solidFill>
                <a:effectLst/>
                <a:uLnTx/>
                <a:uFillTx/>
                <a:latin typeface="Zing Rust Base" panose="00000500000000000000" pitchFamily="50" charset="0"/>
                <a:ea typeface="+mn-ea"/>
                <a:cs typeface="+mn-cs"/>
              </a:rPr>
              <a:t>Under match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1CA03F"/>
              </a:solidFill>
              <a:effectLst/>
              <a:uLnTx/>
              <a:uFillTx/>
              <a:latin typeface="Zing Rust Base" panose="00000500000000000000" pitchFamily="50" charset="0"/>
              <a:ea typeface="+mn-ea"/>
              <a:cs typeface="+mn-cs"/>
            </a:endParaRPr>
          </a:p>
        </p:txBody>
      </p:sp>
      <p:sp>
        <p:nvSpPr>
          <p:cNvPr id="6" name="Rektangel 5"/>
          <p:cNvSpPr/>
          <p:nvPr/>
        </p:nvSpPr>
        <p:spPr>
          <a:xfrm>
            <a:off x="278978" y="0"/>
            <a:ext cx="700268" cy="68580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B042BAE7-86B8-4B3B-82D2-A7DA42114327}"/>
              </a:ext>
            </a:extLst>
          </p:cNvPr>
          <p:cNvSpPr txBox="1"/>
          <p:nvPr/>
        </p:nvSpPr>
        <p:spPr>
          <a:xfrm>
            <a:off x="1104959" y="1200331"/>
            <a:ext cx="10414595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srgbClr val="13113E"/>
                </a:solidFill>
                <a:effectLst/>
                <a:uLnTx/>
                <a:uFillTx/>
                <a:latin typeface="Zing Sans Rust B" panose="00000200000000000000" pitchFamily="50" charset="0"/>
                <a:ea typeface="+mn-ea"/>
                <a:cs typeface="+mn-cs"/>
              </a:rPr>
              <a:t>Fokus på engagemang, delaktighet och ett bra passningsspel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v-SE" sz="2000" b="1" i="0" u="none" strike="noStrike" kern="1200" cap="none" spc="0" normalizeH="0" baseline="0" noProof="0" dirty="0">
              <a:ln>
                <a:noFill/>
              </a:ln>
              <a:solidFill>
                <a:srgbClr val="13113E"/>
              </a:solidFill>
              <a:effectLst/>
              <a:uLnTx/>
              <a:uFillTx/>
              <a:latin typeface="Zing Sans Rust B" panose="00000200000000000000" pitchFamily="50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srgbClr val="13113E"/>
                </a:solidFill>
                <a:effectLst/>
                <a:uLnTx/>
                <a:uFillTx/>
                <a:latin typeface="Zing Sans Rust B" panose="00000200000000000000" pitchFamily="50" charset="0"/>
                <a:ea typeface="+mn-ea"/>
                <a:cs typeface="+mn-cs"/>
              </a:rPr>
              <a:t>Vara bra VINNARE och FÖRLORARE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v-SE" sz="2000" b="1" i="0" u="none" strike="noStrike" kern="1200" cap="none" spc="0" normalizeH="0" baseline="0" noProof="0" dirty="0">
              <a:ln>
                <a:noFill/>
              </a:ln>
              <a:solidFill>
                <a:srgbClr val="13113E"/>
              </a:solidFill>
              <a:effectLst/>
              <a:uLnTx/>
              <a:uFillTx/>
              <a:latin typeface="Zing Sans Rust B" panose="00000200000000000000" pitchFamily="50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srgbClr val="13113E"/>
                </a:solidFill>
                <a:effectLst/>
                <a:uLnTx/>
                <a:uFillTx/>
                <a:latin typeface="Zing Sans Rust B" panose="00000200000000000000" pitchFamily="50" charset="0"/>
                <a:ea typeface="+mn-ea"/>
                <a:cs typeface="+mn-cs"/>
              </a:rPr>
              <a:t>10 spelare är optimalt vid match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v-SE" sz="2000" b="1" i="0" u="none" strike="noStrike" kern="1200" cap="none" spc="0" normalizeH="0" baseline="0" noProof="0" dirty="0">
              <a:ln>
                <a:noFill/>
              </a:ln>
              <a:solidFill>
                <a:srgbClr val="13113E"/>
              </a:solidFill>
              <a:effectLst/>
              <a:uLnTx/>
              <a:uFillTx/>
              <a:latin typeface="Zing Sans Rust B" panose="00000200000000000000" pitchFamily="50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sz="2000" b="1" dirty="0">
                <a:solidFill>
                  <a:srgbClr val="13113E"/>
                </a:solidFill>
                <a:latin typeface="Zing Sans Rust B" panose="00000200000000000000" pitchFamily="50" charset="0"/>
              </a:rPr>
              <a:t>Tar med oss det vi övat på träningarna</a:t>
            </a:r>
            <a:endParaRPr kumimoji="0" lang="sv-SE" sz="2000" b="1" i="0" u="none" strike="noStrike" kern="1200" cap="none" spc="0" normalizeH="0" baseline="0" noProof="0" dirty="0">
              <a:ln>
                <a:noFill/>
              </a:ln>
              <a:solidFill>
                <a:srgbClr val="13113E"/>
              </a:solidFill>
              <a:effectLst/>
              <a:uLnTx/>
              <a:uFillTx/>
              <a:latin typeface="Zing Sans Rust B" panose="00000200000000000000" pitchFamily="50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v-SE" sz="2000" b="1" i="0" u="none" strike="noStrike" kern="1200" cap="none" spc="0" normalizeH="0" baseline="0" noProof="0" dirty="0">
              <a:ln>
                <a:noFill/>
              </a:ln>
              <a:solidFill>
                <a:srgbClr val="13113E"/>
              </a:solidFill>
              <a:effectLst/>
              <a:uLnTx/>
              <a:uFillTx/>
              <a:latin typeface="Zing Sans Rust B" panose="00000200000000000000" pitchFamily="50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sz="2000" b="1" dirty="0">
                <a:solidFill>
                  <a:srgbClr val="13113E"/>
                </a:solidFill>
                <a:latin typeface="Zing Sans Rust B" panose="00000200000000000000" pitchFamily="50" charset="0"/>
              </a:rPr>
              <a:t>F</a:t>
            </a:r>
            <a:r>
              <a:rPr kumimoji="0" lang="sv-SE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3113E"/>
                </a:solidFill>
                <a:effectLst/>
                <a:uLnTx/>
                <a:uFillTx/>
                <a:latin typeface="Zing Sans Rust B" panose="00000200000000000000" pitchFamily="50" charset="0"/>
                <a:ea typeface="+mn-ea"/>
                <a:cs typeface="+mn-cs"/>
              </a:rPr>
              <a:t>otbollsterminologi</a:t>
            </a: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srgbClr val="13113E"/>
                </a:solidFill>
                <a:effectLst/>
                <a:uLnTx/>
                <a:uFillTx/>
                <a:latin typeface="Zing Sans Rust B" panose="00000200000000000000" pitchFamily="50" charset="0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v-SE" sz="2000" b="1" i="0" u="none" strike="noStrike" kern="1200" cap="none" spc="0" normalizeH="0" baseline="0" noProof="0" dirty="0">
              <a:ln>
                <a:noFill/>
              </a:ln>
              <a:solidFill>
                <a:srgbClr val="13113E"/>
              </a:solidFill>
              <a:effectLst/>
              <a:uLnTx/>
              <a:uFillTx/>
              <a:latin typeface="Zing Sans Rust B" panose="00000200000000000000" pitchFamily="50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srgbClr val="13113E"/>
                </a:solidFill>
                <a:effectLst/>
                <a:uLnTx/>
                <a:uFillTx/>
                <a:latin typeface="Zing Sans Rust B" panose="00000200000000000000" pitchFamily="50" charset="0"/>
                <a:ea typeface="+mn-ea"/>
                <a:cs typeface="+mn-cs"/>
              </a:rPr>
              <a:t>Föräldraansvaret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sv-SE" sz="1200" b="1" i="0" u="none" strike="noStrike" kern="1200" cap="none" spc="0" normalizeH="0" baseline="0" noProof="0" dirty="0">
                <a:ln>
                  <a:noFill/>
                </a:ln>
                <a:solidFill>
                  <a:srgbClr val="13113E"/>
                </a:solidFill>
                <a:effectLst/>
                <a:uLnTx/>
                <a:uFillTx/>
                <a:latin typeface="Zing Sans Rust B" panose="00000200000000000000" pitchFamily="50" charset="0"/>
                <a:ea typeface="+mn-ea"/>
                <a:cs typeface="+mn-cs"/>
              </a:rPr>
            </a:br>
            <a:endParaRPr kumimoji="0" lang="sv-SE" sz="1200" b="1" i="0" u="none" strike="noStrike" kern="1200" cap="none" spc="0" normalizeH="0" baseline="0" noProof="0" dirty="0">
              <a:ln>
                <a:noFill/>
              </a:ln>
              <a:solidFill>
                <a:srgbClr val="13113E"/>
              </a:solidFill>
              <a:effectLst/>
              <a:uLnTx/>
              <a:uFillTx/>
              <a:latin typeface="Zing Sans Rust B" panose="00000200000000000000" pitchFamily="50" charset="0"/>
              <a:ea typeface="+mn-ea"/>
              <a:cs typeface="+mn-cs"/>
            </a:endParaRP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49EDE311-287B-427C-9B45-361D91BAFD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20619" b="37732"/>
          <a:stretch/>
        </p:blipFill>
        <p:spPr>
          <a:xfrm>
            <a:off x="3988222" y="3723588"/>
            <a:ext cx="7924800" cy="285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3087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1115586" y="147792"/>
            <a:ext cx="20473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4400" dirty="0">
                <a:solidFill>
                  <a:srgbClr val="1CA03F"/>
                </a:solidFill>
                <a:latin typeface="Zing Rust Base" panose="00000500000000000000" pitchFamily="50" charset="0"/>
              </a:rPr>
              <a:t>Juni</a:t>
            </a:r>
            <a:r>
              <a:rPr kumimoji="0" lang="sv-SE" sz="4400" b="0" i="0" u="none" strike="noStrike" kern="1200" cap="none" spc="0" normalizeH="0" baseline="0" noProof="0" dirty="0">
                <a:ln>
                  <a:noFill/>
                </a:ln>
                <a:solidFill>
                  <a:srgbClr val="1CA03F"/>
                </a:solidFill>
                <a:effectLst/>
                <a:uLnTx/>
                <a:uFillTx/>
                <a:latin typeface="Zing Rust Base" panose="00000500000000000000" pitchFamily="50" charset="0"/>
                <a:ea typeface="+mn-ea"/>
                <a:cs typeface="+mn-cs"/>
              </a:rPr>
              <a:t> cup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1CA03F"/>
              </a:solidFill>
              <a:effectLst/>
              <a:uLnTx/>
              <a:uFillTx/>
              <a:latin typeface="Zing Rust Base" panose="00000500000000000000" pitchFamily="50" charset="0"/>
              <a:ea typeface="+mn-ea"/>
              <a:cs typeface="+mn-cs"/>
            </a:endParaRP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586" y="5635754"/>
            <a:ext cx="871179" cy="1074454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234722" y="0"/>
            <a:ext cx="700268" cy="68580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CC1C5198-E150-4B6F-80BB-D4879BE246B2}"/>
              </a:ext>
            </a:extLst>
          </p:cNvPr>
          <p:cNvSpPr txBox="1"/>
          <p:nvPr/>
        </p:nvSpPr>
        <p:spPr>
          <a:xfrm>
            <a:off x="1271622" y="1120676"/>
            <a:ext cx="982247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sz="2000" b="1" dirty="0">
                <a:solidFill>
                  <a:srgbClr val="13113E"/>
                </a:solidFill>
                <a:latin typeface="Zing Sans Rust B" panose="00000200000000000000" pitchFamily="50" charset="0"/>
              </a:rPr>
              <a:t>Lördag 1 juni</a:t>
            </a:r>
            <a:endParaRPr kumimoji="0" lang="sv-SE" sz="2000" b="1" i="0" u="none" strike="noStrike" kern="1200" cap="none" spc="0" normalizeH="0" baseline="0" noProof="0" dirty="0">
              <a:ln>
                <a:noFill/>
              </a:ln>
              <a:solidFill>
                <a:srgbClr val="13113E"/>
              </a:solidFill>
              <a:effectLst/>
              <a:uLnTx/>
              <a:uFillTx/>
              <a:latin typeface="Zing Sans Rust B" panose="00000200000000000000" pitchFamily="50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v-SE" sz="2000" b="1" i="0" u="none" strike="noStrike" kern="1200" cap="none" spc="0" normalizeH="0" baseline="0" noProof="0" dirty="0">
              <a:ln>
                <a:noFill/>
              </a:ln>
              <a:solidFill>
                <a:srgbClr val="13113E"/>
              </a:solidFill>
              <a:effectLst/>
              <a:uLnTx/>
              <a:uFillTx/>
              <a:latin typeface="Zing Sans Rust B" panose="00000200000000000000" pitchFamily="50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sz="2000" b="1" dirty="0">
                <a:solidFill>
                  <a:srgbClr val="13113E"/>
                </a:solidFill>
                <a:latin typeface="Zing Sans Rust B" panose="00000200000000000000" pitchFamily="50" charset="0"/>
              </a:rPr>
              <a:t>4</a:t>
            </a: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srgbClr val="13113E"/>
                </a:solidFill>
                <a:effectLst/>
                <a:uLnTx/>
                <a:uFillTx/>
                <a:latin typeface="Zing Sans Rust B" panose="00000200000000000000" pitchFamily="50" charset="0"/>
                <a:ea typeface="+mn-ea"/>
                <a:cs typeface="+mn-cs"/>
              </a:rPr>
              <a:t> lag anmälda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sv-SE" sz="2000" b="1" i="0" u="none" strike="noStrike" kern="1200" cap="none" spc="0" normalizeH="0" baseline="0" noProof="0" dirty="0">
              <a:ln>
                <a:noFill/>
              </a:ln>
              <a:solidFill>
                <a:srgbClr val="13113E"/>
              </a:solidFill>
              <a:effectLst/>
              <a:uLnTx/>
              <a:uFillTx/>
              <a:latin typeface="Zing Sans Rust B" panose="00000200000000000000" pitchFamily="50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v-SE" sz="2000" b="1" i="0" u="none" strike="noStrike" kern="1200" cap="none" spc="0" normalizeH="0" baseline="0" noProof="0" dirty="0">
              <a:ln>
                <a:noFill/>
              </a:ln>
              <a:solidFill>
                <a:srgbClr val="13113E"/>
              </a:solidFill>
              <a:effectLst/>
              <a:uLnTx/>
              <a:uFillTx/>
              <a:latin typeface="Zing Sans Rust B" panose="00000200000000000000" pitchFamily="50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sz="2000" b="1" dirty="0">
                <a:solidFill>
                  <a:srgbClr val="13113E"/>
                </a:solidFill>
                <a:latin typeface="Zing Sans Rust B" panose="00000200000000000000" pitchFamily="50" charset="0"/>
              </a:rPr>
              <a:t>Ardala</a:t>
            </a: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srgbClr val="13113E"/>
                </a:solidFill>
                <a:effectLst/>
                <a:uLnTx/>
                <a:uFillTx/>
                <a:latin typeface="Zing Sans Rust B" panose="00000200000000000000" pitchFamily="50" charset="0"/>
                <a:ea typeface="+mn-ea"/>
                <a:cs typeface="+mn-cs"/>
              </a:rPr>
              <a:t> arrangör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v-SE" sz="2000" b="1" i="0" u="none" strike="noStrike" kern="1200" cap="none" spc="0" normalizeH="0" baseline="0" noProof="0" dirty="0">
              <a:ln>
                <a:noFill/>
              </a:ln>
              <a:solidFill>
                <a:srgbClr val="13113E"/>
              </a:solidFill>
              <a:effectLst/>
              <a:uLnTx/>
              <a:uFillTx/>
              <a:latin typeface="Zing Sans Rust B" panose="00000200000000000000" pitchFamily="50" charset="0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sv-SE" sz="2000" b="1" i="0" u="none" strike="noStrike" kern="1200" cap="none" spc="0" normalizeH="0" baseline="0" noProof="0" dirty="0">
              <a:ln>
                <a:noFill/>
              </a:ln>
              <a:solidFill>
                <a:srgbClr val="13113E"/>
              </a:solidFill>
              <a:effectLst/>
              <a:uLnTx/>
              <a:uFillTx/>
              <a:latin typeface="Zing Sans Rust B" panose="00000200000000000000" pitchFamily="50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v-SE" sz="2000" b="1" i="0" u="none" strike="noStrike" kern="1200" cap="none" spc="0" normalizeH="0" baseline="0" noProof="0" dirty="0">
              <a:ln>
                <a:noFill/>
              </a:ln>
              <a:solidFill>
                <a:srgbClr val="13113E"/>
              </a:solidFill>
              <a:effectLst/>
              <a:uLnTx/>
              <a:uFillTx/>
              <a:latin typeface="Zing Sans Rust B" panose="00000200000000000000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srgbClr val="13113E"/>
                </a:solidFill>
                <a:effectLst/>
                <a:uLnTx/>
                <a:uFillTx/>
                <a:latin typeface="Zing Sans Rust B" panose="00000200000000000000" pitchFamily="50" charset="0"/>
                <a:ea typeface="+mn-ea"/>
                <a:cs typeface="+mn-cs"/>
              </a:rPr>
            </a:br>
            <a:br>
              <a:rPr kumimoji="0" lang="sv-SE" sz="1200" b="1" i="0" u="none" strike="noStrike" kern="1200" cap="none" spc="0" normalizeH="0" baseline="0" noProof="0" dirty="0">
                <a:ln>
                  <a:noFill/>
                </a:ln>
                <a:solidFill>
                  <a:srgbClr val="13113E"/>
                </a:solidFill>
                <a:effectLst/>
                <a:uLnTx/>
                <a:uFillTx/>
                <a:latin typeface="Zing Sans Rust B" panose="00000200000000000000" pitchFamily="50" charset="0"/>
                <a:ea typeface="+mn-ea"/>
                <a:cs typeface="+mn-cs"/>
              </a:rPr>
            </a:br>
            <a:endParaRPr kumimoji="0" lang="sv-SE" sz="1200" b="1" i="0" u="none" strike="noStrike" kern="1200" cap="none" spc="0" normalizeH="0" baseline="0" noProof="0" dirty="0">
              <a:ln>
                <a:noFill/>
              </a:ln>
              <a:solidFill>
                <a:srgbClr val="13113E"/>
              </a:solidFill>
              <a:effectLst/>
              <a:uLnTx/>
              <a:uFillTx/>
              <a:latin typeface="Zing Sans Rust B" panose="00000200000000000000" pitchFamily="50" charset="0"/>
              <a:ea typeface="+mn-ea"/>
              <a:cs typeface="+mn-cs"/>
            </a:endParaRP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0B91FA51-138A-4EE6-9818-53F9BEF4A6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5" b="19725"/>
          <a:stretch/>
        </p:blipFill>
        <p:spPr>
          <a:xfrm>
            <a:off x="5309059" y="999240"/>
            <a:ext cx="6386463" cy="4405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1517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1115586" y="147792"/>
            <a:ext cx="780694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400" b="0" i="0" u="none" strike="noStrike" kern="1200" cap="none" spc="0" normalizeH="0" baseline="0" noProof="0" dirty="0">
                <a:ln>
                  <a:noFill/>
                </a:ln>
                <a:solidFill>
                  <a:srgbClr val="1CA03F"/>
                </a:solidFill>
                <a:effectLst/>
                <a:uLnTx/>
                <a:uFillTx/>
                <a:latin typeface="Zing Rust Base" panose="00000500000000000000" pitchFamily="50" charset="0"/>
                <a:ea typeface="+mn-ea"/>
                <a:cs typeface="+mn-cs"/>
              </a:rPr>
              <a:t>hemsidan är informationskanalen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1CA03F"/>
              </a:solidFill>
              <a:effectLst/>
              <a:uLnTx/>
              <a:uFillTx/>
              <a:latin typeface="Zing Rust Base" panose="00000500000000000000" pitchFamily="50" charset="0"/>
              <a:ea typeface="+mn-ea"/>
              <a:cs typeface="+mn-cs"/>
            </a:endParaRP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586" y="5635754"/>
            <a:ext cx="871179" cy="1074454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234722" y="0"/>
            <a:ext cx="700268" cy="68580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B042BAE7-86B8-4B3B-82D2-A7DA42114327}"/>
              </a:ext>
            </a:extLst>
          </p:cNvPr>
          <p:cNvSpPr txBox="1"/>
          <p:nvPr/>
        </p:nvSpPr>
        <p:spPr>
          <a:xfrm>
            <a:off x="1184762" y="1089489"/>
            <a:ext cx="5775875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srgbClr val="13113E"/>
                </a:solidFill>
                <a:effectLst/>
                <a:uLnTx/>
                <a:uFillTx/>
                <a:latin typeface="Zing Sans Rust B" panose="00000200000000000000" pitchFamily="50" charset="0"/>
                <a:ea typeface="+mn-ea"/>
                <a:cs typeface="+mn-cs"/>
              </a:rPr>
              <a:t>Vi styr all information via laget.se!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v-SE" sz="2000" b="1" i="0" u="none" strike="noStrike" kern="1200" cap="none" spc="0" normalizeH="0" baseline="0" noProof="0" dirty="0">
              <a:ln>
                <a:noFill/>
              </a:ln>
              <a:solidFill>
                <a:srgbClr val="13113E"/>
              </a:solidFill>
              <a:effectLst/>
              <a:uLnTx/>
              <a:uFillTx/>
              <a:latin typeface="Zing Sans Rust B" panose="00000200000000000000" pitchFamily="50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srgbClr val="13113E"/>
                </a:solidFill>
                <a:effectLst/>
                <a:uLnTx/>
                <a:uFillTx/>
                <a:latin typeface="Zing Sans Rust B" panose="00000200000000000000" pitchFamily="50" charset="0"/>
                <a:ea typeface="+mn-ea"/>
                <a:cs typeface="+mn-cs"/>
              </a:rPr>
              <a:t>Håller sidan uppdaterad med Nyheter, Bilder och Kalender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v-SE" sz="2000" b="1" i="0" u="none" strike="noStrike" kern="1200" cap="none" spc="0" normalizeH="0" baseline="0" noProof="0" dirty="0">
              <a:ln>
                <a:noFill/>
              </a:ln>
              <a:solidFill>
                <a:srgbClr val="13113E"/>
              </a:solidFill>
              <a:effectLst/>
              <a:uLnTx/>
              <a:uFillTx/>
              <a:latin typeface="Zing Sans Rust B" panose="00000200000000000000" pitchFamily="50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srgbClr val="13113E"/>
                </a:solidFill>
                <a:effectLst/>
                <a:uLnTx/>
                <a:uFillTx/>
                <a:latin typeface="Zing Sans Rust B" panose="00000200000000000000" pitchFamily="50" charset="0"/>
                <a:ea typeface="+mn-ea"/>
                <a:cs typeface="+mn-cs"/>
              </a:rPr>
              <a:t>Skickar alltid ut kallelser för Träning och Match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v-SE" sz="2000" b="1" i="0" u="none" strike="noStrike" kern="1200" cap="none" spc="0" normalizeH="0" baseline="0" noProof="0" dirty="0">
              <a:ln>
                <a:noFill/>
              </a:ln>
              <a:solidFill>
                <a:srgbClr val="13113E"/>
              </a:solidFill>
              <a:effectLst/>
              <a:uLnTx/>
              <a:uFillTx/>
              <a:latin typeface="Zing Sans Rust B" panose="00000200000000000000" pitchFamily="50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srgbClr val="13113E"/>
                </a:solidFill>
                <a:effectLst/>
                <a:uLnTx/>
                <a:uFillTx/>
                <a:latin typeface="Zing Sans Rust B" panose="00000200000000000000" pitchFamily="50" charset="0"/>
                <a:ea typeface="+mn-ea"/>
                <a:cs typeface="+mn-cs"/>
              </a:rPr>
              <a:t>Skickar ut </a:t>
            </a:r>
            <a:r>
              <a:rPr lang="sv-SE" sz="2000" b="1" dirty="0">
                <a:solidFill>
                  <a:srgbClr val="13113E"/>
                </a:solidFill>
                <a:latin typeface="Zing Sans Rust B" panose="00000200000000000000" pitchFamily="50" charset="0"/>
              </a:rPr>
              <a:t>på </a:t>
            </a:r>
            <a:r>
              <a:rPr kumimoji="0" lang="sv-SE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3113E"/>
                </a:solidFill>
                <a:effectLst/>
                <a:uLnTx/>
                <a:uFillTx/>
                <a:latin typeface="Zing Sans Rust B" panose="00000200000000000000" pitchFamily="50" charset="0"/>
                <a:ea typeface="+mn-ea"/>
                <a:cs typeface="+mn-cs"/>
              </a:rPr>
              <a:t>Supertext</a:t>
            </a: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srgbClr val="13113E"/>
                </a:solidFill>
                <a:effectLst/>
                <a:uLnTx/>
                <a:uFillTx/>
                <a:latin typeface="Zing Sans Rust B" panose="00000200000000000000" pitchFamily="50" charset="0"/>
                <a:ea typeface="+mn-ea"/>
                <a:cs typeface="+mn-cs"/>
              </a:rPr>
              <a:t> när det är snabba saker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v-SE" sz="2000" b="1" i="0" u="none" strike="noStrike" kern="1200" cap="none" spc="0" normalizeH="0" baseline="0" noProof="0" dirty="0">
              <a:ln>
                <a:noFill/>
              </a:ln>
              <a:solidFill>
                <a:srgbClr val="13113E"/>
              </a:solidFill>
              <a:effectLst/>
              <a:uLnTx/>
              <a:uFillTx/>
              <a:latin typeface="Zing Sans Rust B" panose="00000200000000000000" pitchFamily="50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srgbClr val="13113E"/>
                </a:solidFill>
                <a:effectLst/>
                <a:uLnTx/>
                <a:uFillTx/>
                <a:latin typeface="Zing Sans Rust B" panose="00000200000000000000" pitchFamily="50" charset="0"/>
                <a:ea typeface="+mn-ea"/>
                <a:cs typeface="+mn-cs"/>
              </a:rPr>
              <a:t>Håll er uppdaterade!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srgbClr val="13113E"/>
                </a:solidFill>
                <a:effectLst/>
                <a:uLnTx/>
                <a:uFillTx/>
                <a:latin typeface="Zing Sans Rust B" panose="00000200000000000000" pitchFamily="50" charset="0"/>
                <a:ea typeface="+mn-ea"/>
                <a:cs typeface="+mn-cs"/>
              </a:rPr>
            </a:br>
            <a:br>
              <a:rPr kumimoji="0" lang="sv-SE" sz="1200" b="1" i="0" u="none" strike="noStrike" kern="1200" cap="none" spc="0" normalizeH="0" baseline="0" noProof="0" dirty="0">
                <a:ln>
                  <a:noFill/>
                </a:ln>
                <a:solidFill>
                  <a:srgbClr val="13113E"/>
                </a:solidFill>
                <a:effectLst/>
                <a:uLnTx/>
                <a:uFillTx/>
                <a:latin typeface="Zing Sans Rust B" panose="00000200000000000000" pitchFamily="50" charset="0"/>
                <a:ea typeface="+mn-ea"/>
                <a:cs typeface="+mn-cs"/>
              </a:rPr>
            </a:br>
            <a:endParaRPr kumimoji="0" lang="sv-SE" sz="1200" b="1" i="0" u="none" strike="noStrike" kern="1200" cap="none" spc="0" normalizeH="0" baseline="0" noProof="0" dirty="0">
              <a:ln>
                <a:noFill/>
              </a:ln>
              <a:solidFill>
                <a:srgbClr val="13113E"/>
              </a:solidFill>
              <a:effectLst/>
              <a:uLnTx/>
              <a:uFillTx/>
              <a:latin typeface="Zing Sans Rust B" panose="00000200000000000000" pitchFamily="50" charset="0"/>
              <a:ea typeface="+mn-ea"/>
              <a:cs typeface="+mn-cs"/>
            </a:endParaRPr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DFF70FBF-3C83-4E22-905C-6CF2615E55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80"/>
          <a:stretch/>
        </p:blipFill>
        <p:spPr>
          <a:xfrm>
            <a:off x="7387095" y="989815"/>
            <a:ext cx="4113606" cy="5746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7199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1542142" y="110469"/>
            <a:ext cx="477566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400" b="0" i="0" u="none" strike="noStrike" kern="1200" cap="none" spc="0" normalizeH="0" baseline="0" noProof="0" dirty="0">
                <a:ln>
                  <a:noFill/>
                </a:ln>
                <a:solidFill>
                  <a:srgbClr val="1CA03F"/>
                </a:solidFill>
                <a:effectLst/>
                <a:uLnTx/>
                <a:uFillTx/>
                <a:latin typeface="Zing Rust Base" panose="00000500000000000000" pitchFamily="50" charset="0"/>
                <a:ea typeface="+mn-ea"/>
                <a:cs typeface="+mn-cs"/>
              </a:rPr>
              <a:t>Kläder &amp; utrustning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1CA03F"/>
              </a:solidFill>
              <a:effectLst/>
              <a:uLnTx/>
              <a:uFillTx/>
              <a:latin typeface="Zing Rust Base" panose="00000500000000000000" pitchFamily="50" charset="0"/>
              <a:ea typeface="+mn-ea"/>
              <a:cs typeface="+mn-cs"/>
            </a:endParaRP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2142" y="5673077"/>
            <a:ext cx="871179" cy="1074454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673261" y="0"/>
            <a:ext cx="700268" cy="68580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78DD47C3-4870-4908-AB6F-6B4E6CAC5B2D}"/>
              </a:ext>
            </a:extLst>
          </p:cNvPr>
          <p:cNvSpPr/>
          <p:nvPr/>
        </p:nvSpPr>
        <p:spPr>
          <a:xfrm>
            <a:off x="7360425" y="307561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sv-SE" b="1" dirty="0">
                <a:solidFill>
                  <a:srgbClr val="13113E"/>
                </a:solidFill>
                <a:latin typeface="Zing Sans Rust B" panose="00000200000000000000" pitchFamily="50" charset="0"/>
              </a:rPr>
              <a:t>Köps hos Intersport i Lidköping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108F9ACA-2324-4E09-A7BD-30399FC8B6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7731" y="1084671"/>
            <a:ext cx="3950039" cy="4383645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5F23F7C0-159B-4B74-9DF4-A63D77B1EA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2180" y="1319262"/>
            <a:ext cx="3950039" cy="421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1229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1542142" y="110469"/>
            <a:ext cx="751840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400" b="0" i="0" u="none" strike="noStrike" kern="1200" cap="none" spc="0" normalizeH="0" baseline="0" noProof="0" dirty="0">
                <a:ln>
                  <a:noFill/>
                </a:ln>
                <a:solidFill>
                  <a:srgbClr val="1CA03F"/>
                </a:solidFill>
                <a:effectLst/>
                <a:uLnTx/>
                <a:uFillTx/>
                <a:latin typeface="Zing Rust Base" panose="00000500000000000000" pitchFamily="50" charset="0"/>
                <a:ea typeface="+mn-ea"/>
                <a:cs typeface="+mn-cs"/>
              </a:rPr>
              <a:t>Rådadagen – lördagen den 11 maj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1CA03F"/>
              </a:solidFill>
              <a:effectLst/>
              <a:uLnTx/>
              <a:uFillTx/>
              <a:latin typeface="Zing Rust Base" panose="00000500000000000000" pitchFamily="50" charset="0"/>
              <a:ea typeface="+mn-ea"/>
              <a:cs typeface="+mn-cs"/>
            </a:endParaRP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2142" y="5673077"/>
            <a:ext cx="871179" cy="1074454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673261" y="0"/>
            <a:ext cx="700268" cy="68580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Bildobjekt 4" descr="En bild som visar träd, person, utomhus, grupp&#10;&#10;Automatiskt genererad beskrivning">
            <a:extLst>
              <a:ext uri="{FF2B5EF4-FFF2-40B4-BE49-F238E27FC236}">
                <a16:creationId xmlns:a16="http://schemas.microsoft.com/office/drawing/2014/main" id="{DCFE2EA2-4AC2-4A45-8CE5-76DA17BE39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811" y="1533929"/>
            <a:ext cx="4802580" cy="3601935"/>
          </a:xfrm>
          <a:prstGeom prst="rect">
            <a:avLst/>
          </a:prstGeom>
        </p:spPr>
      </p:pic>
      <p:pic>
        <p:nvPicPr>
          <p:cNvPr id="10" name="Bildobjekt 9" descr="En bild som visar person, grupp, stående, tält&#10;&#10;Automatiskt genererad beskrivning">
            <a:extLst>
              <a:ext uri="{FF2B5EF4-FFF2-40B4-BE49-F238E27FC236}">
                <a16:creationId xmlns:a16="http://schemas.microsoft.com/office/drawing/2014/main" id="{7DB21D04-3FDD-493D-B479-5064254727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656" y="1886414"/>
            <a:ext cx="4802580" cy="3601936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928D2AC9-609E-4A11-95C7-0AC1BC7A49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6603" y="3235813"/>
            <a:ext cx="2918997" cy="3622187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AFBF8BCA-DE3B-410A-9AC2-A05071E155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1934" y="3896713"/>
            <a:ext cx="4607796" cy="2662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7057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4E88C78-A92B-4FB5-A066-D68BCD9CC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b="1" dirty="0">
                <a:solidFill>
                  <a:srgbClr val="00B050"/>
                </a:solidFill>
              </a:rPr>
              <a:t>Råda BK P11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56B8C85-1047-4709-842F-7B24C87853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sz="3600" dirty="0"/>
              <a:t>40 barn</a:t>
            </a:r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r>
              <a:rPr lang="sv-SE" dirty="0"/>
              <a:t>6 ordinarie ledare:</a:t>
            </a:r>
          </a:p>
          <a:p>
            <a:pPr marL="0" indent="0">
              <a:buNone/>
            </a:pPr>
            <a:r>
              <a:rPr lang="sv-SE" dirty="0"/>
              <a:t>Carl Oscarson, Per </a:t>
            </a:r>
            <a:r>
              <a:rPr lang="sv-SE" dirty="0" err="1"/>
              <a:t>Kargård</a:t>
            </a:r>
            <a:r>
              <a:rPr lang="sv-SE" dirty="0"/>
              <a:t>, Magnus Berg, Mattias Jansson, Patrik </a:t>
            </a:r>
            <a:r>
              <a:rPr lang="sv-SE" dirty="0" err="1"/>
              <a:t>Sedwall</a:t>
            </a:r>
            <a:r>
              <a:rPr lang="sv-SE" dirty="0"/>
              <a:t>, Stephen (Steve) Rowe</a:t>
            </a:r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r>
              <a:rPr lang="sv-SE" dirty="0"/>
              <a:t>Jörgen Ottersten, Robin Svensson, Markus Ottosson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133537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1542142" y="110469"/>
            <a:ext cx="70631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400" b="0" i="0" u="none" strike="noStrike" kern="1200" cap="none" spc="0" normalizeH="0" baseline="0" noProof="0" dirty="0">
                <a:ln>
                  <a:noFill/>
                </a:ln>
                <a:solidFill>
                  <a:srgbClr val="1CA03F"/>
                </a:solidFill>
                <a:effectLst/>
                <a:uLnTx/>
                <a:uFillTx/>
                <a:latin typeface="Zing Rust Base" panose="00000500000000000000" pitchFamily="50" charset="0"/>
                <a:ea typeface="+mn-ea"/>
                <a:cs typeface="+mn-cs"/>
              </a:rPr>
              <a:t>Annandagsfotboll 26 december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1CA03F"/>
              </a:solidFill>
              <a:effectLst/>
              <a:uLnTx/>
              <a:uFillTx/>
              <a:latin typeface="Zing Rust Base" panose="00000500000000000000" pitchFamily="50" charset="0"/>
              <a:ea typeface="+mn-ea"/>
              <a:cs typeface="+mn-cs"/>
            </a:endParaRP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2142" y="5673077"/>
            <a:ext cx="871179" cy="1074454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673261" y="0"/>
            <a:ext cx="700268" cy="68580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Bildobjekt 4" descr="En bild som visar gräs, utomhus, friidrott, grupp&#10;&#10;Automatiskt genererad beskrivning">
            <a:extLst>
              <a:ext uri="{FF2B5EF4-FFF2-40B4-BE49-F238E27FC236}">
                <a16:creationId xmlns:a16="http://schemas.microsoft.com/office/drawing/2014/main" id="{4666B83D-AB80-491D-836D-7B38897DFB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039317"/>
            <a:ext cx="6001827" cy="4501371"/>
          </a:xfrm>
          <a:prstGeom prst="rect">
            <a:avLst/>
          </a:prstGeom>
        </p:spPr>
      </p:pic>
      <p:pic>
        <p:nvPicPr>
          <p:cNvPr id="11" name="Bildobjekt 10" descr="En bild som visar text, mark, utomhus, plakett&#10;&#10;Automatiskt genererad beskrivning">
            <a:extLst>
              <a:ext uri="{FF2B5EF4-FFF2-40B4-BE49-F238E27FC236}">
                <a16:creationId xmlns:a16="http://schemas.microsoft.com/office/drawing/2014/main" id="{29F9A265-1EC1-424A-B0D1-101F7A59A1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142" y="1597891"/>
            <a:ext cx="4855980" cy="366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6690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2072732" y="2369801"/>
            <a:ext cx="7645042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7200" b="0" i="0" u="none" strike="noStrike" kern="1200" cap="none" spc="0" normalizeH="0" baseline="0" noProof="0" dirty="0">
                <a:ln>
                  <a:noFill/>
                </a:ln>
                <a:solidFill>
                  <a:srgbClr val="1CA03F"/>
                </a:solidFill>
                <a:effectLst/>
                <a:uLnTx/>
                <a:uFillTx/>
                <a:latin typeface="Zing Rust Base" panose="00000500000000000000" pitchFamily="50" charset="0"/>
                <a:ea typeface="+mn-ea"/>
                <a:cs typeface="+mn-cs"/>
              </a:rPr>
              <a:t>Tack för att ni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7200" b="0" i="0" u="none" strike="noStrike" kern="1200" cap="none" spc="0" normalizeH="0" baseline="0" noProof="0" dirty="0">
                <a:ln>
                  <a:noFill/>
                </a:ln>
                <a:solidFill>
                  <a:srgbClr val="1CA03F"/>
                </a:solidFill>
                <a:effectLst/>
                <a:uLnTx/>
                <a:uFillTx/>
                <a:latin typeface="Zing Rust Base" panose="00000500000000000000" pitchFamily="50" charset="0"/>
                <a:ea typeface="+mn-ea"/>
                <a:cs typeface="+mn-cs"/>
              </a:rPr>
              <a:t>lyssnat och bidragit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1CA03F"/>
              </a:solidFill>
              <a:effectLst/>
              <a:uLnTx/>
              <a:uFillTx/>
              <a:latin typeface="Zing Rust Base" panose="00000500000000000000" pitchFamily="50" charset="0"/>
              <a:ea typeface="+mn-ea"/>
              <a:cs typeface="+mn-cs"/>
            </a:endParaRPr>
          </a:p>
        </p:txBody>
      </p:sp>
      <p:sp>
        <p:nvSpPr>
          <p:cNvPr id="6" name="Rektangel 5"/>
          <p:cNvSpPr/>
          <p:nvPr/>
        </p:nvSpPr>
        <p:spPr>
          <a:xfrm>
            <a:off x="338230" y="0"/>
            <a:ext cx="700268" cy="68580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456B7B85-0521-4406-B511-8AAB17711952}"/>
              </a:ext>
            </a:extLst>
          </p:cNvPr>
          <p:cNvSpPr/>
          <p:nvPr/>
        </p:nvSpPr>
        <p:spPr>
          <a:xfrm>
            <a:off x="11105803" y="0"/>
            <a:ext cx="700268" cy="68580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Bildobjekt 14">
            <a:extLst>
              <a:ext uri="{FF2B5EF4-FFF2-40B4-BE49-F238E27FC236}">
                <a16:creationId xmlns:a16="http://schemas.microsoft.com/office/drawing/2014/main" id="{C543D74E-36FB-494B-9B71-EAA0626C1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2862" y="5896681"/>
            <a:ext cx="700268" cy="863664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29290C82-76DA-4285-AC7A-A1B46ABD182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>
            <a:off x="862842" y="-2026910"/>
            <a:ext cx="10418618" cy="1370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624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ihandsfigur: Form 8">
            <a:extLst>
              <a:ext uri="{FF2B5EF4-FFF2-40B4-BE49-F238E27FC236}">
                <a16:creationId xmlns:a16="http://schemas.microsoft.com/office/drawing/2014/main" id="{57879463-4260-4934-A330-3F3E6B4DB9AA}"/>
              </a:ext>
            </a:extLst>
          </p:cNvPr>
          <p:cNvSpPr/>
          <p:nvPr/>
        </p:nvSpPr>
        <p:spPr>
          <a:xfrm>
            <a:off x="4083911" y="0"/>
            <a:ext cx="7894088" cy="6862194"/>
          </a:xfrm>
          <a:custGeom>
            <a:avLst/>
            <a:gdLst>
              <a:gd name="connsiteX0" fmla="*/ 6660872 w 7894088"/>
              <a:gd name="connsiteY0" fmla="*/ 0 h 6862194"/>
              <a:gd name="connsiteX1" fmla="*/ 6493092 w 7894088"/>
              <a:gd name="connsiteY1" fmla="*/ 16778 h 6862194"/>
              <a:gd name="connsiteX2" fmla="*/ 6300145 w 7894088"/>
              <a:gd name="connsiteY2" fmla="*/ 100668 h 6862194"/>
              <a:gd name="connsiteX3" fmla="*/ 6157533 w 7894088"/>
              <a:gd name="connsiteY3" fmla="*/ 192947 h 6862194"/>
              <a:gd name="connsiteX4" fmla="*/ 6056865 w 7894088"/>
              <a:gd name="connsiteY4" fmla="*/ 285226 h 6862194"/>
              <a:gd name="connsiteX5" fmla="*/ 6006531 w 7894088"/>
              <a:gd name="connsiteY5" fmla="*/ 352338 h 6862194"/>
              <a:gd name="connsiteX6" fmla="*/ 5972975 w 7894088"/>
              <a:gd name="connsiteY6" fmla="*/ 453005 h 6862194"/>
              <a:gd name="connsiteX7" fmla="*/ 6006531 w 7894088"/>
              <a:gd name="connsiteY7" fmla="*/ 763398 h 6862194"/>
              <a:gd name="connsiteX8" fmla="*/ 6073643 w 7894088"/>
              <a:gd name="connsiteY8" fmla="*/ 880844 h 6862194"/>
              <a:gd name="connsiteX9" fmla="*/ 6157533 w 7894088"/>
              <a:gd name="connsiteY9" fmla="*/ 981512 h 6862194"/>
              <a:gd name="connsiteX10" fmla="*/ 6384035 w 7894088"/>
              <a:gd name="connsiteY10" fmla="*/ 1124125 h 6862194"/>
              <a:gd name="connsiteX11" fmla="*/ 6727984 w 7894088"/>
              <a:gd name="connsiteY11" fmla="*/ 1233182 h 6862194"/>
              <a:gd name="connsiteX12" fmla="*/ 6895764 w 7894088"/>
              <a:gd name="connsiteY12" fmla="*/ 1249960 h 6862194"/>
              <a:gd name="connsiteX13" fmla="*/ 7357158 w 7894088"/>
              <a:gd name="connsiteY13" fmla="*/ 1241571 h 6862194"/>
              <a:gd name="connsiteX14" fmla="*/ 7474604 w 7894088"/>
              <a:gd name="connsiteY14" fmla="*/ 1199626 h 6862194"/>
              <a:gd name="connsiteX15" fmla="*/ 7600439 w 7894088"/>
              <a:gd name="connsiteY15" fmla="*/ 1115736 h 6862194"/>
              <a:gd name="connsiteX16" fmla="*/ 7650773 w 7894088"/>
              <a:gd name="connsiteY16" fmla="*/ 1057013 h 6862194"/>
              <a:gd name="connsiteX17" fmla="*/ 7684329 w 7894088"/>
              <a:gd name="connsiteY17" fmla="*/ 989901 h 6862194"/>
              <a:gd name="connsiteX18" fmla="*/ 7667551 w 7894088"/>
              <a:gd name="connsiteY18" fmla="*/ 922789 h 6862194"/>
              <a:gd name="connsiteX19" fmla="*/ 7558494 w 7894088"/>
              <a:gd name="connsiteY19" fmla="*/ 880844 h 6862194"/>
              <a:gd name="connsiteX20" fmla="*/ 7424270 w 7894088"/>
              <a:gd name="connsiteY20" fmla="*/ 897622 h 6862194"/>
              <a:gd name="connsiteX21" fmla="*/ 7365547 w 7894088"/>
              <a:gd name="connsiteY21" fmla="*/ 922789 h 6862194"/>
              <a:gd name="connsiteX22" fmla="*/ 7172600 w 7894088"/>
              <a:gd name="connsiteY22" fmla="*/ 1048624 h 6862194"/>
              <a:gd name="connsiteX23" fmla="*/ 7122266 w 7894088"/>
              <a:gd name="connsiteY23" fmla="*/ 1157681 h 6862194"/>
              <a:gd name="connsiteX24" fmla="*/ 7113878 w 7894088"/>
              <a:gd name="connsiteY24" fmla="*/ 1266738 h 6862194"/>
              <a:gd name="connsiteX25" fmla="*/ 7122266 w 7894088"/>
              <a:gd name="connsiteY25" fmla="*/ 1484851 h 6862194"/>
              <a:gd name="connsiteX26" fmla="*/ 7139044 w 7894088"/>
              <a:gd name="connsiteY26" fmla="*/ 1560352 h 6862194"/>
              <a:gd name="connsiteX27" fmla="*/ 7147433 w 7894088"/>
              <a:gd name="connsiteY27" fmla="*/ 1635853 h 6862194"/>
              <a:gd name="connsiteX28" fmla="*/ 7164211 w 7894088"/>
              <a:gd name="connsiteY28" fmla="*/ 1728132 h 6862194"/>
              <a:gd name="connsiteX29" fmla="*/ 7172600 w 7894088"/>
              <a:gd name="connsiteY29" fmla="*/ 1786855 h 6862194"/>
              <a:gd name="connsiteX30" fmla="*/ 7214545 w 7894088"/>
              <a:gd name="connsiteY30" fmla="*/ 1937857 h 6862194"/>
              <a:gd name="connsiteX31" fmla="*/ 7222934 w 7894088"/>
              <a:gd name="connsiteY31" fmla="*/ 1979802 h 6862194"/>
              <a:gd name="connsiteX32" fmla="*/ 7248101 w 7894088"/>
              <a:gd name="connsiteY32" fmla="*/ 2046914 h 6862194"/>
              <a:gd name="connsiteX33" fmla="*/ 7298435 w 7894088"/>
              <a:gd name="connsiteY33" fmla="*/ 2206305 h 6862194"/>
              <a:gd name="connsiteX34" fmla="*/ 7331991 w 7894088"/>
              <a:gd name="connsiteY34" fmla="*/ 2265028 h 6862194"/>
              <a:gd name="connsiteX35" fmla="*/ 7340380 w 7894088"/>
              <a:gd name="connsiteY35" fmla="*/ 2332139 h 6862194"/>
              <a:gd name="connsiteX36" fmla="*/ 7390714 w 7894088"/>
              <a:gd name="connsiteY36" fmla="*/ 2499919 h 6862194"/>
              <a:gd name="connsiteX37" fmla="*/ 7415881 w 7894088"/>
              <a:gd name="connsiteY37" fmla="*/ 2558642 h 6862194"/>
              <a:gd name="connsiteX38" fmla="*/ 7432659 w 7894088"/>
              <a:gd name="connsiteY38" fmla="*/ 2608976 h 6862194"/>
              <a:gd name="connsiteX39" fmla="*/ 7449437 w 7894088"/>
              <a:gd name="connsiteY39" fmla="*/ 2667699 h 6862194"/>
              <a:gd name="connsiteX40" fmla="*/ 7474604 w 7894088"/>
              <a:gd name="connsiteY40" fmla="*/ 2692866 h 6862194"/>
              <a:gd name="connsiteX41" fmla="*/ 7449437 w 7894088"/>
              <a:gd name="connsiteY41" fmla="*/ 2944536 h 6862194"/>
              <a:gd name="connsiteX42" fmla="*/ 7432659 w 7894088"/>
              <a:gd name="connsiteY42" fmla="*/ 3003259 h 6862194"/>
              <a:gd name="connsiteX43" fmla="*/ 7424270 w 7894088"/>
              <a:gd name="connsiteY43" fmla="*/ 3061982 h 6862194"/>
              <a:gd name="connsiteX44" fmla="*/ 7382325 w 7894088"/>
              <a:gd name="connsiteY44" fmla="*/ 3137483 h 6862194"/>
              <a:gd name="connsiteX45" fmla="*/ 7264879 w 7894088"/>
              <a:gd name="connsiteY45" fmla="*/ 3288484 h 6862194"/>
              <a:gd name="connsiteX46" fmla="*/ 7214545 w 7894088"/>
              <a:gd name="connsiteY46" fmla="*/ 3330429 h 6862194"/>
              <a:gd name="connsiteX47" fmla="*/ 7130655 w 7894088"/>
              <a:gd name="connsiteY47" fmla="*/ 3347207 h 6862194"/>
              <a:gd name="connsiteX48" fmla="*/ 6988043 w 7894088"/>
              <a:gd name="connsiteY48" fmla="*/ 3330429 h 6862194"/>
              <a:gd name="connsiteX49" fmla="*/ 6962876 w 7894088"/>
              <a:gd name="connsiteY49" fmla="*/ 3305262 h 6862194"/>
              <a:gd name="connsiteX50" fmla="*/ 6954487 w 7894088"/>
              <a:gd name="connsiteY50" fmla="*/ 3246539 h 6862194"/>
              <a:gd name="connsiteX51" fmla="*/ 6946098 w 7894088"/>
              <a:gd name="connsiteY51" fmla="*/ 3145872 h 6862194"/>
              <a:gd name="connsiteX52" fmla="*/ 6979654 w 7894088"/>
              <a:gd name="connsiteY52" fmla="*/ 2944536 h 6862194"/>
              <a:gd name="connsiteX53" fmla="*/ 7029988 w 7894088"/>
              <a:gd name="connsiteY53" fmla="*/ 2902591 h 6862194"/>
              <a:gd name="connsiteX54" fmla="*/ 7222934 w 7894088"/>
              <a:gd name="connsiteY54" fmla="*/ 2818701 h 6862194"/>
              <a:gd name="connsiteX55" fmla="*/ 7432659 w 7894088"/>
              <a:gd name="connsiteY55" fmla="*/ 2776756 h 6862194"/>
              <a:gd name="connsiteX56" fmla="*/ 7600439 w 7894088"/>
              <a:gd name="connsiteY56" fmla="*/ 2801923 h 6862194"/>
              <a:gd name="connsiteX57" fmla="*/ 7701107 w 7894088"/>
              <a:gd name="connsiteY57" fmla="*/ 2885813 h 6862194"/>
              <a:gd name="connsiteX58" fmla="*/ 7810164 w 7894088"/>
              <a:gd name="connsiteY58" fmla="*/ 3028426 h 6862194"/>
              <a:gd name="connsiteX59" fmla="*/ 7885665 w 7894088"/>
              <a:gd name="connsiteY59" fmla="*/ 3271706 h 6862194"/>
              <a:gd name="connsiteX60" fmla="*/ 7885665 w 7894088"/>
              <a:gd name="connsiteY60" fmla="*/ 3489820 h 6862194"/>
              <a:gd name="connsiteX61" fmla="*/ 7860498 w 7894088"/>
              <a:gd name="connsiteY61" fmla="*/ 3565321 h 6862194"/>
              <a:gd name="connsiteX62" fmla="*/ 7726274 w 7894088"/>
              <a:gd name="connsiteY62" fmla="*/ 3783435 h 6862194"/>
              <a:gd name="connsiteX63" fmla="*/ 7617217 w 7894088"/>
              <a:gd name="connsiteY63" fmla="*/ 3892492 h 6862194"/>
              <a:gd name="connsiteX64" fmla="*/ 7264879 w 7894088"/>
              <a:gd name="connsiteY64" fmla="*/ 3917659 h 6862194"/>
              <a:gd name="connsiteX65" fmla="*/ 7206156 w 7894088"/>
              <a:gd name="connsiteY65" fmla="*/ 3934437 h 6862194"/>
              <a:gd name="connsiteX66" fmla="*/ 7172600 w 7894088"/>
              <a:gd name="connsiteY66" fmla="*/ 3942826 h 6862194"/>
              <a:gd name="connsiteX67" fmla="*/ 7038377 w 7894088"/>
              <a:gd name="connsiteY67" fmla="*/ 4035105 h 6862194"/>
              <a:gd name="connsiteX68" fmla="*/ 7013210 w 7894088"/>
              <a:gd name="connsiteY68" fmla="*/ 4051883 h 6862194"/>
              <a:gd name="connsiteX69" fmla="*/ 6820263 w 7894088"/>
              <a:gd name="connsiteY69" fmla="*/ 4177717 h 6862194"/>
              <a:gd name="connsiteX70" fmla="*/ 6660872 w 7894088"/>
              <a:gd name="connsiteY70" fmla="*/ 4328719 h 6862194"/>
              <a:gd name="connsiteX71" fmla="*/ 6425980 w 7894088"/>
              <a:gd name="connsiteY71" fmla="*/ 4689446 h 6862194"/>
              <a:gd name="connsiteX72" fmla="*/ 6199478 w 7894088"/>
              <a:gd name="connsiteY72" fmla="*/ 5058561 h 6862194"/>
              <a:gd name="connsiteX73" fmla="*/ 6031698 w 7894088"/>
              <a:gd name="connsiteY73" fmla="*/ 5478011 h 6862194"/>
              <a:gd name="connsiteX74" fmla="*/ 5998142 w 7894088"/>
              <a:gd name="connsiteY74" fmla="*/ 5670958 h 6862194"/>
              <a:gd name="connsiteX75" fmla="*/ 5989753 w 7894088"/>
              <a:gd name="connsiteY75" fmla="*/ 5863905 h 6862194"/>
              <a:gd name="connsiteX76" fmla="*/ 6040087 w 7894088"/>
              <a:gd name="connsiteY76" fmla="*/ 5914239 h 6862194"/>
              <a:gd name="connsiteX77" fmla="*/ 6165922 w 7894088"/>
              <a:gd name="connsiteY77" fmla="*/ 5956183 h 6862194"/>
              <a:gd name="connsiteX78" fmla="*/ 6459536 w 7894088"/>
              <a:gd name="connsiteY78" fmla="*/ 6023295 h 6862194"/>
              <a:gd name="connsiteX79" fmla="*/ 6652483 w 7894088"/>
              <a:gd name="connsiteY79" fmla="*/ 6031684 h 6862194"/>
              <a:gd name="connsiteX80" fmla="*/ 6727984 w 7894088"/>
              <a:gd name="connsiteY80" fmla="*/ 6006517 h 6862194"/>
              <a:gd name="connsiteX81" fmla="*/ 6811874 w 7894088"/>
              <a:gd name="connsiteY81" fmla="*/ 5897461 h 6862194"/>
              <a:gd name="connsiteX82" fmla="*/ 6786707 w 7894088"/>
              <a:gd name="connsiteY82" fmla="*/ 5788404 h 6862194"/>
              <a:gd name="connsiteX83" fmla="*/ 6266589 w 7894088"/>
              <a:gd name="connsiteY83" fmla="*/ 5620624 h 6862194"/>
              <a:gd name="connsiteX84" fmla="*/ 6199478 w 7894088"/>
              <a:gd name="connsiteY84" fmla="*/ 5612235 h 6862194"/>
              <a:gd name="connsiteX85" fmla="*/ 6090421 w 7894088"/>
              <a:gd name="connsiteY85" fmla="*/ 5629013 h 6862194"/>
              <a:gd name="connsiteX86" fmla="*/ 5914252 w 7894088"/>
              <a:gd name="connsiteY86" fmla="*/ 5712903 h 6862194"/>
              <a:gd name="connsiteX87" fmla="*/ 5746472 w 7894088"/>
              <a:gd name="connsiteY87" fmla="*/ 5872294 h 6862194"/>
              <a:gd name="connsiteX88" fmla="*/ 5645804 w 7894088"/>
              <a:gd name="connsiteY88" fmla="*/ 5964572 h 6862194"/>
              <a:gd name="connsiteX89" fmla="*/ 5595470 w 7894088"/>
              <a:gd name="connsiteY89" fmla="*/ 6023295 h 6862194"/>
              <a:gd name="connsiteX90" fmla="*/ 5368967 w 7894088"/>
              <a:gd name="connsiteY90" fmla="*/ 6224631 h 6862194"/>
              <a:gd name="connsiteX91" fmla="*/ 5310244 w 7894088"/>
              <a:gd name="connsiteY91" fmla="*/ 6258187 h 6862194"/>
              <a:gd name="connsiteX92" fmla="*/ 5041797 w 7894088"/>
              <a:gd name="connsiteY92" fmla="*/ 6358855 h 6862194"/>
              <a:gd name="connsiteX93" fmla="*/ 4932740 w 7894088"/>
              <a:gd name="connsiteY93" fmla="*/ 6392411 h 6862194"/>
              <a:gd name="connsiteX94" fmla="*/ 4781738 w 7894088"/>
              <a:gd name="connsiteY94" fmla="*/ 6451134 h 6862194"/>
              <a:gd name="connsiteX95" fmla="*/ 4580402 w 7894088"/>
              <a:gd name="connsiteY95" fmla="*/ 6484690 h 6862194"/>
              <a:gd name="connsiteX96" fmla="*/ 4261621 w 7894088"/>
              <a:gd name="connsiteY96" fmla="*/ 6467912 h 6862194"/>
              <a:gd name="connsiteX97" fmla="*/ 4144175 w 7894088"/>
              <a:gd name="connsiteY97" fmla="*/ 6442745 h 6862194"/>
              <a:gd name="connsiteX98" fmla="*/ 3976395 w 7894088"/>
              <a:gd name="connsiteY98" fmla="*/ 6384022 h 6862194"/>
              <a:gd name="connsiteX99" fmla="*/ 3858949 w 7894088"/>
              <a:gd name="connsiteY99" fmla="*/ 6333688 h 6862194"/>
              <a:gd name="connsiteX100" fmla="*/ 3800226 w 7894088"/>
              <a:gd name="connsiteY100" fmla="*/ 6274965 h 6862194"/>
              <a:gd name="connsiteX101" fmla="*/ 3716336 w 7894088"/>
              <a:gd name="connsiteY101" fmla="*/ 6140741 h 6862194"/>
              <a:gd name="connsiteX102" fmla="*/ 3691169 w 7894088"/>
              <a:gd name="connsiteY102" fmla="*/ 6048462 h 6862194"/>
              <a:gd name="connsiteX103" fmla="*/ 3766670 w 7894088"/>
              <a:gd name="connsiteY103" fmla="*/ 5746459 h 6862194"/>
              <a:gd name="connsiteX104" fmla="*/ 3800226 w 7894088"/>
              <a:gd name="connsiteY104" fmla="*/ 5712903 h 6862194"/>
              <a:gd name="connsiteX105" fmla="*/ 3850560 w 7894088"/>
              <a:gd name="connsiteY105" fmla="*/ 5704514 h 6862194"/>
              <a:gd name="connsiteX106" fmla="*/ 3976395 w 7894088"/>
              <a:gd name="connsiteY106" fmla="*/ 5729681 h 6862194"/>
              <a:gd name="connsiteX107" fmla="*/ 4068674 w 7894088"/>
              <a:gd name="connsiteY107" fmla="*/ 5880683 h 6862194"/>
              <a:gd name="connsiteX108" fmla="*/ 4051896 w 7894088"/>
              <a:gd name="connsiteY108" fmla="*/ 6056851 h 6862194"/>
              <a:gd name="connsiteX109" fmla="*/ 4009951 w 7894088"/>
              <a:gd name="connsiteY109" fmla="*/ 6107185 h 6862194"/>
              <a:gd name="connsiteX110" fmla="*/ 3875727 w 7894088"/>
              <a:gd name="connsiteY110" fmla="*/ 6199464 h 6862194"/>
              <a:gd name="connsiteX111" fmla="*/ 3758281 w 7894088"/>
              <a:gd name="connsiteY111" fmla="*/ 6224631 h 6862194"/>
              <a:gd name="connsiteX112" fmla="*/ 3565334 w 7894088"/>
              <a:gd name="connsiteY112" fmla="*/ 6291743 h 6862194"/>
              <a:gd name="connsiteX113" fmla="*/ 3372388 w 7894088"/>
              <a:gd name="connsiteY113" fmla="*/ 6350466 h 6862194"/>
              <a:gd name="connsiteX114" fmla="*/ 2877437 w 7894088"/>
              <a:gd name="connsiteY114" fmla="*/ 6451134 h 6862194"/>
              <a:gd name="connsiteX115" fmla="*/ 2768380 w 7894088"/>
              <a:gd name="connsiteY115" fmla="*/ 6484690 h 6862194"/>
              <a:gd name="connsiteX116" fmla="*/ 2567044 w 7894088"/>
              <a:gd name="connsiteY116" fmla="*/ 6526635 h 6862194"/>
              <a:gd name="connsiteX117" fmla="*/ 2457988 w 7894088"/>
              <a:gd name="connsiteY117" fmla="*/ 6560191 h 6862194"/>
              <a:gd name="connsiteX118" fmla="*/ 2357320 w 7894088"/>
              <a:gd name="connsiteY118" fmla="*/ 6576969 h 6862194"/>
              <a:gd name="connsiteX119" fmla="*/ 2273430 w 7894088"/>
              <a:gd name="connsiteY119" fmla="*/ 6602136 h 6862194"/>
              <a:gd name="connsiteX120" fmla="*/ 2223096 w 7894088"/>
              <a:gd name="connsiteY120" fmla="*/ 6618914 h 6862194"/>
              <a:gd name="connsiteX121" fmla="*/ 1786868 w 7894088"/>
              <a:gd name="connsiteY121" fmla="*/ 6627303 h 6862194"/>
              <a:gd name="connsiteX122" fmla="*/ 1568755 w 7894088"/>
              <a:gd name="connsiteY122" fmla="*/ 6627303 h 6862194"/>
              <a:gd name="connsiteX123" fmla="*/ 1451309 w 7894088"/>
              <a:gd name="connsiteY123" fmla="*/ 6543413 h 6862194"/>
              <a:gd name="connsiteX124" fmla="*/ 1275140 w 7894088"/>
              <a:gd name="connsiteY124" fmla="*/ 6224631 h 6862194"/>
              <a:gd name="connsiteX125" fmla="*/ 1266751 w 7894088"/>
              <a:gd name="connsiteY125" fmla="*/ 6082018 h 6862194"/>
              <a:gd name="connsiteX126" fmla="*/ 1275140 w 7894088"/>
              <a:gd name="connsiteY126" fmla="*/ 5989739 h 6862194"/>
              <a:gd name="connsiteX127" fmla="*/ 1325474 w 7894088"/>
              <a:gd name="connsiteY127" fmla="*/ 5939405 h 6862194"/>
              <a:gd name="connsiteX128" fmla="*/ 1417753 w 7894088"/>
              <a:gd name="connsiteY128" fmla="*/ 5889072 h 6862194"/>
              <a:gd name="connsiteX129" fmla="*/ 1518421 w 7894088"/>
              <a:gd name="connsiteY129" fmla="*/ 5922628 h 6862194"/>
              <a:gd name="connsiteX130" fmla="*/ 1510032 w 7894088"/>
              <a:gd name="connsiteY130" fmla="*/ 6123963 h 6862194"/>
              <a:gd name="connsiteX131" fmla="*/ 1317085 w 7894088"/>
              <a:gd name="connsiteY131" fmla="*/ 6258187 h 6862194"/>
              <a:gd name="connsiteX132" fmla="*/ 1140916 w 7894088"/>
              <a:gd name="connsiteY132" fmla="*/ 6308521 h 6862194"/>
              <a:gd name="connsiteX133" fmla="*/ 822134 w 7894088"/>
              <a:gd name="connsiteY133" fmla="*/ 6417578 h 6862194"/>
              <a:gd name="connsiteX134" fmla="*/ 696300 w 7894088"/>
              <a:gd name="connsiteY134" fmla="*/ 6476301 h 6862194"/>
              <a:gd name="connsiteX135" fmla="*/ 469797 w 7894088"/>
              <a:gd name="connsiteY135" fmla="*/ 6568580 h 6862194"/>
              <a:gd name="connsiteX136" fmla="*/ 394296 w 7894088"/>
              <a:gd name="connsiteY136" fmla="*/ 6610525 h 6862194"/>
              <a:gd name="connsiteX137" fmla="*/ 360740 w 7894088"/>
              <a:gd name="connsiteY137" fmla="*/ 6635692 h 6862194"/>
              <a:gd name="connsiteX138" fmla="*/ 318795 w 7894088"/>
              <a:gd name="connsiteY138" fmla="*/ 6660859 h 6862194"/>
              <a:gd name="connsiteX139" fmla="*/ 276850 w 7894088"/>
              <a:gd name="connsiteY139" fmla="*/ 6694415 h 6862194"/>
              <a:gd name="connsiteX140" fmla="*/ 226516 w 7894088"/>
              <a:gd name="connsiteY140" fmla="*/ 6711193 h 6862194"/>
              <a:gd name="connsiteX141" fmla="*/ 142626 w 7894088"/>
              <a:gd name="connsiteY141" fmla="*/ 6778305 h 6862194"/>
              <a:gd name="connsiteX142" fmla="*/ 58736 w 7894088"/>
              <a:gd name="connsiteY142" fmla="*/ 6820250 h 6862194"/>
              <a:gd name="connsiteX143" fmla="*/ 13 w 7894088"/>
              <a:gd name="connsiteY143" fmla="*/ 6862194 h 686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7894088" h="6862194">
                <a:moveTo>
                  <a:pt x="6660872" y="0"/>
                </a:moveTo>
                <a:cubicBezTo>
                  <a:pt x="6604945" y="5593"/>
                  <a:pt x="6548691" y="8541"/>
                  <a:pt x="6493092" y="16778"/>
                </a:cubicBezTo>
                <a:cubicBezTo>
                  <a:pt x="6432522" y="25751"/>
                  <a:pt x="6338931" y="77396"/>
                  <a:pt x="6300145" y="100668"/>
                </a:cubicBezTo>
                <a:cubicBezTo>
                  <a:pt x="6253738" y="128512"/>
                  <a:pt x="6197270" y="161489"/>
                  <a:pt x="6157533" y="192947"/>
                </a:cubicBezTo>
                <a:cubicBezTo>
                  <a:pt x="6121843" y="221202"/>
                  <a:pt x="6088172" y="252180"/>
                  <a:pt x="6056865" y="285226"/>
                </a:cubicBezTo>
                <a:cubicBezTo>
                  <a:pt x="6037633" y="305526"/>
                  <a:pt x="6023309" y="329967"/>
                  <a:pt x="6006531" y="352338"/>
                </a:cubicBezTo>
                <a:cubicBezTo>
                  <a:pt x="5995346" y="385894"/>
                  <a:pt x="5972975" y="417634"/>
                  <a:pt x="5972975" y="453005"/>
                </a:cubicBezTo>
                <a:cubicBezTo>
                  <a:pt x="5972975" y="557072"/>
                  <a:pt x="5982696" y="662097"/>
                  <a:pt x="6006531" y="763398"/>
                </a:cubicBezTo>
                <a:cubicBezTo>
                  <a:pt x="6016858" y="807289"/>
                  <a:pt x="6047978" y="843772"/>
                  <a:pt x="6073643" y="880844"/>
                </a:cubicBezTo>
                <a:cubicBezTo>
                  <a:pt x="6098506" y="916757"/>
                  <a:pt x="6125937" y="951352"/>
                  <a:pt x="6157533" y="981512"/>
                </a:cubicBezTo>
                <a:cubicBezTo>
                  <a:pt x="6218731" y="1039928"/>
                  <a:pt x="6309023" y="1088963"/>
                  <a:pt x="6384035" y="1124125"/>
                </a:cubicBezTo>
                <a:cubicBezTo>
                  <a:pt x="6505226" y="1180933"/>
                  <a:pt x="6591673" y="1208398"/>
                  <a:pt x="6727984" y="1233182"/>
                </a:cubicBezTo>
                <a:cubicBezTo>
                  <a:pt x="6783283" y="1243236"/>
                  <a:pt x="6839837" y="1244367"/>
                  <a:pt x="6895764" y="1249960"/>
                </a:cubicBezTo>
                <a:lnTo>
                  <a:pt x="7357158" y="1241571"/>
                </a:lnTo>
                <a:cubicBezTo>
                  <a:pt x="7398572" y="1237970"/>
                  <a:pt x="7436481" y="1216201"/>
                  <a:pt x="7474604" y="1199626"/>
                </a:cubicBezTo>
                <a:cubicBezTo>
                  <a:pt x="7520822" y="1179531"/>
                  <a:pt x="7564685" y="1151490"/>
                  <a:pt x="7600439" y="1115736"/>
                </a:cubicBezTo>
                <a:cubicBezTo>
                  <a:pt x="7618669" y="1097506"/>
                  <a:pt x="7636472" y="1078464"/>
                  <a:pt x="7650773" y="1057013"/>
                </a:cubicBezTo>
                <a:cubicBezTo>
                  <a:pt x="7664647" y="1036202"/>
                  <a:pt x="7673144" y="1012272"/>
                  <a:pt x="7684329" y="989901"/>
                </a:cubicBezTo>
                <a:cubicBezTo>
                  <a:pt x="7678736" y="967530"/>
                  <a:pt x="7682313" y="940504"/>
                  <a:pt x="7667551" y="922789"/>
                </a:cubicBezTo>
                <a:cubicBezTo>
                  <a:pt x="7643591" y="894038"/>
                  <a:pt x="7593093" y="887764"/>
                  <a:pt x="7558494" y="880844"/>
                </a:cubicBezTo>
                <a:cubicBezTo>
                  <a:pt x="7513753" y="886437"/>
                  <a:pt x="7468330" y="888044"/>
                  <a:pt x="7424270" y="897622"/>
                </a:cubicBezTo>
                <a:cubicBezTo>
                  <a:pt x="7403460" y="902146"/>
                  <a:pt x="7384412" y="912907"/>
                  <a:pt x="7365547" y="922789"/>
                </a:cubicBezTo>
                <a:cubicBezTo>
                  <a:pt x="7247630" y="984555"/>
                  <a:pt x="7264451" y="977184"/>
                  <a:pt x="7172600" y="1048624"/>
                </a:cubicBezTo>
                <a:cubicBezTo>
                  <a:pt x="7170193" y="1053438"/>
                  <a:pt x="7125524" y="1138131"/>
                  <a:pt x="7122266" y="1157681"/>
                </a:cubicBezTo>
                <a:cubicBezTo>
                  <a:pt x="7116272" y="1193645"/>
                  <a:pt x="7116674" y="1230386"/>
                  <a:pt x="7113878" y="1266738"/>
                </a:cubicBezTo>
                <a:cubicBezTo>
                  <a:pt x="7116674" y="1339442"/>
                  <a:pt x="7116053" y="1412359"/>
                  <a:pt x="7122266" y="1484851"/>
                </a:cubicBezTo>
                <a:cubicBezTo>
                  <a:pt x="7124468" y="1510538"/>
                  <a:pt x="7134806" y="1534922"/>
                  <a:pt x="7139044" y="1560352"/>
                </a:cubicBezTo>
                <a:cubicBezTo>
                  <a:pt x="7143207" y="1585329"/>
                  <a:pt x="7143677" y="1610811"/>
                  <a:pt x="7147433" y="1635853"/>
                </a:cubicBezTo>
                <a:cubicBezTo>
                  <a:pt x="7152071" y="1666771"/>
                  <a:pt x="7159071" y="1697293"/>
                  <a:pt x="7164211" y="1728132"/>
                </a:cubicBezTo>
                <a:cubicBezTo>
                  <a:pt x="7167462" y="1747636"/>
                  <a:pt x="7168956" y="1767421"/>
                  <a:pt x="7172600" y="1786855"/>
                </a:cubicBezTo>
                <a:cubicBezTo>
                  <a:pt x="7193722" y="1899504"/>
                  <a:pt x="7182677" y="1826320"/>
                  <a:pt x="7214545" y="1937857"/>
                </a:cubicBezTo>
                <a:cubicBezTo>
                  <a:pt x="7218462" y="1951567"/>
                  <a:pt x="7218741" y="1966174"/>
                  <a:pt x="7222934" y="1979802"/>
                </a:cubicBezTo>
                <a:cubicBezTo>
                  <a:pt x="7229960" y="2002637"/>
                  <a:pt x="7240906" y="2024131"/>
                  <a:pt x="7248101" y="2046914"/>
                </a:cubicBezTo>
                <a:cubicBezTo>
                  <a:pt x="7270089" y="2116543"/>
                  <a:pt x="7269166" y="2143586"/>
                  <a:pt x="7298435" y="2206305"/>
                </a:cubicBezTo>
                <a:cubicBezTo>
                  <a:pt x="7307969" y="2226735"/>
                  <a:pt x="7320806" y="2245454"/>
                  <a:pt x="7331991" y="2265028"/>
                </a:cubicBezTo>
                <a:cubicBezTo>
                  <a:pt x="7334787" y="2287398"/>
                  <a:pt x="7335384" y="2310155"/>
                  <a:pt x="7340380" y="2332139"/>
                </a:cubicBezTo>
                <a:cubicBezTo>
                  <a:pt x="7344417" y="2349901"/>
                  <a:pt x="7375993" y="2461646"/>
                  <a:pt x="7390714" y="2499919"/>
                </a:cubicBezTo>
                <a:cubicBezTo>
                  <a:pt x="7398359" y="2519796"/>
                  <a:pt x="7408236" y="2538765"/>
                  <a:pt x="7415881" y="2558642"/>
                </a:cubicBezTo>
                <a:cubicBezTo>
                  <a:pt x="7422230" y="2575149"/>
                  <a:pt x="7427458" y="2592073"/>
                  <a:pt x="7432659" y="2608976"/>
                </a:cubicBezTo>
                <a:cubicBezTo>
                  <a:pt x="7438646" y="2628433"/>
                  <a:pt x="7440333" y="2649491"/>
                  <a:pt x="7449437" y="2667699"/>
                </a:cubicBezTo>
                <a:cubicBezTo>
                  <a:pt x="7454743" y="2678310"/>
                  <a:pt x="7466215" y="2684477"/>
                  <a:pt x="7474604" y="2692866"/>
                </a:cubicBezTo>
                <a:cubicBezTo>
                  <a:pt x="7466215" y="2776756"/>
                  <a:pt x="7472598" y="2863471"/>
                  <a:pt x="7449437" y="2944536"/>
                </a:cubicBezTo>
                <a:cubicBezTo>
                  <a:pt x="7443844" y="2964110"/>
                  <a:pt x="7436925" y="2983353"/>
                  <a:pt x="7432659" y="3003259"/>
                </a:cubicBezTo>
                <a:cubicBezTo>
                  <a:pt x="7428516" y="3022593"/>
                  <a:pt x="7431213" y="3043468"/>
                  <a:pt x="7424270" y="3061982"/>
                </a:cubicBezTo>
                <a:cubicBezTo>
                  <a:pt x="7414161" y="3088939"/>
                  <a:pt x="7397782" y="3113194"/>
                  <a:pt x="7382325" y="3137483"/>
                </a:cubicBezTo>
                <a:cubicBezTo>
                  <a:pt x="7334671" y="3212367"/>
                  <a:pt x="7320600" y="3237828"/>
                  <a:pt x="7264879" y="3288484"/>
                </a:cubicBezTo>
                <a:cubicBezTo>
                  <a:pt x="7248719" y="3303175"/>
                  <a:pt x="7233273" y="3319192"/>
                  <a:pt x="7214545" y="3330429"/>
                </a:cubicBezTo>
                <a:cubicBezTo>
                  <a:pt x="7204919" y="3336205"/>
                  <a:pt x="7132714" y="3346864"/>
                  <a:pt x="7130655" y="3347207"/>
                </a:cubicBezTo>
                <a:cubicBezTo>
                  <a:pt x="7083118" y="3341614"/>
                  <a:pt x="7034479" y="3342038"/>
                  <a:pt x="6988043" y="3330429"/>
                </a:cubicBezTo>
                <a:cubicBezTo>
                  <a:pt x="6976533" y="3327552"/>
                  <a:pt x="6967282" y="3316277"/>
                  <a:pt x="6962876" y="3305262"/>
                </a:cubicBezTo>
                <a:cubicBezTo>
                  <a:pt x="6955532" y="3286903"/>
                  <a:pt x="6956557" y="3266203"/>
                  <a:pt x="6954487" y="3246539"/>
                </a:cubicBezTo>
                <a:cubicBezTo>
                  <a:pt x="6950962" y="3213052"/>
                  <a:pt x="6948894" y="3179428"/>
                  <a:pt x="6946098" y="3145872"/>
                </a:cubicBezTo>
                <a:cubicBezTo>
                  <a:pt x="6957283" y="3078760"/>
                  <a:pt x="6957474" y="3008857"/>
                  <a:pt x="6979654" y="2944536"/>
                </a:cubicBezTo>
                <a:cubicBezTo>
                  <a:pt x="6986774" y="2923889"/>
                  <a:pt x="7010589" y="2912625"/>
                  <a:pt x="7029988" y="2902591"/>
                </a:cubicBezTo>
                <a:cubicBezTo>
                  <a:pt x="7092280" y="2870371"/>
                  <a:pt x="7154359" y="2833396"/>
                  <a:pt x="7222934" y="2818701"/>
                </a:cubicBezTo>
                <a:cubicBezTo>
                  <a:pt x="7370950" y="2786983"/>
                  <a:pt x="7300988" y="2800696"/>
                  <a:pt x="7432659" y="2776756"/>
                </a:cubicBezTo>
                <a:cubicBezTo>
                  <a:pt x="7488586" y="2785145"/>
                  <a:pt x="7548045" y="2780638"/>
                  <a:pt x="7600439" y="2801923"/>
                </a:cubicBezTo>
                <a:cubicBezTo>
                  <a:pt x="7640907" y="2818363"/>
                  <a:pt x="7671430" y="2853762"/>
                  <a:pt x="7701107" y="2885813"/>
                </a:cubicBezTo>
                <a:cubicBezTo>
                  <a:pt x="7741766" y="2929724"/>
                  <a:pt x="7779611" y="2976969"/>
                  <a:pt x="7810164" y="3028426"/>
                </a:cubicBezTo>
                <a:cubicBezTo>
                  <a:pt x="7857532" y="3108204"/>
                  <a:pt x="7866839" y="3183850"/>
                  <a:pt x="7885665" y="3271706"/>
                </a:cubicBezTo>
                <a:cubicBezTo>
                  <a:pt x="7891129" y="3353668"/>
                  <a:pt x="7901518" y="3410553"/>
                  <a:pt x="7885665" y="3489820"/>
                </a:cubicBezTo>
                <a:cubicBezTo>
                  <a:pt x="7880462" y="3515833"/>
                  <a:pt x="7870350" y="3540690"/>
                  <a:pt x="7860498" y="3565321"/>
                </a:cubicBezTo>
                <a:cubicBezTo>
                  <a:pt x="7822082" y="3661360"/>
                  <a:pt x="7799966" y="3697461"/>
                  <a:pt x="7726274" y="3783435"/>
                </a:cubicBezTo>
                <a:cubicBezTo>
                  <a:pt x="7692817" y="3822468"/>
                  <a:pt x="7667629" y="3882410"/>
                  <a:pt x="7617217" y="3892492"/>
                </a:cubicBezTo>
                <a:cubicBezTo>
                  <a:pt x="7473669" y="3921202"/>
                  <a:pt x="7589510" y="3900111"/>
                  <a:pt x="7264879" y="3917659"/>
                </a:cubicBezTo>
                <a:lnTo>
                  <a:pt x="7206156" y="3934437"/>
                </a:lnTo>
                <a:cubicBezTo>
                  <a:pt x="7195033" y="3937471"/>
                  <a:pt x="7182487" y="3936894"/>
                  <a:pt x="7172600" y="3942826"/>
                </a:cubicBezTo>
                <a:cubicBezTo>
                  <a:pt x="7126043" y="3970761"/>
                  <a:pt x="7083187" y="4004446"/>
                  <a:pt x="7038377" y="4035105"/>
                </a:cubicBezTo>
                <a:cubicBezTo>
                  <a:pt x="7030056" y="4040798"/>
                  <a:pt x="7021856" y="4046696"/>
                  <a:pt x="7013210" y="4051883"/>
                </a:cubicBezTo>
                <a:cubicBezTo>
                  <a:pt x="6953665" y="4087609"/>
                  <a:pt x="6871720" y="4134300"/>
                  <a:pt x="6820263" y="4177717"/>
                </a:cubicBezTo>
                <a:cubicBezTo>
                  <a:pt x="6764327" y="4224913"/>
                  <a:pt x="6705541" y="4270745"/>
                  <a:pt x="6660872" y="4328719"/>
                </a:cubicBezTo>
                <a:cubicBezTo>
                  <a:pt x="6573296" y="4442381"/>
                  <a:pt x="6504705" y="4569483"/>
                  <a:pt x="6425980" y="4689446"/>
                </a:cubicBezTo>
                <a:cubicBezTo>
                  <a:pt x="6318288" y="4853548"/>
                  <a:pt x="6290154" y="4881151"/>
                  <a:pt x="6199478" y="5058561"/>
                </a:cubicBezTo>
                <a:cubicBezTo>
                  <a:pt x="6115330" y="5223198"/>
                  <a:pt x="6096305" y="5297110"/>
                  <a:pt x="6031698" y="5478011"/>
                </a:cubicBezTo>
                <a:cubicBezTo>
                  <a:pt x="6020513" y="5542327"/>
                  <a:pt x="6008068" y="5606436"/>
                  <a:pt x="5998142" y="5670958"/>
                </a:cubicBezTo>
                <a:cubicBezTo>
                  <a:pt x="5996180" y="5683709"/>
                  <a:pt x="5967414" y="5822419"/>
                  <a:pt x="5989753" y="5863905"/>
                </a:cubicBezTo>
                <a:cubicBezTo>
                  <a:pt x="6001002" y="5884797"/>
                  <a:pt x="6019068" y="5903229"/>
                  <a:pt x="6040087" y="5914239"/>
                </a:cubicBezTo>
                <a:cubicBezTo>
                  <a:pt x="6079253" y="5934754"/>
                  <a:pt x="6123131" y="5945057"/>
                  <a:pt x="6165922" y="5956183"/>
                </a:cubicBezTo>
                <a:cubicBezTo>
                  <a:pt x="6263087" y="5981446"/>
                  <a:pt x="6360328" y="6007901"/>
                  <a:pt x="6459536" y="6023295"/>
                </a:cubicBezTo>
                <a:cubicBezTo>
                  <a:pt x="6523151" y="6033166"/>
                  <a:pt x="6588167" y="6028888"/>
                  <a:pt x="6652483" y="6031684"/>
                </a:cubicBezTo>
                <a:cubicBezTo>
                  <a:pt x="6677650" y="6023295"/>
                  <a:pt x="6705712" y="6020929"/>
                  <a:pt x="6727984" y="6006517"/>
                </a:cubicBezTo>
                <a:cubicBezTo>
                  <a:pt x="6790932" y="5965786"/>
                  <a:pt x="6790396" y="5951154"/>
                  <a:pt x="6811874" y="5897461"/>
                </a:cubicBezTo>
                <a:cubicBezTo>
                  <a:pt x="6803485" y="5861109"/>
                  <a:pt x="6816742" y="5810535"/>
                  <a:pt x="6786707" y="5788404"/>
                </a:cubicBezTo>
                <a:cubicBezTo>
                  <a:pt x="6632252" y="5674595"/>
                  <a:pt x="6446550" y="5651475"/>
                  <a:pt x="6266589" y="5620624"/>
                </a:cubicBezTo>
                <a:cubicBezTo>
                  <a:pt x="6244369" y="5616815"/>
                  <a:pt x="6221848" y="5615031"/>
                  <a:pt x="6199478" y="5612235"/>
                </a:cubicBezTo>
                <a:cubicBezTo>
                  <a:pt x="6163126" y="5617828"/>
                  <a:pt x="6126201" y="5620494"/>
                  <a:pt x="6090421" y="5629013"/>
                </a:cubicBezTo>
                <a:cubicBezTo>
                  <a:pt x="6041531" y="5640654"/>
                  <a:pt x="5946051" y="5691280"/>
                  <a:pt x="5914252" y="5712903"/>
                </a:cubicBezTo>
                <a:cubicBezTo>
                  <a:pt x="5799636" y="5790842"/>
                  <a:pt x="5833415" y="5785351"/>
                  <a:pt x="5746472" y="5872294"/>
                </a:cubicBezTo>
                <a:cubicBezTo>
                  <a:pt x="5601330" y="6017436"/>
                  <a:pt x="5794780" y="5803183"/>
                  <a:pt x="5645804" y="5964572"/>
                </a:cubicBezTo>
                <a:cubicBezTo>
                  <a:pt x="5628317" y="5983516"/>
                  <a:pt x="5613700" y="6005065"/>
                  <a:pt x="5595470" y="6023295"/>
                </a:cubicBezTo>
                <a:cubicBezTo>
                  <a:pt x="5533901" y="6084864"/>
                  <a:pt x="5447259" y="6170805"/>
                  <a:pt x="5368967" y="6224631"/>
                </a:cubicBezTo>
                <a:cubicBezTo>
                  <a:pt x="5350389" y="6237403"/>
                  <a:pt x="5330094" y="6247498"/>
                  <a:pt x="5310244" y="6258187"/>
                </a:cubicBezTo>
                <a:cubicBezTo>
                  <a:pt x="5217027" y="6308381"/>
                  <a:pt x="5171282" y="6315693"/>
                  <a:pt x="5041797" y="6358855"/>
                </a:cubicBezTo>
                <a:cubicBezTo>
                  <a:pt x="5005715" y="6370882"/>
                  <a:pt x="4968188" y="6378626"/>
                  <a:pt x="4932740" y="6392411"/>
                </a:cubicBezTo>
                <a:cubicBezTo>
                  <a:pt x="4882406" y="6411985"/>
                  <a:pt x="4833982" y="6437451"/>
                  <a:pt x="4781738" y="6451134"/>
                </a:cubicBezTo>
                <a:cubicBezTo>
                  <a:pt x="4715920" y="6468372"/>
                  <a:pt x="4580402" y="6484690"/>
                  <a:pt x="4580402" y="6484690"/>
                </a:cubicBezTo>
                <a:cubicBezTo>
                  <a:pt x="4474142" y="6479097"/>
                  <a:pt x="4367540" y="6478097"/>
                  <a:pt x="4261621" y="6467912"/>
                </a:cubicBezTo>
                <a:cubicBezTo>
                  <a:pt x="4221767" y="6464080"/>
                  <a:pt x="4183124" y="6452018"/>
                  <a:pt x="4144175" y="6442745"/>
                </a:cubicBezTo>
                <a:cubicBezTo>
                  <a:pt x="4084061" y="6428432"/>
                  <a:pt x="4035464" y="6408087"/>
                  <a:pt x="3976395" y="6384022"/>
                </a:cubicBezTo>
                <a:cubicBezTo>
                  <a:pt x="3936950" y="6367952"/>
                  <a:pt x="3898098" y="6350466"/>
                  <a:pt x="3858949" y="6333688"/>
                </a:cubicBezTo>
                <a:cubicBezTo>
                  <a:pt x="3839375" y="6314114"/>
                  <a:pt x="3818356" y="6295884"/>
                  <a:pt x="3800226" y="6274965"/>
                </a:cubicBezTo>
                <a:cubicBezTo>
                  <a:pt x="3765974" y="6235444"/>
                  <a:pt x="3734591" y="6190290"/>
                  <a:pt x="3716336" y="6140741"/>
                </a:cubicBezTo>
                <a:cubicBezTo>
                  <a:pt x="3705314" y="6110824"/>
                  <a:pt x="3699558" y="6079222"/>
                  <a:pt x="3691169" y="6048462"/>
                </a:cubicBezTo>
                <a:cubicBezTo>
                  <a:pt x="3712272" y="5872608"/>
                  <a:pt x="3686720" y="5866384"/>
                  <a:pt x="3766670" y="5746459"/>
                </a:cubicBezTo>
                <a:cubicBezTo>
                  <a:pt x="3775444" y="5733297"/>
                  <a:pt x="3786078" y="5719977"/>
                  <a:pt x="3800226" y="5712903"/>
                </a:cubicBezTo>
                <a:cubicBezTo>
                  <a:pt x="3815440" y="5705296"/>
                  <a:pt x="3833782" y="5707310"/>
                  <a:pt x="3850560" y="5704514"/>
                </a:cubicBezTo>
                <a:cubicBezTo>
                  <a:pt x="3892505" y="5712903"/>
                  <a:pt x="3938503" y="5709833"/>
                  <a:pt x="3976395" y="5729681"/>
                </a:cubicBezTo>
                <a:cubicBezTo>
                  <a:pt x="4007598" y="5746025"/>
                  <a:pt x="4056585" y="5856505"/>
                  <a:pt x="4068674" y="5880683"/>
                </a:cubicBezTo>
                <a:cubicBezTo>
                  <a:pt x="4063081" y="5939406"/>
                  <a:pt x="4066700" y="5999750"/>
                  <a:pt x="4051896" y="6056851"/>
                </a:cubicBezTo>
                <a:cubicBezTo>
                  <a:pt x="4046415" y="6077992"/>
                  <a:pt x="4024709" y="6091086"/>
                  <a:pt x="4009951" y="6107185"/>
                </a:cubicBezTo>
                <a:cubicBezTo>
                  <a:pt x="3963753" y="6157582"/>
                  <a:pt x="3946261" y="6175953"/>
                  <a:pt x="3875727" y="6199464"/>
                </a:cubicBezTo>
                <a:cubicBezTo>
                  <a:pt x="3837744" y="6212125"/>
                  <a:pt x="3796658" y="6213222"/>
                  <a:pt x="3758281" y="6224631"/>
                </a:cubicBezTo>
                <a:cubicBezTo>
                  <a:pt x="3693009" y="6244036"/>
                  <a:pt x="3630074" y="6270632"/>
                  <a:pt x="3565334" y="6291743"/>
                </a:cubicBezTo>
                <a:cubicBezTo>
                  <a:pt x="3501418" y="6312585"/>
                  <a:pt x="3437857" y="6335190"/>
                  <a:pt x="3372388" y="6350466"/>
                </a:cubicBezTo>
                <a:cubicBezTo>
                  <a:pt x="2911045" y="6458113"/>
                  <a:pt x="3217975" y="6363567"/>
                  <a:pt x="2877437" y="6451134"/>
                </a:cubicBezTo>
                <a:cubicBezTo>
                  <a:pt x="2840601" y="6460606"/>
                  <a:pt x="2805364" y="6475814"/>
                  <a:pt x="2768380" y="6484690"/>
                </a:cubicBezTo>
                <a:cubicBezTo>
                  <a:pt x="2485097" y="6552678"/>
                  <a:pt x="2851700" y="6446931"/>
                  <a:pt x="2567044" y="6526635"/>
                </a:cubicBezTo>
                <a:cubicBezTo>
                  <a:pt x="2530419" y="6536890"/>
                  <a:pt x="2494972" y="6551315"/>
                  <a:pt x="2457988" y="6560191"/>
                </a:cubicBezTo>
                <a:cubicBezTo>
                  <a:pt x="2424908" y="6568130"/>
                  <a:pt x="2390493" y="6569430"/>
                  <a:pt x="2357320" y="6576969"/>
                </a:cubicBezTo>
                <a:cubicBezTo>
                  <a:pt x="2328851" y="6583439"/>
                  <a:pt x="2301296" y="6593428"/>
                  <a:pt x="2273430" y="6602136"/>
                </a:cubicBezTo>
                <a:cubicBezTo>
                  <a:pt x="2256549" y="6607411"/>
                  <a:pt x="2240758" y="6618000"/>
                  <a:pt x="2223096" y="6618914"/>
                </a:cubicBezTo>
                <a:cubicBezTo>
                  <a:pt x="2077854" y="6626427"/>
                  <a:pt x="1932277" y="6624507"/>
                  <a:pt x="1786868" y="6627303"/>
                </a:cubicBezTo>
                <a:cubicBezTo>
                  <a:pt x="1720755" y="6634649"/>
                  <a:pt x="1629986" y="6649030"/>
                  <a:pt x="1568755" y="6627303"/>
                </a:cubicBezTo>
                <a:cubicBezTo>
                  <a:pt x="1523415" y="6611215"/>
                  <a:pt x="1490458" y="6571376"/>
                  <a:pt x="1451309" y="6543413"/>
                </a:cubicBezTo>
                <a:cubicBezTo>
                  <a:pt x="1375546" y="6433977"/>
                  <a:pt x="1317987" y="6363061"/>
                  <a:pt x="1275140" y="6224631"/>
                </a:cubicBezTo>
                <a:cubicBezTo>
                  <a:pt x="1261060" y="6179140"/>
                  <a:pt x="1269547" y="6129556"/>
                  <a:pt x="1266751" y="6082018"/>
                </a:cubicBezTo>
                <a:cubicBezTo>
                  <a:pt x="1269547" y="6051258"/>
                  <a:pt x="1263380" y="6018299"/>
                  <a:pt x="1275140" y="5989739"/>
                </a:cubicBezTo>
                <a:cubicBezTo>
                  <a:pt x="1284174" y="5967799"/>
                  <a:pt x="1307917" y="5955366"/>
                  <a:pt x="1325474" y="5939405"/>
                </a:cubicBezTo>
                <a:cubicBezTo>
                  <a:pt x="1370664" y="5898324"/>
                  <a:pt x="1360869" y="5908033"/>
                  <a:pt x="1417753" y="5889072"/>
                </a:cubicBezTo>
                <a:cubicBezTo>
                  <a:pt x="1451309" y="5900257"/>
                  <a:pt x="1488990" y="5903008"/>
                  <a:pt x="1518421" y="5922628"/>
                </a:cubicBezTo>
                <a:cubicBezTo>
                  <a:pt x="1577733" y="5962169"/>
                  <a:pt x="1517187" y="6111084"/>
                  <a:pt x="1510032" y="6123963"/>
                </a:cubicBezTo>
                <a:cubicBezTo>
                  <a:pt x="1488940" y="6161928"/>
                  <a:pt x="1353110" y="6240175"/>
                  <a:pt x="1317085" y="6258187"/>
                </a:cubicBezTo>
                <a:cubicBezTo>
                  <a:pt x="1245775" y="6293842"/>
                  <a:pt x="1225260" y="6282060"/>
                  <a:pt x="1140916" y="6308521"/>
                </a:cubicBezTo>
                <a:cubicBezTo>
                  <a:pt x="1033759" y="6342139"/>
                  <a:pt x="923904" y="6370085"/>
                  <a:pt x="822134" y="6417578"/>
                </a:cubicBezTo>
                <a:cubicBezTo>
                  <a:pt x="780189" y="6437152"/>
                  <a:pt x="738845" y="6458068"/>
                  <a:pt x="696300" y="6476301"/>
                </a:cubicBezTo>
                <a:cubicBezTo>
                  <a:pt x="621365" y="6508416"/>
                  <a:pt x="535018" y="6519664"/>
                  <a:pt x="469797" y="6568580"/>
                </a:cubicBezTo>
                <a:cubicBezTo>
                  <a:pt x="383396" y="6633381"/>
                  <a:pt x="493164" y="6555598"/>
                  <a:pt x="394296" y="6610525"/>
                </a:cubicBezTo>
                <a:cubicBezTo>
                  <a:pt x="382074" y="6617315"/>
                  <a:pt x="372373" y="6627936"/>
                  <a:pt x="360740" y="6635692"/>
                </a:cubicBezTo>
                <a:cubicBezTo>
                  <a:pt x="347173" y="6644737"/>
                  <a:pt x="332153" y="6651509"/>
                  <a:pt x="318795" y="6660859"/>
                </a:cubicBezTo>
                <a:cubicBezTo>
                  <a:pt x="304126" y="6671127"/>
                  <a:pt x="292569" y="6685841"/>
                  <a:pt x="276850" y="6694415"/>
                </a:cubicBezTo>
                <a:cubicBezTo>
                  <a:pt x="261324" y="6702884"/>
                  <a:pt x="242334" y="6703284"/>
                  <a:pt x="226516" y="6711193"/>
                </a:cubicBezTo>
                <a:cubicBezTo>
                  <a:pt x="84719" y="6782091"/>
                  <a:pt x="251865" y="6708080"/>
                  <a:pt x="142626" y="6778305"/>
                </a:cubicBezTo>
                <a:cubicBezTo>
                  <a:pt x="116327" y="6795211"/>
                  <a:pt x="85881" y="6804739"/>
                  <a:pt x="58736" y="6820250"/>
                </a:cubicBezTo>
                <a:cubicBezTo>
                  <a:pt x="-2415" y="6855192"/>
                  <a:pt x="13" y="6831260"/>
                  <a:pt x="13" y="6862194"/>
                </a:cubicBezTo>
              </a:path>
            </a:pathLst>
          </a:custGeom>
          <a:ln w="190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2167361" y="114112"/>
            <a:ext cx="383310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400" b="0" i="0" u="none" strike="noStrike" kern="1200" cap="none" spc="0" normalizeH="0" baseline="0" noProof="0" dirty="0">
                <a:ln>
                  <a:noFill/>
                </a:ln>
                <a:solidFill>
                  <a:srgbClr val="1CA03F"/>
                </a:solidFill>
                <a:effectLst/>
                <a:uLnTx/>
                <a:uFillTx/>
                <a:latin typeface="Zing Rust Base" panose="00000500000000000000" pitchFamily="50" charset="0"/>
                <a:ea typeface="+mn-ea"/>
                <a:cs typeface="+mn-cs"/>
              </a:rPr>
              <a:t>Grönvita tråden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1CA03F"/>
              </a:solidFill>
              <a:effectLst/>
              <a:uLnTx/>
              <a:uFillTx/>
              <a:latin typeface="Zing Rust Base" panose="00000500000000000000" pitchFamily="50" charset="0"/>
              <a:ea typeface="+mn-ea"/>
              <a:cs typeface="+mn-cs"/>
            </a:endParaRP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2142" y="5673077"/>
            <a:ext cx="871179" cy="1074454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673261" y="0"/>
            <a:ext cx="700268" cy="68580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B042BAE7-86B8-4B3B-82D2-A7DA42114327}"/>
              </a:ext>
            </a:extLst>
          </p:cNvPr>
          <p:cNvSpPr txBox="1"/>
          <p:nvPr/>
        </p:nvSpPr>
        <p:spPr>
          <a:xfrm>
            <a:off x="1887442" y="1155339"/>
            <a:ext cx="98560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srgbClr val="13113E"/>
                </a:solidFill>
                <a:effectLst/>
                <a:uLnTx/>
                <a:uFillTx/>
                <a:latin typeface="Zing Sans Rust B" panose="00000200000000000000" pitchFamily="50" charset="0"/>
                <a:ea typeface="+mn-ea"/>
                <a:cs typeface="+mn-cs"/>
              </a:rPr>
              <a:t>Styrdokument som reglerar föreningens verksamhet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v-SE" sz="2000" b="1" i="0" u="none" strike="noStrike" kern="1200" cap="none" spc="0" normalizeH="0" baseline="0" noProof="0" dirty="0">
              <a:ln>
                <a:noFill/>
              </a:ln>
              <a:solidFill>
                <a:srgbClr val="13113E"/>
              </a:solidFill>
              <a:effectLst/>
              <a:uLnTx/>
              <a:uFillTx/>
              <a:latin typeface="Zing Sans Rust B" panose="00000200000000000000" pitchFamily="50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srgbClr val="13113E"/>
                </a:solidFill>
                <a:effectLst/>
                <a:uLnTx/>
                <a:uFillTx/>
                <a:latin typeface="Zing Sans Rust B" panose="00000200000000000000" pitchFamily="50" charset="0"/>
                <a:ea typeface="+mn-ea"/>
                <a:cs typeface="+mn-cs"/>
              </a:rPr>
              <a:t>Lätt att se vad som ska göras i de olika åldrarna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v-SE" sz="2000" b="1" i="0" u="none" strike="noStrike" kern="1200" cap="none" spc="0" normalizeH="0" baseline="0" noProof="0" dirty="0">
              <a:ln>
                <a:noFill/>
              </a:ln>
              <a:solidFill>
                <a:srgbClr val="13113E"/>
              </a:solidFill>
              <a:effectLst/>
              <a:uLnTx/>
              <a:uFillTx/>
              <a:latin typeface="Zing Sans Rust B" panose="00000200000000000000" pitchFamily="50" charset="0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sv-SE" sz="2000" b="1" i="0" u="none" strike="noStrike" kern="1200" cap="none" spc="0" normalizeH="0" baseline="0" noProof="0" dirty="0">
              <a:ln>
                <a:noFill/>
              </a:ln>
              <a:solidFill>
                <a:srgbClr val="13113E"/>
              </a:solidFill>
              <a:effectLst/>
              <a:uLnTx/>
              <a:uFillTx/>
              <a:latin typeface="Zing Sans Rust B" panose="00000200000000000000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srgbClr val="13113E"/>
                </a:solidFill>
                <a:effectLst/>
                <a:uLnTx/>
                <a:uFillTx/>
                <a:latin typeface="Zing Sans Rust B" panose="00000200000000000000" pitchFamily="50" charset="0"/>
                <a:ea typeface="+mn-ea"/>
                <a:cs typeface="+mn-cs"/>
              </a:rPr>
            </a:br>
            <a:br>
              <a:rPr kumimoji="0" lang="sv-SE" sz="1200" b="1" i="0" u="none" strike="noStrike" kern="1200" cap="none" spc="0" normalizeH="0" baseline="0" noProof="0" dirty="0">
                <a:ln>
                  <a:noFill/>
                </a:ln>
                <a:solidFill>
                  <a:srgbClr val="13113E"/>
                </a:solidFill>
                <a:effectLst/>
                <a:uLnTx/>
                <a:uFillTx/>
                <a:latin typeface="Zing Sans Rust B" panose="00000200000000000000" pitchFamily="50" charset="0"/>
                <a:ea typeface="+mn-ea"/>
                <a:cs typeface="+mn-cs"/>
              </a:rPr>
            </a:br>
            <a:endParaRPr kumimoji="0" lang="sv-SE" sz="1200" b="1" i="0" u="none" strike="noStrike" kern="1200" cap="none" spc="0" normalizeH="0" baseline="0" noProof="0" dirty="0">
              <a:ln>
                <a:noFill/>
              </a:ln>
              <a:solidFill>
                <a:srgbClr val="13113E"/>
              </a:solidFill>
              <a:effectLst/>
              <a:uLnTx/>
              <a:uFillTx/>
              <a:latin typeface="Zing Sans Rust B" panose="00000200000000000000" pitchFamily="50" charset="0"/>
              <a:ea typeface="+mn-ea"/>
              <a:cs typeface="+mn-cs"/>
            </a:endParaRP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9CD717CD-635D-43AB-B668-5BB5F6B0A6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2142" y="3238847"/>
            <a:ext cx="4765625" cy="2320107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8E3BA749-A65F-4CD5-A054-77685C5478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3016" y="3250631"/>
            <a:ext cx="5764983" cy="2308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3831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1192510" y="193114"/>
            <a:ext cx="544091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400" b="0" i="0" u="none" strike="noStrike" kern="1200" cap="none" spc="0" normalizeH="0" baseline="0" noProof="0" dirty="0">
                <a:ln>
                  <a:noFill/>
                </a:ln>
                <a:solidFill>
                  <a:srgbClr val="1CA03F"/>
                </a:solidFill>
                <a:effectLst/>
                <a:uLnTx/>
                <a:uFillTx/>
                <a:latin typeface="Zing Rust Base" panose="00000500000000000000" pitchFamily="50" charset="0"/>
                <a:ea typeface="+mn-ea"/>
                <a:cs typeface="+mn-cs"/>
              </a:rPr>
              <a:t>Välkommen till råda </a:t>
            </a:r>
            <a:r>
              <a:rPr kumimoji="0" lang="sv-SE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1CA03F"/>
                </a:solidFill>
                <a:effectLst/>
                <a:uLnTx/>
                <a:uFillTx/>
                <a:latin typeface="Zing Rust Base" panose="00000500000000000000" pitchFamily="50" charset="0"/>
                <a:ea typeface="+mn-ea"/>
                <a:cs typeface="+mn-cs"/>
              </a:rPr>
              <a:t>bk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1CA03F"/>
              </a:solidFill>
              <a:effectLst/>
              <a:uLnTx/>
              <a:uFillTx/>
              <a:latin typeface="Zing Rust Base" panose="00000500000000000000" pitchFamily="50" charset="0"/>
              <a:ea typeface="+mn-ea"/>
              <a:cs typeface="+mn-cs"/>
            </a:endParaRPr>
          </a:p>
        </p:txBody>
      </p:sp>
      <p:sp>
        <p:nvSpPr>
          <p:cNvPr id="6" name="Rektangel 5"/>
          <p:cNvSpPr/>
          <p:nvPr/>
        </p:nvSpPr>
        <p:spPr>
          <a:xfrm>
            <a:off x="338230" y="0"/>
            <a:ext cx="700268" cy="68580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ruta 6"/>
          <p:cNvSpPr txBox="1"/>
          <p:nvPr/>
        </p:nvSpPr>
        <p:spPr>
          <a:xfrm>
            <a:off x="1192510" y="1127179"/>
            <a:ext cx="9806980" cy="6627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srgbClr val="13113E"/>
                </a:solidFill>
                <a:effectLst/>
                <a:uLnTx/>
                <a:uFillTx/>
                <a:latin typeface="Zing Sans Rust B" panose="00000200000000000000" pitchFamily="50" charset="0"/>
                <a:ea typeface="+mn-ea"/>
                <a:cs typeface="+mn-cs"/>
              </a:rPr>
              <a:t>En av Västergötlands största fotbollsföreningar</a:t>
            </a:r>
            <a:b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srgbClr val="13113E"/>
                </a:solidFill>
                <a:effectLst/>
                <a:uLnTx/>
                <a:uFillTx/>
                <a:latin typeface="Zing Sans Rust B" panose="00000200000000000000" pitchFamily="50" charset="0"/>
                <a:ea typeface="+mn-ea"/>
                <a:cs typeface="+mn-cs"/>
              </a:rPr>
            </a:br>
            <a:endParaRPr kumimoji="0" lang="sv-SE" sz="2000" b="1" i="0" u="none" strike="noStrike" kern="1200" cap="none" spc="0" normalizeH="0" baseline="0" noProof="0" dirty="0">
              <a:ln>
                <a:noFill/>
              </a:ln>
              <a:solidFill>
                <a:srgbClr val="13113E"/>
              </a:solidFill>
              <a:effectLst/>
              <a:uLnTx/>
              <a:uFillTx/>
              <a:latin typeface="Zing Sans Rust B" panose="00000200000000000000" pitchFamily="50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srgbClr val="13113E"/>
                </a:solidFill>
                <a:effectLst/>
                <a:uLnTx/>
                <a:uFillTx/>
                <a:latin typeface="Zing Sans Rust B" panose="00000200000000000000" pitchFamily="50" charset="0"/>
                <a:ea typeface="+mn-ea"/>
                <a:cs typeface="+mn-cs"/>
              </a:rPr>
              <a:t>En mycket aktiv och välmående förening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v-SE" sz="2000" b="1" i="0" u="none" strike="noStrike" kern="1200" cap="none" spc="0" normalizeH="0" baseline="0" noProof="0" dirty="0">
              <a:ln>
                <a:noFill/>
              </a:ln>
              <a:solidFill>
                <a:srgbClr val="13113E"/>
              </a:solidFill>
              <a:effectLst/>
              <a:uLnTx/>
              <a:uFillTx/>
              <a:latin typeface="Zing Sans Rust B" panose="00000200000000000000" pitchFamily="50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srgbClr val="13113E"/>
                </a:solidFill>
                <a:effectLst/>
                <a:uLnTx/>
                <a:uFillTx/>
                <a:latin typeface="Zing Sans Rust B" panose="00000200000000000000" pitchFamily="50" charset="0"/>
                <a:ea typeface="+mn-ea"/>
                <a:cs typeface="+mn-cs"/>
              </a:rPr>
              <a:t>Drygt 1000 medlemmar och över 140 ledare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v-SE" sz="2000" b="1" i="0" u="none" strike="noStrike" kern="1200" cap="none" spc="0" normalizeH="0" baseline="0" noProof="0" dirty="0">
              <a:ln>
                <a:noFill/>
              </a:ln>
              <a:solidFill>
                <a:srgbClr val="13113E"/>
              </a:solidFill>
              <a:effectLst/>
              <a:uLnTx/>
              <a:uFillTx/>
              <a:latin typeface="Zing Sans Rust B" panose="00000200000000000000" pitchFamily="50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srgbClr val="13113E"/>
                </a:solidFill>
                <a:effectLst/>
                <a:uLnTx/>
                <a:uFillTx/>
                <a:latin typeface="Zing Sans Rust B" panose="00000200000000000000" pitchFamily="50" charset="0"/>
                <a:ea typeface="+mn-ea"/>
                <a:cs typeface="+mn-cs"/>
              </a:rPr>
              <a:t>750 aktiva medlemmar (40% tjejer)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v-SE" sz="2000" b="1" i="0" u="none" strike="noStrike" kern="1200" cap="none" spc="0" normalizeH="0" baseline="0" noProof="0" dirty="0">
              <a:ln>
                <a:noFill/>
              </a:ln>
              <a:solidFill>
                <a:srgbClr val="13113E"/>
              </a:solidFill>
              <a:effectLst/>
              <a:uLnTx/>
              <a:uFillTx/>
              <a:latin typeface="Zing Sans Rust B" panose="00000200000000000000" pitchFamily="50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srgbClr val="13113E"/>
                </a:solidFill>
                <a:effectLst/>
                <a:uLnTx/>
                <a:uFillTx/>
                <a:latin typeface="Zing Sans Rust B" panose="00000200000000000000" pitchFamily="50" charset="0"/>
                <a:ea typeface="+mn-ea"/>
                <a:cs typeface="+mn-cs"/>
              </a:rPr>
              <a:t>34 ungdomslag i pool- &amp; seriespel</a:t>
            </a:r>
            <a:b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srgbClr val="13113E"/>
                </a:solidFill>
                <a:effectLst/>
                <a:uLnTx/>
                <a:uFillTx/>
                <a:latin typeface="Zing Sans Rust B" panose="00000200000000000000" pitchFamily="50" charset="0"/>
                <a:ea typeface="+mn-ea"/>
                <a:cs typeface="+mn-cs"/>
              </a:rPr>
            </a:br>
            <a:endParaRPr kumimoji="0" lang="sv-SE" sz="2000" b="1" i="0" u="none" strike="noStrike" kern="1200" cap="none" spc="0" normalizeH="0" baseline="0" noProof="0" dirty="0">
              <a:ln>
                <a:noFill/>
              </a:ln>
              <a:solidFill>
                <a:srgbClr val="13113E"/>
              </a:solidFill>
              <a:effectLst/>
              <a:uLnTx/>
              <a:uFillTx/>
              <a:latin typeface="Zing Sans Rust B" panose="00000200000000000000" pitchFamily="50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srgbClr val="13113E"/>
                </a:solidFill>
                <a:effectLst/>
                <a:uLnTx/>
                <a:uFillTx/>
                <a:latin typeface="Zing Sans Rust B" panose="00000200000000000000" pitchFamily="50" charset="0"/>
                <a:ea typeface="+mn-ea"/>
                <a:cs typeface="+mn-cs"/>
              </a:rPr>
              <a:t>A-dam i div 2, A-herr i div 5</a:t>
            </a:r>
            <a:b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srgbClr val="13113E"/>
                </a:solidFill>
                <a:effectLst/>
                <a:uLnTx/>
                <a:uFillTx/>
                <a:latin typeface="Zing Sans Rust B" panose="00000200000000000000" pitchFamily="50" charset="0"/>
                <a:ea typeface="+mn-ea"/>
                <a:cs typeface="+mn-cs"/>
              </a:rPr>
            </a:br>
            <a:endParaRPr kumimoji="0" lang="sv-SE" sz="2000" b="1" i="0" u="none" strike="noStrike" kern="1200" cap="none" spc="0" normalizeH="0" baseline="0" noProof="0" dirty="0">
              <a:ln>
                <a:noFill/>
              </a:ln>
              <a:solidFill>
                <a:srgbClr val="13113E"/>
              </a:solidFill>
              <a:effectLst/>
              <a:uLnTx/>
              <a:uFillTx/>
              <a:latin typeface="Zing Sans Rust B" panose="00000200000000000000" pitchFamily="50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srgbClr val="13113E"/>
                </a:solidFill>
                <a:effectLst/>
                <a:uLnTx/>
                <a:uFillTx/>
                <a:latin typeface="Zing Sans Rust B" panose="00000200000000000000" pitchFamily="50" charset="0"/>
                <a:ea typeface="+mn-ea"/>
                <a:cs typeface="+mn-cs"/>
              </a:rPr>
              <a:t>Omsätter ca 3 miljoner SEK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v-SE" sz="2000" b="1" i="0" u="none" strike="noStrike" kern="1200" cap="none" spc="0" normalizeH="0" baseline="0" noProof="0" dirty="0">
              <a:ln>
                <a:noFill/>
              </a:ln>
              <a:solidFill>
                <a:srgbClr val="13113E"/>
              </a:solidFill>
              <a:effectLst/>
              <a:uLnTx/>
              <a:uFillTx/>
              <a:latin typeface="Zing Sans Rust B" panose="00000200000000000000" pitchFamily="50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srgbClr val="13113E"/>
                </a:solidFill>
                <a:effectLst/>
                <a:uLnTx/>
                <a:uFillTx/>
                <a:latin typeface="Zing Sans Rust B" panose="00000200000000000000" pitchFamily="50" charset="0"/>
                <a:ea typeface="+mn-ea"/>
                <a:cs typeface="+mn-cs"/>
              </a:rPr>
              <a:t>4 antal tjänster anställda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v-SE" sz="2000" b="1" i="0" u="none" strike="noStrike" kern="1200" cap="none" spc="0" normalizeH="0" baseline="0" noProof="0" dirty="0">
              <a:ln>
                <a:noFill/>
              </a:ln>
              <a:solidFill>
                <a:srgbClr val="13113E"/>
              </a:solidFill>
              <a:effectLst/>
              <a:uLnTx/>
              <a:uFillTx/>
              <a:latin typeface="Zing Sans Rust B" panose="00000200000000000000" pitchFamily="50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srgbClr val="13113E"/>
                </a:solidFill>
                <a:effectLst/>
                <a:uLnTx/>
                <a:uFillTx/>
                <a:latin typeface="Zing Sans Rust B" panose="00000200000000000000" pitchFamily="50" charset="0"/>
                <a:ea typeface="+mn-ea"/>
                <a:cs typeface="+mn-cs"/>
              </a:rPr>
              <a:t>Grönvita tråden som styrdokument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v-SE" sz="2000" b="1" i="0" u="none" strike="noStrike" kern="1200" cap="none" spc="0" normalizeH="0" baseline="0" noProof="0" dirty="0">
              <a:ln>
                <a:noFill/>
              </a:ln>
              <a:solidFill>
                <a:srgbClr val="13113E"/>
              </a:solidFill>
              <a:effectLst/>
              <a:uLnTx/>
              <a:uFillTx/>
              <a:latin typeface="Zing Sans Rust B" panose="00000200000000000000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srgbClr val="13113E"/>
                </a:solidFill>
                <a:effectLst/>
                <a:uLnTx/>
                <a:uFillTx/>
                <a:latin typeface="Zing Sans Rust B" panose="00000200000000000000" pitchFamily="50" charset="0"/>
                <a:ea typeface="+mn-ea"/>
                <a:cs typeface="+mn-cs"/>
              </a:rPr>
            </a:br>
            <a:endParaRPr kumimoji="0" lang="sv-SE" sz="2000" b="1" i="0" u="none" strike="noStrike" kern="1200" cap="none" spc="0" normalizeH="0" baseline="0" noProof="0" dirty="0">
              <a:ln>
                <a:noFill/>
              </a:ln>
              <a:solidFill>
                <a:srgbClr val="13113E"/>
              </a:solidFill>
              <a:effectLst/>
              <a:uLnTx/>
              <a:uFillTx/>
              <a:latin typeface="Zing Sans Rust B" panose="00000200000000000000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Zing Sans Rust B" panose="00000200000000000000" pitchFamily="50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A1A9AD4F-35FD-428E-BE26-D1770AA023A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4853868" y="0"/>
            <a:ext cx="73381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9652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1756815" y="110469"/>
            <a:ext cx="614302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400" b="0" i="0" u="none" strike="noStrike" kern="1200" cap="none" spc="0" normalizeH="0" baseline="0" noProof="0" dirty="0">
                <a:ln>
                  <a:noFill/>
                </a:ln>
                <a:solidFill>
                  <a:srgbClr val="1CA03F"/>
                </a:solidFill>
                <a:effectLst/>
                <a:uLnTx/>
                <a:uFillTx/>
                <a:latin typeface="Zing Rust Base" panose="00000500000000000000" pitchFamily="50" charset="0"/>
                <a:ea typeface="+mn-ea"/>
                <a:cs typeface="+mn-cs"/>
              </a:rPr>
              <a:t>Vad händer på rådavallen?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1CA03F"/>
              </a:solidFill>
              <a:effectLst/>
              <a:uLnTx/>
              <a:uFillTx/>
              <a:latin typeface="Zing Rust Base" panose="00000500000000000000" pitchFamily="50" charset="0"/>
              <a:ea typeface="+mn-ea"/>
              <a:cs typeface="+mn-cs"/>
            </a:endParaRP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2142" y="5673077"/>
            <a:ext cx="871179" cy="1074454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673261" y="0"/>
            <a:ext cx="700268" cy="68580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B042BAE7-86B8-4B3B-82D2-A7DA42114327}"/>
              </a:ext>
            </a:extLst>
          </p:cNvPr>
          <p:cNvSpPr txBox="1"/>
          <p:nvPr/>
        </p:nvSpPr>
        <p:spPr>
          <a:xfrm>
            <a:off x="1802981" y="1043730"/>
            <a:ext cx="8825869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srgbClr val="13113E"/>
                </a:solidFill>
                <a:effectLst/>
                <a:uLnTx/>
                <a:uFillTx/>
                <a:latin typeface="Zing Sans Rust B" panose="00000200000000000000" pitchFamily="50" charset="0"/>
                <a:ea typeface="+mn-ea"/>
                <a:cs typeface="+mn-cs"/>
              </a:rPr>
              <a:t>Ny Klubbchef i Thomas Hjalmarsson</a:t>
            </a:r>
            <a:b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srgbClr val="13113E"/>
                </a:solidFill>
                <a:effectLst/>
                <a:uLnTx/>
                <a:uFillTx/>
                <a:latin typeface="Zing Sans Rust B" panose="00000200000000000000" pitchFamily="50" charset="0"/>
                <a:ea typeface="+mn-ea"/>
                <a:cs typeface="+mn-cs"/>
              </a:rPr>
            </a:br>
            <a:b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srgbClr val="13113E"/>
                </a:solidFill>
                <a:effectLst/>
                <a:uLnTx/>
                <a:uFillTx/>
                <a:latin typeface="Zing Sans Rust B" panose="00000200000000000000" pitchFamily="50" charset="0"/>
                <a:ea typeface="+mn-ea"/>
                <a:cs typeface="+mn-cs"/>
              </a:rPr>
            </a:b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srgbClr val="13113E"/>
                </a:solidFill>
                <a:effectLst/>
                <a:uLnTx/>
                <a:uFillTx/>
                <a:latin typeface="Zing Sans Rust B" panose="00000200000000000000" pitchFamily="50" charset="0"/>
                <a:ea typeface="+mn-ea"/>
                <a:cs typeface="+mn-cs"/>
              </a:rPr>
              <a:t>Nytt automatiskt bevattningssystem till alla gräsplaner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2000" b="1" dirty="0">
              <a:solidFill>
                <a:srgbClr val="13113E"/>
              </a:solidFill>
              <a:latin typeface="Zing Sans Rust B" panose="00000200000000000000" pitchFamily="5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srgbClr val="13113E"/>
                </a:solidFill>
                <a:effectLst/>
                <a:uLnTx/>
                <a:uFillTx/>
                <a:latin typeface="Zing Sans Rust B" panose="00000200000000000000" pitchFamily="50" charset="0"/>
                <a:ea typeface="+mn-ea"/>
                <a:cs typeface="+mn-cs"/>
              </a:rPr>
              <a:t>Nytt ungdomsförråd för mer ordning och reda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2000" b="1" dirty="0">
              <a:solidFill>
                <a:srgbClr val="13113E"/>
              </a:solidFill>
              <a:latin typeface="Zing Sans Rust B" panose="00000200000000000000" pitchFamily="5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srgbClr val="13113E"/>
                </a:solidFill>
                <a:effectLst/>
                <a:uLnTx/>
                <a:uFillTx/>
                <a:latin typeface="Zing Sans Rust B" panose="00000200000000000000" pitchFamily="50" charset="0"/>
                <a:ea typeface="+mn-ea"/>
                <a:cs typeface="+mn-cs"/>
              </a:rPr>
              <a:t>Ny belysning på Dinaplanen under våren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2000" b="1" dirty="0">
              <a:solidFill>
                <a:srgbClr val="13113E"/>
              </a:solidFill>
              <a:latin typeface="Zing Sans Rust B" panose="00000200000000000000" pitchFamily="5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srgbClr val="13113E"/>
                </a:solidFill>
                <a:effectLst/>
                <a:uLnTx/>
                <a:uFillTx/>
                <a:latin typeface="Zing Sans Rust B" panose="00000200000000000000" pitchFamily="50" charset="0"/>
                <a:ea typeface="+mn-ea"/>
                <a:cs typeface="+mn-cs"/>
              </a:rPr>
              <a:t>Ny konstgräsmatta på Dinaplanen under hösten</a:t>
            </a:r>
            <a:b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srgbClr val="13113E"/>
                </a:solidFill>
                <a:effectLst/>
                <a:uLnTx/>
                <a:uFillTx/>
                <a:latin typeface="Zing Sans Rust B" panose="00000200000000000000" pitchFamily="50" charset="0"/>
                <a:ea typeface="+mn-ea"/>
                <a:cs typeface="+mn-cs"/>
              </a:rPr>
            </a:br>
            <a:br>
              <a:rPr kumimoji="0" lang="sv-SE" sz="1200" b="1" i="0" u="none" strike="noStrike" kern="1200" cap="none" spc="0" normalizeH="0" baseline="0" noProof="0" dirty="0">
                <a:ln>
                  <a:noFill/>
                </a:ln>
                <a:solidFill>
                  <a:srgbClr val="13113E"/>
                </a:solidFill>
                <a:effectLst/>
                <a:uLnTx/>
                <a:uFillTx/>
                <a:latin typeface="Zing Sans Rust B" panose="00000200000000000000" pitchFamily="50" charset="0"/>
                <a:ea typeface="+mn-ea"/>
                <a:cs typeface="+mn-cs"/>
              </a:rPr>
            </a:br>
            <a:endParaRPr kumimoji="0" lang="sv-SE" sz="1200" b="1" i="0" u="none" strike="noStrike" kern="1200" cap="none" spc="0" normalizeH="0" baseline="0" noProof="0" dirty="0">
              <a:ln>
                <a:noFill/>
              </a:ln>
              <a:solidFill>
                <a:srgbClr val="13113E"/>
              </a:solidFill>
              <a:effectLst/>
              <a:uLnTx/>
              <a:uFillTx/>
              <a:latin typeface="Zing Sans Rust B" panose="00000200000000000000" pitchFamily="50" charset="0"/>
              <a:ea typeface="+mn-ea"/>
              <a:cs typeface="+mn-cs"/>
            </a:endParaRP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E47E9743-DBEC-49A1-BFDD-83858D8FC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3529" y="-107879"/>
            <a:ext cx="10818471" cy="726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5423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2167361" y="282744"/>
            <a:ext cx="399179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400" b="0" i="0" u="none" strike="noStrike" kern="1200" cap="none" spc="0" normalizeH="0" baseline="0" noProof="0" dirty="0">
                <a:ln>
                  <a:noFill/>
                </a:ln>
                <a:solidFill>
                  <a:srgbClr val="1CA03F"/>
                </a:solidFill>
                <a:effectLst/>
                <a:uLnTx/>
                <a:uFillTx/>
                <a:latin typeface="Zing Rust Base" panose="00000500000000000000" pitchFamily="50" charset="0"/>
                <a:ea typeface="+mn-ea"/>
                <a:cs typeface="+mn-cs"/>
              </a:rPr>
              <a:t>medlemsrabatter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1CA03F"/>
              </a:solidFill>
              <a:effectLst/>
              <a:uLnTx/>
              <a:uFillTx/>
              <a:latin typeface="Zing Rust Base" panose="00000500000000000000" pitchFamily="50" charset="0"/>
              <a:ea typeface="+mn-ea"/>
              <a:cs typeface="+mn-cs"/>
            </a:endParaRP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2142" y="5673077"/>
            <a:ext cx="871179" cy="1074454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673261" y="0"/>
            <a:ext cx="700268" cy="68580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47FCBB6A-9DFA-48AF-911A-2AE4D37C13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7361" y="1354016"/>
            <a:ext cx="7056325" cy="294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656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1271622" y="110469"/>
            <a:ext cx="483337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400" b="0" i="0" u="none" strike="noStrike" kern="1200" cap="none" spc="0" normalizeH="0" baseline="0" noProof="0" dirty="0">
                <a:ln>
                  <a:noFill/>
                </a:ln>
                <a:solidFill>
                  <a:srgbClr val="1CA03F"/>
                </a:solidFill>
                <a:effectLst/>
                <a:uLnTx/>
                <a:uFillTx/>
                <a:latin typeface="Zing Rust Base" panose="00000500000000000000" pitchFamily="50" charset="0"/>
                <a:ea typeface="+mn-ea"/>
                <a:cs typeface="+mn-cs"/>
              </a:rPr>
              <a:t>Kiosk och bollkallar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1CA03F"/>
              </a:solidFill>
              <a:effectLst/>
              <a:uLnTx/>
              <a:uFillTx/>
              <a:latin typeface="Zing Rust Base" panose="00000500000000000000" pitchFamily="50" charset="0"/>
              <a:ea typeface="+mn-ea"/>
              <a:cs typeface="+mn-cs"/>
            </a:endParaRP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2142" y="5673077"/>
            <a:ext cx="871179" cy="1074454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318697" y="0"/>
            <a:ext cx="700268" cy="68580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B042BAE7-86B8-4B3B-82D2-A7DA42114327}"/>
              </a:ext>
            </a:extLst>
          </p:cNvPr>
          <p:cNvSpPr txBox="1"/>
          <p:nvPr/>
        </p:nvSpPr>
        <p:spPr>
          <a:xfrm>
            <a:off x="1271622" y="1120676"/>
            <a:ext cx="9822476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sz="2000" b="1" dirty="0">
                <a:solidFill>
                  <a:srgbClr val="13113E"/>
                </a:solidFill>
                <a:latin typeface="Zing Sans Rust B" panose="00000200000000000000" pitchFamily="50" charset="0"/>
              </a:rPr>
              <a:t>VECKA 20 (13-19 maj)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v-SE" sz="2000" b="1" i="0" u="none" strike="noStrike" kern="1200" cap="none" spc="0" normalizeH="0" baseline="0" noProof="0" dirty="0">
              <a:ln>
                <a:noFill/>
              </a:ln>
              <a:solidFill>
                <a:srgbClr val="13113E"/>
              </a:solidFill>
              <a:effectLst/>
              <a:uLnTx/>
              <a:uFillTx/>
              <a:latin typeface="Zing Sans Rust B" panose="00000200000000000000" pitchFamily="50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sz="2000" b="1" dirty="0">
                <a:solidFill>
                  <a:srgbClr val="13113E"/>
                </a:solidFill>
                <a:latin typeface="Zing Sans Rust B" panose="00000200000000000000" pitchFamily="50" charset="0"/>
              </a:rPr>
              <a:t>Helger samt vardagar med match 15 år och uppåt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v-SE" sz="2000" b="1" i="0" u="none" strike="noStrike" kern="1200" cap="none" spc="0" normalizeH="0" baseline="0" noProof="0" dirty="0">
              <a:ln>
                <a:noFill/>
              </a:ln>
              <a:solidFill>
                <a:srgbClr val="13113E"/>
              </a:solidFill>
              <a:effectLst/>
              <a:uLnTx/>
              <a:uFillTx/>
              <a:latin typeface="Zing Sans Rust B" panose="00000200000000000000" pitchFamily="50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sz="2000" b="1" dirty="0">
                <a:solidFill>
                  <a:srgbClr val="13113E"/>
                </a:solidFill>
                <a:latin typeface="Zing Sans Rust B" panose="00000200000000000000" pitchFamily="50" charset="0"/>
              </a:rPr>
              <a:t>Vi går efter turordning i laget (dokument finns på laget.se)</a:t>
            </a:r>
            <a:endParaRPr kumimoji="0" lang="sv-SE" sz="2000" b="1" i="0" u="none" strike="noStrike" kern="1200" cap="none" spc="0" normalizeH="0" baseline="0" noProof="0" dirty="0">
              <a:ln>
                <a:noFill/>
              </a:ln>
              <a:solidFill>
                <a:srgbClr val="13113E"/>
              </a:solidFill>
              <a:effectLst/>
              <a:uLnTx/>
              <a:uFillTx/>
              <a:latin typeface="Zing Sans Rust B" panose="00000200000000000000" pitchFamily="50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v-SE" sz="2000" b="1" i="0" u="none" strike="noStrike" kern="1200" cap="none" spc="0" normalizeH="0" baseline="0" noProof="0" dirty="0">
              <a:ln>
                <a:noFill/>
              </a:ln>
              <a:solidFill>
                <a:srgbClr val="13113E"/>
              </a:solidFill>
              <a:effectLst/>
              <a:uLnTx/>
              <a:uFillTx/>
              <a:latin typeface="Zing Sans Rust B" panose="00000200000000000000" pitchFamily="50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srgbClr val="13113E"/>
                </a:solidFill>
                <a:effectLst/>
                <a:uLnTx/>
                <a:uFillTx/>
                <a:latin typeface="Zing Sans Rust B" panose="00000200000000000000" pitchFamily="50" charset="0"/>
                <a:ea typeface="+mn-ea"/>
                <a:cs typeface="+mn-cs"/>
              </a:rPr>
              <a:t>Bollkallar i samband med A-lagsmatch fredag den 17 maj</a:t>
            </a:r>
            <a:b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srgbClr val="13113E"/>
                </a:solidFill>
                <a:effectLst/>
                <a:uLnTx/>
                <a:uFillTx/>
                <a:latin typeface="Zing Sans Rust B" panose="00000200000000000000" pitchFamily="50" charset="0"/>
                <a:ea typeface="+mn-ea"/>
                <a:cs typeface="+mn-cs"/>
              </a:rPr>
            </a:br>
            <a:endParaRPr kumimoji="0" lang="sv-SE" sz="2000" b="1" i="0" u="none" strike="noStrike" kern="1200" cap="none" spc="0" normalizeH="0" baseline="0" noProof="0" dirty="0">
              <a:ln>
                <a:noFill/>
              </a:ln>
              <a:solidFill>
                <a:srgbClr val="13113E"/>
              </a:solidFill>
              <a:effectLst/>
              <a:uLnTx/>
              <a:uFillTx/>
              <a:latin typeface="Zing Sans Rust B" panose="00000200000000000000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srgbClr val="13113E"/>
                </a:solidFill>
                <a:effectLst/>
                <a:uLnTx/>
                <a:uFillTx/>
                <a:latin typeface="Zing Sans Rust B" panose="00000200000000000000" pitchFamily="50" charset="0"/>
                <a:ea typeface="+mn-ea"/>
                <a:cs typeface="+mn-cs"/>
              </a:rPr>
            </a:br>
            <a:br>
              <a:rPr kumimoji="0" lang="sv-SE" sz="1200" b="1" i="0" u="none" strike="noStrike" kern="1200" cap="none" spc="0" normalizeH="0" baseline="0" noProof="0" dirty="0">
                <a:ln>
                  <a:noFill/>
                </a:ln>
                <a:solidFill>
                  <a:srgbClr val="13113E"/>
                </a:solidFill>
                <a:effectLst/>
                <a:uLnTx/>
                <a:uFillTx/>
                <a:latin typeface="Zing Sans Rust B" panose="00000200000000000000" pitchFamily="50" charset="0"/>
                <a:ea typeface="+mn-ea"/>
                <a:cs typeface="+mn-cs"/>
              </a:rPr>
            </a:br>
            <a:endParaRPr kumimoji="0" lang="sv-SE" sz="1200" b="1" i="0" u="none" strike="noStrike" kern="1200" cap="none" spc="0" normalizeH="0" baseline="0" noProof="0" dirty="0">
              <a:ln>
                <a:noFill/>
              </a:ln>
              <a:solidFill>
                <a:srgbClr val="13113E"/>
              </a:solidFill>
              <a:effectLst/>
              <a:uLnTx/>
              <a:uFillTx/>
              <a:latin typeface="Zing Sans Rust B" panose="00000200000000000000" pitchFamily="50" charset="0"/>
              <a:ea typeface="+mn-ea"/>
              <a:cs typeface="+mn-cs"/>
            </a:endParaRP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CB978EA8-0AA5-47C0-AE4C-B870641CA4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476" y="3592329"/>
            <a:ext cx="5615622" cy="315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4019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2167361" y="114112"/>
            <a:ext cx="795461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400" b="0" i="0" u="none" strike="noStrike" kern="1200" cap="none" spc="0" normalizeH="0" baseline="0" noProof="0" dirty="0">
                <a:ln>
                  <a:noFill/>
                </a:ln>
                <a:solidFill>
                  <a:srgbClr val="1CA03F"/>
                </a:solidFill>
                <a:effectLst/>
                <a:uLnTx/>
                <a:uFillTx/>
                <a:latin typeface="Zing Rust Base" panose="00000500000000000000" pitchFamily="50" charset="0"/>
                <a:ea typeface="+mn-ea"/>
                <a:cs typeface="+mn-cs"/>
              </a:rPr>
              <a:t>Försäljnings- och arbetsaktiviteter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1CA03F"/>
              </a:solidFill>
              <a:effectLst/>
              <a:uLnTx/>
              <a:uFillTx/>
              <a:latin typeface="Zing Rust Base" panose="00000500000000000000" pitchFamily="50" charset="0"/>
              <a:ea typeface="+mn-ea"/>
              <a:cs typeface="+mn-cs"/>
            </a:endParaRP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2142" y="5673077"/>
            <a:ext cx="871179" cy="1074454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673261" y="0"/>
            <a:ext cx="700268" cy="68580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088EF626-75AD-40E3-9EB5-5CA7E3021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6155" y="1904787"/>
            <a:ext cx="6811575" cy="331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4580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1566670" y="47000"/>
            <a:ext cx="245612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400" b="0" i="0" u="none" strike="noStrike" kern="1200" cap="none" spc="0" normalizeH="0" baseline="0" noProof="0" dirty="0">
                <a:ln>
                  <a:noFill/>
                </a:ln>
                <a:solidFill>
                  <a:srgbClr val="1CA03F"/>
                </a:solidFill>
                <a:effectLst/>
                <a:uLnTx/>
                <a:uFillTx/>
                <a:latin typeface="Zing Rust Base" panose="00000500000000000000" pitchFamily="50" charset="0"/>
                <a:ea typeface="+mn-ea"/>
                <a:cs typeface="+mn-cs"/>
              </a:rPr>
              <a:t>träningar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1CA03F"/>
              </a:solidFill>
              <a:effectLst/>
              <a:uLnTx/>
              <a:uFillTx/>
              <a:latin typeface="Zing Rust Base" panose="00000500000000000000" pitchFamily="50" charset="0"/>
              <a:ea typeface="+mn-ea"/>
              <a:cs typeface="+mn-cs"/>
            </a:endParaRP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3149" y="5622743"/>
            <a:ext cx="871179" cy="1074454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673261" y="0"/>
            <a:ext cx="700268" cy="68580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2B316134-1619-40C3-9164-B0D9B31C646D}"/>
              </a:ext>
            </a:extLst>
          </p:cNvPr>
          <p:cNvSpPr/>
          <p:nvPr/>
        </p:nvSpPr>
        <p:spPr>
          <a:xfrm>
            <a:off x="1566670" y="890527"/>
            <a:ext cx="521490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sv-SE" sz="1200" b="1" i="0" u="none" strike="noStrike" kern="1200" cap="none" spc="0" normalizeH="0" baseline="0" noProof="0" dirty="0">
                <a:ln>
                  <a:noFill/>
                </a:ln>
                <a:solidFill>
                  <a:srgbClr val="13113E"/>
                </a:solidFill>
                <a:effectLst/>
                <a:uLnTx/>
                <a:uFillTx/>
                <a:latin typeface="Zing Sans Rust B" panose="00000200000000000000" pitchFamily="50" charset="0"/>
                <a:ea typeface="+mn-ea"/>
                <a:cs typeface="+mn-cs"/>
              </a:rPr>
            </a:br>
            <a:br>
              <a:rPr kumimoji="0" lang="sv-SE" sz="1200" b="1" i="0" u="none" strike="noStrike" kern="1200" cap="none" spc="0" normalizeH="0" baseline="0" noProof="0" dirty="0">
                <a:ln>
                  <a:noFill/>
                </a:ln>
                <a:solidFill>
                  <a:srgbClr val="13113E"/>
                </a:solidFill>
                <a:effectLst/>
                <a:uLnTx/>
                <a:uFillTx/>
                <a:latin typeface="Zing Sans Rust B" panose="00000200000000000000" pitchFamily="50" charset="0"/>
                <a:ea typeface="+mn-ea"/>
                <a:cs typeface="+mn-cs"/>
              </a:rPr>
            </a:br>
            <a:br>
              <a:rPr kumimoji="0" lang="sv-SE" sz="1200" b="1" i="0" u="none" strike="noStrike" kern="1200" cap="none" spc="0" normalizeH="0" baseline="0" noProof="0" dirty="0">
                <a:ln>
                  <a:noFill/>
                </a:ln>
                <a:solidFill>
                  <a:srgbClr val="13113E"/>
                </a:solidFill>
                <a:effectLst/>
                <a:uLnTx/>
                <a:uFillTx/>
                <a:latin typeface="Zing Sans Rust B" panose="00000200000000000000" pitchFamily="50" charset="0"/>
                <a:ea typeface="+mn-ea"/>
                <a:cs typeface="+mn-cs"/>
              </a:rPr>
            </a:b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srgbClr val="13113E"/>
                </a:solidFill>
                <a:effectLst/>
                <a:uLnTx/>
                <a:uFillTx/>
                <a:latin typeface="Zing Sans Rust B" panose="00000200000000000000" pitchFamily="50" charset="0"/>
                <a:ea typeface="+mn-ea"/>
                <a:cs typeface="+mn-cs"/>
              </a:rPr>
              <a:t>April</a:t>
            </a:r>
            <a:br>
              <a:rPr kumimoji="0" lang="sv-SE" sz="1200" b="1" i="0" u="none" strike="noStrike" kern="1200" cap="none" spc="0" normalizeH="0" baseline="0" noProof="0" dirty="0">
                <a:ln>
                  <a:noFill/>
                </a:ln>
                <a:solidFill>
                  <a:srgbClr val="13113E"/>
                </a:solidFill>
                <a:effectLst/>
                <a:uLnTx/>
                <a:uFillTx/>
                <a:latin typeface="Zing Sans Rust B" panose="00000200000000000000" pitchFamily="50" charset="0"/>
                <a:ea typeface="+mn-ea"/>
                <a:cs typeface="+mn-cs"/>
              </a:rPr>
            </a:br>
            <a:r>
              <a:rPr kumimoji="0" lang="sv-SE" sz="1200" b="1" i="0" u="none" strike="noStrike" kern="1200" cap="none" spc="0" normalizeH="0" baseline="0" noProof="0" dirty="0">
                <a:ln>
                  <a:noFill/>
                </a:ln>
                <a:solidFill>
                  <a:srgbClr val="13113E"/>
                </a:solidFill>
                <a:effectLst/>
                <a:uLnTx/>
                <a:uFillTx/>
                <a:latin typeface="Zing Sans Rust B" panose="00000200000000000000" pitchFamily="50" charset="0"/>
                <a:ea typeface="+mn-ea"/>
                <a:cs typeface="+mn-cs"/>
              </a:rPr>
              <a:t>Under försäsong  har vi haft </a:t>
            </a:r>
            <a:r>
              <a:rPr lang="sv-SE" sz="1200" b="1" dirty="0">
                <a:solidFill>
                  <a:srgbClr val="13113E"/>
                </a:solidFill>
                <a:latin typeface="Zing Sans Rust B" panose="00000200000000000000" pitchFamily="50" charset="0"/>
              </a:rPr>
              <a:t>fokus på </a:t>
            </a:r>
            <a:r>
              <a:rPr lang="sv-SE" sz="1200" b="1" dirty="0" err="1">
                <a:solidFill>
                  <a:srgbClr val="13113E"/>
                </a:solidFill>
                <a:latin typeface="Zing Sans Rust B" panose="00000200000000000000" pitchFamily="50" charset="0"/>
              </a:rPr>
              <a:t>fys</a:t>
            </a:r>
            <a:r>
              <a:rPr lang="sv-SE" sz="1200" b="1" dirty="0">
                <a:solidFill>
                  <a:srgbClr val="13113E"/>
                </a:solidFill>
                <a:latin typeface="Zing Sans Rust B" panose="00000200000000000000" pitchFamily="50" charset="0"/>
              </a:rPr>
              <a:t> och tränat på konstgräs när tid har funnits.</a:t>
            </a:r>
            <a:endParaRPr kumimoji="0" lang="sv-SE" sz="1200" b="1" i="0" u="none" strike="noStrike" kern="1200" cap="none" spc="0" normalizeH="0" baseline="0" noProof="0" dirty="0">
              <a:ln>
                <a:noFill/>
              </a:ln>
              <a:solidFill>
                <a:srgbClr val="13113E"/>
              </a:solidFill>
              <a:effectLst/>
              <a:uLnTx/>
              <a:uFillTx/>
              <a:latin typeface="Zing Sans Rust B" panose="00000200000000000000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1" i="0" u="none" strike="noStrike" kern="1200" cap="none" spc="0" normalizeH="0" baseline="0" noProof="0" dirty="0">
              <a:ln>
                <a:noFill/>
              </a:ln>
              <a:solidFill>
                <a:srgbClr val="13113E"/>
              </a:solidFill>
              <a:effectLst/>
              <a:uLnTx/>
              <a:uFillTx/>
              <a:latin typeface="Zing Sans Rust B" panose="00000200000000000000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srgbClr val="13113E"/>
                </a:solidFill>
                <a:effectLst/>
                <a:uLnTx/>
                <a:uFillTx/>
                <a:latin typeface="Zing Sans Rust B" panose="00000200000000000000" pitchFamily="50" charset="0"/>
                <a:ea typeface="+mn-ea"/>
                <a:cs typeface="+mn-cs"/>
              </a:rPr>
            </a:b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srgbClr val="13113E"/>
                </a:solidFill>
                <a:effectLst/>
                <a:uLnTx/>
                <a:uFillTx/>
                <a:latin typeface="Zing Sans Rust B" panose="00000200000000000000" pitchFamily="50" charset="0"/>
                <a:ea typeface="+mn-ea"/>
                <a:cs typeface="+mn-cs"/>
              </a:rPr>
              <a:t>Maj - Juni</a:t>
            </a:r>
            <a:br>
              <a:rPr kumimoji="0" lang="sv-SE" sz="1200" b="1" i="0" u="none" strike="noStrike" kern="1200" cap="none" spc="0" normalizeH="0" baseline="0" noProof="0" dirty="0">
                <a:ln>
                  <a:noFill/>
                </a:ln>
                <a:solidFill>
                  <a:srgbClr val="13113E"/>
                </a:solidFill>
                <a:effectLst/>
                <a:uLnTx/>
                <a:uFillTx/>
                <a:latin typeface="Zing Sans Rust B" panose="00000200000000000000" pitchFamily="50" charset="0"/>
                <a:ea typeface="+mn-ea"/>
                <a:cs typeface="+mn-cs"/>
              </a:rPr>
            </a:br>
            <a:r>
              <a:rPr kumimoji="0" lang="sv-SE" sz="1200" b="1" i="0" u="none" strike="noStrike" kern="1200" cap="none" spc="0" normalizeH="0" baseline="0" noProof="0" dirty="0">
                <a:ln>
                  <a:noFill/>
                </a:ln>
                <a:solidFill>
                  <a:srgbClr val="13113E"/>
                </a:solidFill>
                <a:effectLst/>
                <a:uLnTx/>
                <a:uFillTx/>
                <a:latin typeface="Zing Sans Rust B" panose="00000200000000000000" pitchFamily="50" charset="0"/>
                <a:ea typeface="+mn-ea"/>
                <a:cs typeface="+mn-cs"/>
              </a:rPr>
              <a:t>Vårsäsong med träning 2-3 gånger i veckan.</a:t>
            </a:r>
            <a:br>
              <a:rPr kumimoji="0" lang="sv-SE" sz="1200" b="1" i="0" u="none" strike="noStrike" kern="1200" cap="none" spc="0" normalizeH="0" baseline="0" noProof="0" dirty="0">
                <a:ln>
                  <a:noFill/>
                </a:ln>
                <a:solidFill>
                  <a:srgbClr val="13113E"/>
                </a:solidFill>
                <a:effectLst/>
                <a:uLnTx/>
                <a:uFillTx/>
                <a:latin typeface="Zing Sans Rust B" panose="00000200000000000000" pitchFamily="50" charset="0"/>
                <a:ea typeface="+mn-ea"/>
                <a:cs typeface="+mn-cs"/>
              </a:rPr>
            </a:br>
            <a:r>
              <a:rPr kumimoji="0" lang="sv-SE" sz="1200" b="1" i="0" u="none" strike="noStrike" kern="1200" cap="none" spc="0" normalizeH="0" baseline="0" noProof="0" dirty="0">
                <a:ln>
                  <a:noFill/>
                </a:ln>
                <a:solidFill>
                  <a:srgbClr val="13113E"/>
                </a:solidFill>
                <a:effectLst/>
                <a:uLnTx/>
                <a:uFillTx/>
                <a:latin typeface="Zing Sans Rust B" panose="00000200000000000000" pitchFamily="50" charset="0"/>
                <a:ea typeface="+mn-ea"/>
                <a:cs typeface="+mn-cs"/>
              </a:rPr>
              <a:t>Sista träning fredag 28 juni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1" i="0" u="none" strike="noStrike" kern="1200" cap="none" spc="0" normalizeH="0" baseline="0" noProof="0" dirty="0">
              <a:ln>
                <a:noFill/>
              </a:ln>
              <a:solidFill>
                <a:srgbClr val="13113E"/>
              </a:solidFill>
              <a:effectLst/>
              <a:uLnTx/>
              <a:uFillTx/>
              <a:latin typeface="Zing Sans Rust B" panose="00000200000000000000" pitchFamily="50" charset="0"/>
              <a:ea typeface="+mn-ea"/>
              <a:cs typeface="+mn-cs"/>
            </a:endParaRPr>
          </a:p>
          <a:p>
            <a:pPr>
              <a:defRPr/>
            </a:pPr>
            <a:b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srgbClr val="13113E"/>
                </a:solidFill>
                <a:effectLst/>
                <a:uLnTx/>
                <a:uFillTx/>
                <a:latin typeface="Zing Sans Rust B" panose="00000200000000000000" pitchFamily="50" charset="0"/>
                <a:ea typeface="+mn-ea"/>
                <a:cs typeface="+mn-cs"/>
              </a:rPr>
            </a:b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srgbClr val="13113E"/>
                </a:solidFill>
                <a:effectLst/>
                <a:uLnTx/>
                <a:uFillTx/>
                <a:latin typeface="Zing Sans Rust B" panose="00000200000000000000" pitchFamily="50" charset="0"/>
                <a:ea typeface="+mn-ea"/>
                <a:cs typeface="+mn-cs"/>
              </a:rPr>
              <a:t>Augusti - September</a:t>
            </a:r>
            <a:br>
              <a:rPr kumimoji="0" lang="sv-SE" sz="1200" b="1" i="0" u="none" strike="noStrike" kern="1200" cap="none" spc="0" normalizeH="0" baseline="0" noProof="0" dirty="0">
                <a:ln>
                  <a:noFill/>
                </a:ln>
                <a:solidFill>
                  <a:srgbClr val="13113E"/>
                </a:solidFill>
                <a:effectLst/>
                <a:uLnTx/>
                <a:uFillTx/>
                <a:latin typeface="Zing Sans Rust B" panose="00000200000000000000" pitchFamily="50" charset="0"/>
                <a:ea typeface="+mn-ea"/>
                <a:cs typeface="+mn-cs"/>
              </a:rPr>
            </a:br>
            <a:r>
              <a:rPr lang="sv-SE" sz="1200" b="1" dirty="0">
                <a:solidFill>
                  <a:srgbClr val="13113E"/>
                </a:solidFill>
                <a:latin typeface="Zing Sans Rust B" panose="00000200000000000000" pitchFamily="50" charset="0"/>
              </a:rPr>
              <a:t>Höstsäsong med träning 2-3 gånger i veckan. </a:t>
            </a:r>
            <a:br>
              <a:rPr lang="sv-SE" sz="1200" b="1" dirty="0">
                <a:solidFill>
                  <a:srgbClr val="13113E"/>
                </a:solidFill>
                <a:latin typeface="Zing Sans Rust B" panose="00000200000000000000" pitchFamily="50" charset="0"/>
              </a:rPr>
            </a:br>
            <a:r>
              <a:rPr lang="sv-SE" sz="1200" b="1" dirty="0">
                <a:solidFill>
                  <a:srgbClr val="13113E"/>
                </a:solidFill>
                <a:latin typeface="Zing Sans Rust B" panose="00000200000000000000" pitchFamily="50" charset="0"/>
              </a:rPr>
              <a:t>Första träningen under vecka 32. </a:t>
            </a:r>
            <a:br>
              <a:rPr lang="sv-SE" sz="1200" b="1" dirty="0">
                <a:solidFill>
                  <a:srgbClr val="13113E"/>
                </a:solidFill>
                <a:latin typeface="Zing Sans Rust B" panose="00000200000000000000" pitchFamily="50" charset="0"/>
              </a:rPr>
            </a:br>
            <a:r>
              <a:rPr lang="sv-SE" sz="1200" b="1" dirty="0">
                <a:solidFill>
                  <a:srgbClr val="13113E"/>
                </a:solidFill>
                <a:latin typeface="Zing Sans Rust B" panose="00000200000000000000" pitchFamily="50" charset="0"/>
              </a:rPr>
              <a:t>Sista träningen torsdag 25 september.</a:t>
            </a:r>
          </a:p>
          <a:p>
            <a:pPr lvl="0">
              <a:defRPr/>
            </a:pPr>
            <a:br>
              <a:rPr kumimoji="0" lang="sv-SE" sz="1200" b="1" i="0" u="none" strike="noStrike" kern="1200" cap="none" spc="0" normalizeH="0" baseline="0" noProof="0" dirty="0">
                <a:ln>
                  <a:noFill/>
                </a:ln>
                <a:solidFill>
                  <a:srgbClr val="13113E"/>
                </a:solidFill>
                <a:effectLst/>
                <a:uLnTx/>
                <a:uFillTx/>
                <a:latin typeface="Zing Sans Rust B" panose="00000200000000000000" pitchFamily="50" charset="0"/>
                <a:ea typeface="+mn-ea"/>
                <a:cs typeface="+mn-cs"/>
              </a:rPr>
            </a:br>
            <a:br>
              <a:rPr kumimoji="0" lang="sv-SE" sz="1200" b="1" i="0" u="none" strike="noStrike" kern="1200" cap="none" spc="0" normalizeH="0" baseline="0" noProof="0" dirty="0">
                <a:ln>
                  <a:noFill/>
                </a:ln>
                <a:solidFill>
                  <a:srgbClr val="13113E"/>
                </a:solidFill>
                <a:effectLst/>
                <a:uLnTx/>
                <a:uFillTx/>
                <a:latin typeface="Zing Sans Rust B" panose="00000200000000000000" pitchFamily="50" charset="0"/>
                <a:ea typeface="+mn-ea"/>
                <a:cs typeface="+mn-cs"/>
              </a:rPr>
            </a:br>
            <a:br>
              <a:rPr kumimoji="0" lang="sv-SE" sz="1200" b="1" i="0" u="none" strike="noStrike" kern="1200" cap="none" spc="0" normalizeH="0" baseline="0" noProof="0" dirty="0">
                <a:ln>
                  <a:noFill/>
                </a:ln>
                <a:solidFill>
                  <a:srgbClr val="13113E"/>
                </a:solidFill>
                <a:effectLst/>
                <a:uLnTx/>
                <a:uFillTx/>
                <a:latin typeface="Zing Sans Rust B" panose="00000200000000000000" pitchFamily="50" charset="0"/>
                <a:ea typeface="+mn-ea"/>
                <a:cs typeface="+mn-cs"/>
              </a:rPr>
            </a:br>
            <a:endParaRPr kumimoji="0" lang="sv-SE" sz="1200" b="1" i="0" u="none" strike="noStrike" kern="1200" cap="none" spc="0" normalizeH="0" baseline="0" noProof="0" dirty="0">
              <a:ln>
                <a:noFill/>
              </a:ln>
              <a:solidFill>
                <a:srgbClr val="13113E"/>
              </a:solidFill>
              <a:effectLst/>
              <a:uLnTx/>
              <a:uFillTx/>
              <a:latin typeface="Zing Sans Rust B" panose="00000200000000000000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sv-SE" sz="1200" b="1" i="0" u="none" strike="noStrike" kern="1200" cap="none" spc="0" normalizeH="0" baseline="0" noProof="0" dirty="0">
                <a:ln>
                  <a:noFill/>
                </a:ln>
                <a:solidFill>
                  <a:srgbClr val="13113E"/>
                </a:solidFill>
                <a:effectLst/>
                <a:uLnTx/>
                <a:uFillTx/>
                <a:latin typeface="Zing Sans Rust B" panose="00000200000000000000" pitchFamily="50" charset="0"/>
                <a:ea typeface="+mn-ea"/>
                <a:cs typeface="+mn-cs"/>
              </a:rPr>
            </a:br>
            <a:br>
              <a:rPr kumimoji="0" lang="sv-SE" sz="1200" b="1" i="0" u="none" strike="noStrike" kern="1200" cap="none" spc="0" normalizeH="0" baseline="0" noProof="0" dirty="0">
                <a:ln>
                  <a:noFill/>
                </a:ln>
                <a:solidFill>
                  <a:srgbClr val="13113E"/>
                </a:solidFill>
                <a:effectLst/>
                <a:uLnTx/>
                <a:uFillTx/>
                <a:latin typeface="Zing Sans Rust B" panose="00000200000000000000" pitchFamily="50" charset="0"/>
                <a:ea typeface="+mn-ea"/>
                <a:cs typeface="+mn-cs"/>
              </a:rPr>
            </a:br>
            <a:br>
              <a:rPr kumimoji="0" lang="sv-SE" sz="1200" b="1" i="0" u="none" strike="noStrike" kern="1200" cap="none" spc="0" normalizeH="0" baseline="0" noProof="0" dirty="0">
                <a:ln>
                  <a:noFill/>
                </a:ln>
                <a:solidFill>
                  <a:srgbClr val="13113E"/>
                </a:solidFill>
                <a:effectLst/>
                <a:uLnTx/>
                <a:uFillTx/>
                <a:latin typeface="Zing Sans Rust B" panose="00000200000000000000" pitchFamily="50" charset="0"/>
                <a:ea typeface="+mn-ea"/>
                <a:cs typeface="+mn-cs"/>
              </a:rPr>
            </a:br>
            <a:br>
              <a:rPr kumimoji="0" lang="sv-SE" sz="1200" b="1" i="0" u="none" strike="noStrike" kern="1200" cap="none" spc="0" normalizeH="0" baseline="0" noProof="0" dirty="0">
                <a:ln>
                  <a:noFill/>
                </a:ln>
                <a:solidFill>
                  <a:srgbClr val="13113E"/>
                </a:solidFill>
                <a:effectLst/>
                <a:uLnTx/>
                <a:uFillTx/>
                <a:latin typeface="Zing Sans Rust B" panose="00000200000000000000" pitchFamily="50" charset="0"/>
                <a:ea typeface="+mn-ea"/>
                <a:cs typeface="+mn-cs"/>
              </a:rPr>
            </a:br>
            <a:endParaRPr kumimoji="0" lang="sv-SE" sz="1200" b="1" i="0" u="none" strike="noStrike" kern="1200" cap="none" spc="0" normalizeH="0" baseline="0" noProof="0" dirty="0">
              <a:ln>
                <a:noFill/>
              </a:ln>
              <a:solidFill>
                <a:srgbClr val="13113E"/>
              </a:solidFill>
              <a:effectLst/>
              <a:uLnTx/>
              <a:uFillTx/>
              <a:latin typeface="Zing Sans Rust B" panose="00000200000000000000" pitchFamily="50" charset="0"/>
              <a:ea typeface="+mn-ea"/>
              <a:cs typeface="+mn-cs"/>
            </a:endParaRPr>
          </a:p>
        </p:txBody>
      </p:sp>
      <p:cxnSp>
        <p:nvCxnSpPr>
          <p:cNvPr id="5" name="Rak koppling 4">
            <a:extLst>
              <a:ext uri="{FF2B5EF4-FFF2-40B4-BE49-F238E27FC236}">
                <a16:creationId xmlns:a16="http://schemas.microsoft.com/office/drawing/2014/main" id="{B4AB478C-E847-4A73-A081-9483A8BD37B6}"/>
              </a:ext>
            </a:extLst>
          </p:cNvPr>
          <p:cNvCxnSpPr/>
          <p:nvPr/>
        </p:nvCxnSpPr>
        <p:spPr>
          <a:xfrm>
            <a:off x="1749669" y="1890346"/>
            <a:ext cx="4281853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ak koppling 9">
            <a:extLst>
              <a:ext uri="{FF2B5EF4-FFF2-40B4-BE49-F238E27FC236}">
                <a16:creationId xmlns:a16="http://schemas.microsoft.com/office/drawing/2014/main" id="{A3693004-996F-4FDD-BAB8-E794026A3010}"/>
              </a:ext>
            </a:extLst>
          </p:cNvPr>
          <p:cNvCxnSpPr/>
          <p:nvPr/>
        </p:nvCxnSpPr>
        <p:spPr>
          <a:xfrm>
            <a:off x="1629507" y="5427785"/>
            <a:ext cx="4281853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Bildobjekt 6">
            <a:extLst>
              <a:ext uri="{FF2B5EF4-FFF2-40B4-BE49-F238E27FC236}">
                <a16:creationId xmlns:a16="http://schemas.microsoft.com/office/drawing/2014/main" id="{F703FAA6-B22D-4C0B-AA5E-5E92D92BDB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69191" y="1029347"/>
            <a:ext cx="5387380" cy="404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1189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71363</TotalTime>
  <Words>659</Words>
  <Application>Microsoft Office PowerPoint</Application>
  <PresentationFormat>Bredbild</PresentationFormat>
  <Paragraphs>144</Paragraphs>
  <Slides>21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6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21</vt:i4>
      </vt:variant>
    </vt:vector>
  </HeadingPairs>
  <TitlesOfParts>
    <vt:vector size="28" baseType="lpstr">
      <vt:lpstr>ＭＳ Ｐゴシック</vt:lpstr>
      <vt:lpstr>Arial</vt:lpstr>
      <vt:lpstr>Calibri</vt:lpstr>
      <vt:lpstr>Calibri Light</vt:lpstr>
      <vt:lpstr>Zing Rust Base</vt:lpstr>
      <vt:lpstr>Zing Sans Rust B</vt:lpstr>
      <vt:lpstr>Office-tema</vt:lpstr>
      <vt:lpstr>PowerPoint-presentation</vt:lpstr>
      <vt:lpstr>Råda BK P11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>Gunnar Dafgård 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Matilda Ward</dc:creator>
  <cp:lastModifiedBy>Landgren Louise (2802)</cp:lastModifiedBy>
  <cp:revision>336</cp:revision>
  <cp:lastPrinted>2020-10-01T14:38:57Z</cp:lastPrinted>
  <dcterms:created xsi:type="dcterms:W3CDTF">2019-11-07T11:42:42Z</dcterms:created>
  <dcterms:modified xsi:type="dcterms:W3CDTF">2024-04-23T11:29:12Z</dcterms:modified>
</cp:coreProperties>
</file>