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7" r:id="rId13"/>
    <p:sldId id="268" r:id="rId14"/>
    <p:sldId id="274" r:id="rId15"/>
    <p:sldId id="275" r:id="rId16"/>
    <p:sldId id="272" r:id="rId17"/>
    <p:sldId id="276" r:id="rId18"/>
    <p:sldId id="277" r:id="rId19"/>
    <p:sldId id="270" r:id="rId20"/>
    <p:sldId id="271" r:id="rId21"/>
    <p:sldId id="278" r:id="rId22"/>
    <p:sldId id="269" r:id="rId23"/>
    <p:sldId id="273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8C728-7CF9-45C4-BBA5-977AC19ECC3C}" v="7" dt="2026-04-08T14:39:0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es German" userId="0001b817-dd5a-4411-85c0-8534fa09c631" providerId="ADAL" clId="{D9FCE1DB-A656-4D9A-BA7C-3D34B242107C}"/>
    <pc:docChg chg="undo custSel addSld modSld sldOrd">
      <pc:chgData name="Claes German" userId="0001b817-dd5a-4411-85c0-8534fa09c631" providerId="ADAL" clId="{D9FCE1DB-A656-4D9A-BA7C-3D34B242107C}" dt="2025-04-14T13:48:40.305" v="3879"/>
      <pc:docMkLst>
        <pc:docMk/>
      </pc:docMkLst>
      <pc:sldChg chg="modSp mod">
        <pc:chgData name="Claes German" userId="0001b817-dd5a-4411-85c0-8534fa09c631" providerId="ADAL" clId="{D9FCE1DB-A656-4D9A-BA7C-3D34B242107C}" dt="2025-03-30T20:51:46.040" v="3428" actId="27636"/>
        <pc:sldMkLst>
          <pc:docMk/>
          <pc:sldMk cId="2334119692" sldId="258"/>
        </pc:sldMkLst>
      </pc:sldChg>
      <pc:sldChg chg="modSp mod">
        <pc:chgData name="Claes German" userId="0001b817-dd5a-4411-85c0-8534fa09c631" providerId="ADAL" clId="{D9FCE1DB-A656-4D9A-BA7C-3D34B242107C}" dt="2025-03-30T20:51:32.460" v="3426" actId="20577"/>
        <pc:sldMkLst>
          <pc:docMk/>
          <pc:sldMk cId="2341355589" sldId="259"/>
        </pc:sldMkLst>
      </pc:sldChg>
      <pc:sldChg chg="ord">
        <pc:chgData name="Claes German" userId="0001b817-dd5a-4411-85c0-8534fa09c631" providerId="ADAL" clId="{D9FCE1DB-A656-4D9A-BA7C-3D34B242107C}" dt="2025-03-30T17:40:45.881" v="751"/>
        <pc:sldMkLst>
          <pc:docMk/>
          <pc:sldMk cId="3793202719" sldId="262"/>
        </pc:sldMkLst>
      </pc:sldChg>
      <pc:sldChg chg="modSp mod">
        <pc:chgData name="Claes German" userId="0001b817-dd5a-4411-85c0-8534fa09c631" providerId="ADAL" clId="{D9FCE1DB-A656-4D9A-BA7C-3D34B242107C}" dt="2025-04-14T13:38:03.726" v="3608" actId="20577"/>
        <pc:sldMkLst>
          <pc:docMk/>
          <pc:sldMk cId="3446718255" sldId="263"/>
        </pc:sldMkLst>
      </pc:sldChg>
      <pc:sldChg chg="modSp mod ord">
        <pc:chgData name="Claes German" userId="0001b817-dd5a-4411-85c0-8534fa09c631" providerId="ADAL" clId="{D9FCE1DB-A656-4D9A-BA7C-3D34B242107C}" dt="2025-03-30T17:44:41.696" v="758"/>
        <pc:sldMkLst>
          <pc:docMk/>
          <pc:sldMk cId="1255006326" sldId="264"/>
        </pc:sldMkLst>
      </pc:sldChg>
      <pc:sldChg chg="modSp mod">
        <pc:chgData name="Claes German" userId="0001b817-dd5a-4411-85c0-8534fa09c631" providerId="ADAL" clId="{D9FCE1DB-A656-4D9A-BA7C-3D34B242107C}" dt="2025-03-30T19:53:54.245" v="1517" actId="20577"/>
        <pc:sldMkLst>
          <pc:docMk/>
          <pc:sldMk cId="3986485678" sldId="265"/>
        </pc:sldMkLst>
      </pc:sldChg>
      <pc:sldChg chg="modSp mod ord">
        <pc:chgData name="Claes German" userId="0001b817-dd5a-4411-85c0-8534fa09c631" providerId="ADAL" clId="{D9FCE1DB-A656-4D9A-BA7C-3D34B242107C}" dt="2025-03-30T17:40:21.812" v="749"/>
        <pc:sldMkLst>
          <pc:docMk/>
          <pc:sldMk cId="2595766644" sldId="266"/>
        </pc:sldMkLst>
      </pc:sldChg>
      <pc:sldChg chg="addSp delSp modSp mod modClrScheme chgLayout">
        <pc:chgData name="Claes German" userId="0001b817-dd5a-4411-85c0-8534fa09c631" providerId="ADAL" clId="{D9FCE1DB-A656-4D9A-BA7C-3D34B242107C}" dt="2025-03-31T15:53:07.241" v="3580" actId="20577"/>
        <pc:sldMkLst>
          <pc:docMk/>
          <pc:sldMk cId="1575879480" sldId="267"/>
        </pc:sldMkLst>
      </pc:sldChg>
      <pc:sldChg chg="addSp delSp modSp new mod">
        <pc:chgData name="Claes German" userId="0001b817-dd5a-4411-85c0-8534fa09c631" providerId="ADAL" clId="{D9FCE1DB-A656-4D9A-BA7C-3D34B242107C}" dt="2025-03-31T13:37:17.937" v="3541" actId="20577"/>
        <pc:sldMkLst>
          <pc:docMk/>
          <pc:sldMk cId="4143608253" sldId="268"/>
        </pc:sldMkLst>
      </pc:sldChg>
      <pc:sldChg chg="addSp modSp new mod">
        <pc:chgData name="Claes German" userId="0001b817-dd5a-4411-85c0-8534fa09c631" providerId="ADAL" clId="{D9FCE1DB-A656-4D9A-BA7C-3D34B242107C}" dt="2025-03-31T13:37:37.977" v="3542" actId="20577"/>
        <pc:sldMkLst>
          <pc:docMk/>
          <pc:sldMk cId="3570679763" sldId="269"/>
        </pc:sldMkLst>
      </pc:sldChg>
      <pc:sldChg chg="addSp modSp new mod">
        <pc:chgData name="Claes German" userId="0001b817-dd5a-4411-85c0-8534fa09c631" providerId="ADAL" clId="{D9FCE1DB-A656-4D9A-BA7C-3D34B242107C}" dt="2025-03-31T12:28:07.411" v="3469" actId="20577"/>
        <pc:sldMkLst>
          <pc:docMk/>
          <pc:sldMk cId="2687156551" sldId="270"/>
        </pc:sldMkLst>
      </pc:sldChg>
      <pc:sldChg chg="addSp modSp new mod">
        <pc:chgData name="Claes German" userId="0001b817-dd5a-4411-85c0-8534fa09c631" providerId="ADAL" clId="{D9FCE1DB-A656-4D9A-BA7C-3D34B242107C}" dt="2025-03-30T20:46:52.292" v="3408" actId="20577"/>
        <pc:sldMkLst>
          <pc:docMk/>
          <pc:sldMk cId="1936510570" sldId="271"/>
        </pc:sldMkLst>
      </pc:sldChg>
      <pc:sldChg chg="addSp modSp new mod ord">
        <pc:chgData name="Claes German" userId="0001b817-dd5a-4411-85c0-8534fa09c631" providerId="ADAL" clId="{D9FCE1DB-A656-4D9A-BA7C-3D34B242107C}" dt="2025-04-14T13:38:57.495" v="3622" actId="20577"/>
        <pc:sldMkLst>
          <pc:docMk/>
          <pc:sldMk cId="3786370540" sldId="272"/>
        </pc:sldMkLst>
      </pc:sldChg>
      <pc:sldChg chg="addSp delSp modSp new mod">
        <pc:chgData name="Claes German" userId="0001b817-dd5a-4411-85c0-8534fa09c631" providerId="ADAL" clId="{D9FCE1DB-A656-4D9A-BA7C-3D34B242107C}" dt="2025-03-30T20:50:27.878" v="3425" actId="478"/>
        <pc:sldMkLst>
          <pc:docMk/>
          <pc:sldMk cId="2548026891" sldId="273"/>
        </pc:sldMkLst>
      </pc:sldChg>
      <pc:sldChg chg="addSp modSp new mod ord">
        <pc:chgData name="Claes German" userId="0001b817-dd5a-4411-85c0-8534fa09c631" providerId="ADAL" clId="{D9FCE1DB-A656-4D9A-BA7C-3D34B242107C}" dt="2025-04-14T13:48:40.305" v="3879"/>
        <pc:sldMkLst>
          <pc:docMk/>
          <pc:sldMk cId="269883463" sldId="274"/>
        </pc:sldMkLst>
      </pc:sldChg>
    </pc:docChg>
  </pc:docChgLst>
  <pc:docChgLst>
    <pc:chgData name="Claes German" userId="0001b817-dd5a-4411-85c0-8534fa09c631" providerId="ADAL" clId="{EFB74C9B-08FD-4106-B134-908C48322093}"/>
    <pc:docChg chg="custSel addSld modSld sldOrd">
      <pc:chgData name="Claes German" userId="0001b817-dd5a-4411-85c0-8534fa09c631" providerId="ADAL" clId="{EFB74C9B-08FD-4106-B134-908C48322093}" dt="2026-04-08T15:16:06.676" v="3665" actId="20577"/>
      <pc:docMkLst>
        <pc:docMk/>
      </pc:docMkLst>
      <pc:sldChg chg="modSp mod">
        <pc:chgData name="Claes German" userId="0001b817-dd5a-4411-85c0-8534fa09c631" providerId="ADAL" clId="{EFB74C9B-08FD-4106-B134-908C48322093}" dt="2026-04-08T07:39:00.494" v="91" actId="20577"/>
        <pc:sldMkLst>
          <pc:docMk/>
          <pc:sldMk cId="1496607156" sldId="256"/>
        </pc:sldMkLst>
        <pc:spChg chg="mod">
          <ac:chgData name="Claes German" userId="0001b817-dd5a-4411-85c0-8534fa09c631" providerId="ADAL" clId="{EFB74C9B-08FD-4106-B134-908C48322093}" dt="2026-04-08T07:39:00.494" v="91" actId="20577"/>
          <ac:spMkLst>
            <pc:docMk/>
            <pc:sldMk cId="1496607156" sldId="256"/>
            <ac:spMk id="3" creationId="{633DAC07-6D31-47B2-1F59-2E2426524A05}"/>
          </ac:spMkLst>
        </pc:spChg>
      </pc:sldChg>
      <pc:sldChg chg="modSp mod">
        <pc:chgData name="Claes German" userId="0001b817-dd5a-4411-85c0-8534fa09c631" providerId="ADAL" clId="{EFB74C9B-08FD-4106-B134-908C48322093}" dt="2026-04-08T07:40:43.760" v="92" actId="20577"/>
        <pc:sldMkLst>
          <pc:docMk/>
          <pc:sldMk cId="2334119692" sldId="258"/>
        </pc:sldMkLst>
        <pc:spChg chg="mod">
          <ac:chgData name="Claes German" userId="0001b817-dd5a-4411-85c0-8534fa09c631" providerId="ADAL" clId="{EFB74C9B-08FD-4106-B134-908C48322093}" dt="2026-04-08T07:40:43.760" v="92" actId="20577"/>
          <ac:spMkLst>
            <pc:docMk/>
            <pc:sldMk cId="2334119692" sldId="258"/>
            <ac:spMk id="6" creationId="{4B2F05A3-36AC-ED8A-F0E9-56AE8F2B0E00}"/>
          </ac:spMkLst>
        </pc:spChg>
      </pc:sldChg>
      <pc:sldChg chg="modSp mod">
        <pc:chgData name="Claes German" userId="0001b817-dd5a-4411-85c0-8534fa09c631" providerId="ADAL" clId="{EFB74C9B-08FD-4106-B134-908C48322093}" dt="2026-04-08T13:36:59.388" v="304" actId="27636"/>
        <pc:sldMkLst>
          <pc:docMk/>
          <pc:sldMk cId="4153565353" sldId="260"/>
        </pc:sldMkLst>
        <pc:spChg chg="mod">
          <ac:chgData name="Claes German" userId="0001b817-dd5a-4411-85c0-8534fa09c631" providerId="ADAL" clId="{EFB74C9B-08FD-4106-B134-908C48322093}" dt="2026-04-08T07:41:03.435" v="94" actId="20577"/>
          <ac:spMkLst>
            <pc:docMk/>
            <pc:sldMk cId="4153565353" sldId="260"/>
            <ac:spMk id="2" creationId="{736D22A8-A9EF-BEEA-7139-A06C28ECF3A0}"/>
          </ac:spMkLst>
        </pc:spChg>
        <pc:spChg chg="mod">
          <ac:chgData name="Claes German" userId="0001b817-dd5a-4411-85c0-8534fa09c631" providerId="ADAL" clId="{EFB74C9B-08FD-4106-B134-908C48322093}" dt="2026-04-08T13:36:59.388" v="304" actId="27636"/>
          <ac:spMkLst>
            <pc:docMk/>
            <pc:sldMk cId="4153565353" sldId="260"/>
            <ac:spMk id="3" creationId="{847CD088-FBE1-5767-B849-68FDC6D08A7C}"/>
          </ac:spMkLst>
        </pc:spChg>
      </pc:sldChg>
      <pc:sldChg chg="modSp mod">
        <pc:chgData name="Claes German" userId="0001b817-dd5a-4411-85c0-8534fa09c631" providerId="ADAL" clId="{EFB74C9B-08FD-4106-B134-908C48322093}" dt="2026-04-08T06:55:08.538" v="22" actId="20577"/>
        <pc:sldMkLst>
          <pc:docMk/>
          <pc:sldMk cId="3825660320" sldId="261"/>
        </pc:sldMkLst>
        <pc:spChg chg="mod">
          <ac:chgData name="Claes German" userId="0001b817-dd5a-4411-85c0-8534fa09c631" providerId="ADAL" clId="{EFB74C9B-08FD-4106-B134-908C48322093}" dt="2026-04-08T06:55:08.538" v="22" actId="20577"/>
          <ac:spMkLst>
            <pc:docMk/>
            <pc:sldMk cId="3825660320" sldId="261"/>
            <ac:spMk id="3" creationId="{57612218-21F8-19A4-A19B-889CA4954079}"/>
          </ac:spMkLst>
        </pc:spChg>
      </pc:sldChg>
      <pc:sldChg chg="modSp mod">
        <pc:chgData name="Claes German" userId="0001b817-dd5a-4411-85c0-8534fa09c631" providerId="ADAL" clId="{EFB74C9B-08FD-4106-B134-908C48322093}" dt="2026-04-08T14:22:47.077" v="2813" actId="20577"/>
        <pc:sldMkLst>
          <pc:docMk/>
          <pc:sldMk cId="3793202719" sldId="262"/>
        </pc:sldMkLst>
        <pc:spChg chg="mod">
          <ac:chgData name="Claes German" userId="0001b817-dd5a-4411-85c0-8534fa09c631" providerId="ADAL" clId="{EFB74C9B-08FD-4106-B134-908C48322093}" dt="2026-04-08T14:22:47.077" v="2813" actId="20577"/>
          <ac:spMkLst>
            <pc:docMk/>
            <pc:sldMk cId="3793202719" sldId="262"/>
            <ac:spMk id="3" creationId="{4526EF9D-7446-4E20-49AD-F1799144160D}"/>
          </ac:spMkLst>
        </pc:spChg>
      </pc:sldChg>
      <pc:sldChg chg="modSp mod">
        <pc:chgData name="Claes German" userId="0001b817-dd5a-4411-85c0-8534fa09c631" providerId="ADAL" clId="{EFB74C9B-08FD-4106-B134-908C48322093}" dt="2026-04-08T13:50:13.531" v="600" actId="20577"/>
        <pc:sldMkLst>
          <pc:docMk/>
          <pc:sldMk cId="3446718255" sldId="263"/>
        </pc:sldMkLst>
        <pc:spChg chg="mod">
          <ac:chgData name="Claes German" userId="0001b817-dd5a-4411-85c0-8534fa09c631" providerId="ADAL" clId="{EFB74C9B-08FD-4106-B134-908C48322093}" dt="2026-04-08T07:42:05.470" v="112" actId="20577"/>
          <ac:spMkLst>
            <pc:docMk/>
            <pc:sldMk cId="3446718255" sldId="263"/>
            <ac:spMk id="2" creationId="{31F036BD-DE85-66A6-0669-A68C52177E7B}"/>
          </ac:spMkLst>
        </pc:spChg>
        <pc:spChg chg="mod">
          <ac:chgData name="Claes German" userId="0001b817-dd5a-4411-85c0-8534fa09c631" providerId="ADAL" clId="{EFB74C9B-08FD-4106-B134-908C48322093}" dt="2026-04-08T13:50:13.531" v="600" actId="20577"/>
          <ac:spMkLst>
            <pc:docMk/>
            <pc:sldMk cId="3446718255" sldId="263"/>
            <ac:spMk id="3" creationId="{35857032-4620-670E-42C5-14A37A670F61}"/>
          </ac:spMkLst>
        </pc:spChg>
      </pc:sldChg>
      <pc:sldChg chg="modSp mod">
        <pc:chgData name="Claes German" userId="0001b817-dd5a-4411-85c0-8534fa09c631" providerId="ADAL" clId="{EFB74C9B-08FD-4106-B134-908C48322093}" dt="2026-04-08T13:48:28.871" v="590" actId="20577"/>
        <pc:sldMkLst>
          <pc:docMk/>
          <pc:sldMk cId="1255006326" sldId="264"/>
        </pc:sldMkLst>
        <pc:spChg chg="mod">
          <ac:chgData name="Claes German" userId="0001b817-dd5a-4411-85c0-8534fa09c631" providerId="ADAL" clId="{EFB74C9B-08FD-4106-B134-908C48322093}" dt="2026-04-08T13:48:28.871" v="590" actId="20577"/>
          <ac:spMkLst>
            <pc:docMk/>
            <pc:sldMk cId="1255006326" sldId="264"/>
            <ac:spMk id="2" creationId="{B623B8F6-D7C3-5620-0D42-A74BC1974126}"/>
          </ac:spMkLst>
        </pc:spChg>
        <pc:spChg chg="mod">
          <ac:chgData name="Claes German" userId="0001b817-dd5a-4411-85c0-8534fa09c631" providerId="ADAL" clId="{EFB74C9B-08FD-4106-B134-908C48322093}" dt="2026-04-08T13:47:34.045" v="577" actId="20577"/>
          <ac:spMkLst>
            <pc:docMk/>
            <pc:sldMk cId="1255006326" sldId="264"/>
            <ac:spMk id="9" creationId="{55E320DD-9F4C-3052-D6DA-1210F099BE19}"/>
          </ac:spMkLst>
        </pc:spChg>
      </pc:sldChg>
      <pc:sldChg chg="modSp mod">
        <pc:chgData name="Claes German" userId="0001b817-dd5a-4411-85c0-8534fa09c631" providerId="ADAL" clId="{EFB74C9B-08FD-4106-B134-908C48322093}" dt="2026-04-08T13:51:46.701" v="654" actId="20577"/>
        <pc:sldMkLst>
          <pc:docMk/>
          <pc:sldMk cId="3986485678" sldId="265"/>
        </pc:sldMkLst>
        <pc:spChg chg="mod">
          <ac:chgData name="Claes German" userId="0001b817-dd5a-4411-85c0-8534fa09c631" providerId="ADAL" clId="{EFB74C9B-08FD-4106-B134-908C48322093}" dt="2026-04-08T13:51:46.701" v="654" actId="20577"/>
          <ac:spMkLst>
            <pc:docMk/>
            <pc:sldMk cId="3986485678" sldId="265"/>
            <ac:spMk id="3" creationId="{8BB8AB7A-606E-6CC7-C5C9-B223BE3EAE1C}"/>
          </ac:spMkLst>
        </pc:spChg>
      </pc:sldChg>
      <pc:sldChg chg="modSp mod">
        <pc:chgData name="Claes German" userId="0001b817-dd5a-4411-85c0-8534fa09c631" providerId="ADAL" clId="{EFB74C9B-08FD-4106-B134-908C48322093}" dt="2026-04-08T06:53:55.413" v="10" actId="20577"/>
        <pc:sldMkLst>
          <pc:docMk/>
          <pc:sldMk cId="2595766644" sldId="266"/>
        </pc:sldMkLst>
        <pc:spChg chg="mod">
          <ac:chgData name="Claes German" userId="0001b817-dd5a-4411-85c0-8534fa09c631" providerId="ADAL" clId="{EFB74C9B-08FD-4106-B134-908C48322093}" dt="2026-04-08T06:53:42.003" v="1" actId="20577"/>
          <ac:spMkLst>
            <pc:docMk/>
            <pc:sldMk cId="2595766644" sldId="266"/>
            <ac:spMk id="2" creationId="{2748AD5C-8884-4DC7-A445-010879DF8E6E}"/>
          </ac:spMkLst>
        </pc:spChg>
        <pc:spChg chg="mod">
          <ac:chgData name="Claes German" userId="0001b817-dd5a-4411-85c0-8534fa09c631" providerId="ADAL" clId="{EFB74C9B-08FD-4106-B134-908C48322093}" dt="2026-04-08T06:53:55.413" v="10" actId="20577"/>
          <ac:spMkLst>
            <pc:docMk/>
            <pc:sldMk cId="2595766644" sldId="266"/>
            <ac:spMk id="3" creationId="{F1A02484-0C3E-FFDB-5E48-992A09C18E3E}"/>
          </ac:spMkLst>
        </pc:spChg>
      </pc:sldChg>
      <pc:sldChg chg="modSp mod">
        <pc:chgData name="Claes German" userId="0001b817-dd5a-4411-85c0-8534fa09c631" providerId="ADAL" clId="{EFB74C9B-08FD-4106-B134-908C48322093}" dt="2026-04-08T14:01:21.026" v="1149" actId="5793"/>
        <pc:sldMkLst>
          <pc:docMk/>
          <pc:sldMk cId="1575879480" sldId="267"/>
        </pc:sldMkLst>
        <pc:spChg chg="mod">
          <ac:chgData name="Claes German" userId="0001b817-dd5a-4411-85c0-8534fa09c631" providerId="ADAL" clId="{EFB74C9B-08FD-4106-B134-908C48322093}" dt="2026-04-08T14:01:20.899" v="1147" actId="27636"/>
          <ac:spMkLst>
            <pc:docMk/>
            <pc:sldMk cId="1575879480" sldId="267"/>
            <ac:spMk id="6" creationId="{30244882-2B0C-894F-859C-BED7C520D625}"/>
          </ac:spMkLst>
        </pc:spChg>
        <pc:spChg chg="mod">
          <ac:chgData name="Claes German" userId="0001b817-dd5a-4411-85c0-8534fa09c631" providerId="ADAL" clId="{EFB74C9B-08FD-4106-B134-908C48322093}" dt="2026-04-08T14:01:21.026" v="1149" actId="5793"/>
          <ac:spMkLst>
            <pc:docMk/>
            <pc:sldMk cId="1575879480" sldId="267"/>
            <ac:spMk id="7" creationId="{416ED4EF-B2F0-3D23-EF4A-17DD0F4D38BE}"/>
          </ac:spMkLst>
        </pc:spChg>
      </pc:sldChg>
      <pc:sldChg chg="modSp mod">
        <pc:chgData name="Claes German" userId="0001b817-dd5a-4411-85c0-8534fa09c631" providerId="ADAL" clId="{EFB74C9B-08FD-4106-B134-908C48322093}" dt="2026-04-08T14:04:27.333" v="1386" actId="20577"/>
        <pc:sldMkLst>
          <pc:docMk/>
          <pc:sldMk cId="4143608253" sldId="268"/>
        </pc:sldMkLst>
        <pc:spChg chg="mod">
          <ac:chgData name="Claes German" userId="0001b817-dd5a-4411-85c0-8534fa09c631" providerId="ADAL" clId="{EFB74C9B-08FD-4106-B134-908C48322093}" dt="2026-04-08T14:04:27.333" v="1386" actId="20577"/>
          <ac:spMkLst>
            <pc:docMk/>
            <pc:sldMk cId="4143608253" sldId="268"/>
            <ac:spMk id="3" creationId="{D8C9DE19-27A6-FCF9-9824-1C4DF514CF83}"/>
          </ac:spMkLst>
        </pc:spChg>
      </pc:sldChg>
      <pc:sldChg chg="modSp mod ord">
        <pc:chgData name="Claes German" userId="0001b817-dd5a-4411-85c0-8534fa09c631" providerId="ADAL" clId="{EFB74C9B-08FD-4106-B134-908C48322093}" dt="2026-04-08T14:36:29.855" v="3440"/>
        <pc:sldMkLst>
          <pc:docMk/>
          <pc:sldMk cId="3570679763" sldId="269"/>
        </pc:sldMkLst>
        <pc:spChg chg="mod">
          <ac:chgData name="Claes German" userId="0001b817-dd5a-4411-85c0-8534fa09c631" providerId="ADAL" clId="{EFB74C9B-08FD-4106-B134-908C48322093}" dt="2026-04-08T07:37:57.432" v="64" actId="27636"/>
          <ac:spMkLst>
            <pc:docMk/>
            <pc:sldMk cId="3570679763" sldId="269"/>
            <ac:spMk id="3" creationId="{604C80CD-C618-D914-038E-BB788D1EA90F}"/>
          </ac:spMkLst>
        </pc:spChg>
      </pc:sldChg>
      <pc:sldChg chg="modSp mod">
        <pc:chgData name="Claes German" userId="0001b817-dd5a-4411-85c0-8534fa09c631" providerId="ADAL" clId="{EFB74C9B-08FD-4106-B134-908C48322093}" dt="2026-04-08T15:16:06.676" v="3665" actId="20577"/>
        <pc:sldMkLst>
          <pc:docMk/>
          <pc:sldMk cId="1936510570" sldId="271"/>
        </pc:sldMkLst>
        <pc:spChg chg="mod">
          <ac:chgData name="Claes German" userId="0001b817-dd5a-4411-85c0-8534fa09c631" providerId="ADAL" clId="{EFB74C9B-08FD-4106-B134-908C48322093}" dt="2026-04-08T14:20:21.316" v="2414" actId="20577"/>
          <ac:spMkLst>
            <pc:docMk/>
            <pc:sldMk cId="1936510570" sldId="271"/>
            <ac:spMk id="2" creationId="{8D9AC7CF-0358-6FC5-0A89-2CBA2A9977C7}"/>
          </ac:spMkLst>
        </pc:spChg>
        <pc:spChg chg="mod">
          <ac:chgData name="Claes German" userId="0001b817-dd5a-4411-85c0-8534fa09c631" providerId="ADAL" clId="{EFB74C9B-08FD-4106-B134-908C48322093}" dt="2026-04-08T15:16:06.676" v="3665" actId="20577"/>
          <ac:spMkLst>
            <pc:docMk/>
            <pc:sldMk cId="1936510570" sldId="271"/>
            <ac:spMk id="3" creationId="{FDB80143-A41A-F79A-75AD-A638F56471A2}"/>
          </ac:spMkLst>
        </pc:spChg>
      </pc:sldChg>
      <pc:sldChg chg="modSp mod">
        <pc:chgData name="Claes German" userId="0001b817-dd5a-4411-85c0-8534fa09c631" providerId="ADAL" clId="{EFB74C9B-08FD-4106-B134-908C48322093}" dt="2026-04-08T14:05:56.242" v="1420" actId="20577"/>
        <pc:sldMkLst>
          <pc:docMk/>
          <pc:sldMk cId="3786370540" sldId="272"/>
        </pc:sldMkLst>
        <pc:spChg chg="mod">
          <ac:chgData name="Claes German" userId="0001b817-dd5a-4411-85c0-8534fa09c631" providerId="ADAL" clId="{EFB74C9B-08FD-4106-B134-908C48322093}" dt="2026-04-08T14:05:56.242" v="1420" actId="20577"/>
          <ac:spMkLst>
            <pc:docMk/>
            <pc:sldMk cId="3786370540" sldId="272"/>
            <ac:spMk id="3" creationId="{EB5CB96D-A4DE-9EA5-A82F-6F45416ACB04}"/>
          </ac:spMkLst>
        </pc:spChg>
      </pc:sldChg>
      <pc:sldChg chg="modSp mod ord">
        <pc:chgData name="Claes German" userId="0001b817-dd5a-4411-85c0-8534fa09c631" providerId="ADAL" clId="{EFB74C9B-08FD-4106-B134-908C48322093}" dt="2026-04-08T14:14:15.053" v="1927"/>
        <pc:sldMkLst>
          <pc:docMk/>
          <pc:sldMk cId="269883463" sldId="274"/>
        </pc:sldMkLst>
        <pc:spChg chg="mod">
          <ac:chgData name="Claes German" userId="0001b817-dd5a-4411-85c0-8534fa09c631" providerId="ADAL" clId="{EFB74C9B-08FD-4106-B134-908C48322093}" dt="2026-04-08T14:06:55.688" v="1453" actId="20577"/>
          <ac:spMkLst>
            <pc:docMk/>
            <pc:sldMk cId="269883463" sldId="274"/>
            <ac:spMk id="2" creationId="{B3F79DE8-BA06-E1DB-8A09-BFB8365D551A}"/>
          </ac:spMkLst>
        </pc:spChg>
        <pc:spChg chg="mod">
          <ac:chgData name="Claes German" userId="0001b817-dd5a-4411-85c0-8534fa09c631" providerId="ADAL" clId="{EFB74C9B-08FD-4106-B134-908C48322093}" dt="2026-04-08T14:13:50.956" v="1925" actId="20577"/>
          <ac:spMkLst>
            <pc:docMk/>
            <pc:sldMk cId="269883463" sldId="274"/>
            <ac:spMk id="3" creationId="{153C22EC-5F28-8FF0-B662-1C4A52233A06}"/>
          </ac:spMkLst>
        </pc:spChg>
      </pc:sldChg>
      <pc:sldChg chg="modSp add mod">
        <pc:chgData name="Claes German" userId="0001b817-dd5a-4411-85c0-8534fa09c631" providerId="ADAL" clId="{EFB74C9B-08FD-4106-B134-908C48322093}" dt="2026-04-08T14:19:12.183" v="2380" actId="20577"/>
        <pc:sldMkLst>
          <pc:docMk/>
          <pc:sldMk cId="3619480664" sldId="275"/>
        </pc:sldMkLst>
        <pc:spChg chg="mod">
          <ac:chgData name="Claes German" userId="0001b817-dd5a-4411-85c0-8534fa09c631" providerId="ADAL" clId="{EFB74C9B-08FD-4106-B134-908C48322093}" dt="2026-04-08T14:19:12.183" v="2380" actId="20577"/>
          <ac:spMkLst>
            <pc:docMk/>
            <pc:sldMk cId="3619480664" sldId="275"/>
            <ac:spMk id="3" creationId="{7C0FC91F-13FB-7703-89AF-1CFC8FE32525}"/>
          </ac:spMkLst>
        </pc:spChg>
      </pc:sldChg>
      <pc:sldChg chg="modSp add mod">
        <pc:chgData name="Claes German" userId="0001b817-dd5a-4411-85c0-8534fa09c631" providerId="ADAL" clId="{EFB74C9B-08FD-4106-B134-908C48322093}" dt="2026-04-08T14:29:01.957" v="3064" actId="20577"/>
        <pc:sldMkLst>
          <pc:docMk/>
          <pc:sldMk cId="809811120" sldId="276"/>
        </pc:sldMkLst>
        <pc:spChg chg="mod">
          <ac:chgData name="Claes German" userId="0001b817-dd5a-4411-85c0-8534fa09c631" providerId="ADAL" clId="{EFB74C9B-08FD-4106-B134-908C48322093}" dt="2026-04-08T14:25:56.278" v="2874" actId="20577"/>
          <ac:spMkLst>
            <pc:docMk/>
            <pc:sldMk cId="809811120" sldId="276"/>
            <ac:spMk id="2" creationId="{ADC889D9-C6BA-5786-90E1-3C77DE4C1A5E}"/>
          </ac:spMkLst>
        </pc:spChg>
        <pc:spChg chg="mod">
          <ac:chgData name="Claes German" userId="0001b817-dd5a-4411-85c0-8534fa09c631" providerId="ADAL" clId="{EFB74C9B-08FD-4106-B134-908C48322093}" dt="2026-04-08T14:29:01.957" v="3064" actId="20577"/>
          <ac:spMkLst>
            <pc:docMk/>
            <pc:sldMk cId="809811120" sldId="276"/>
            <ac:spMk id="3" creationId="{4A639E73-03BF-76ED-7A30-8F3B063802C3}"/>
          </ac:spMkLst>
        </pc:spChg>
      </pc:sldChg>
      <pc:sldChg chg="modSp add mod">
        <pc:chgData name="Claes German" userId="0001b817-dd5a-4411-85c0-8534fa09c631" providerId="ADAL" clId="{EFB74C9B-08FD-4106-B134-908C48322093}" dt="2026-04-08T14:37:06.195" v="3441" actId="20577"/>
        <pc:sldMkLst>
          <pc:docMk/>
          <pc:sldMk cId="2493972146" sldId="277"/>
        </pc:sldMkLst>
        <pc:spChg chg="mod">
          <ac:chgData name="Claes German" userId="0001b817-dd5a-4411-85c0-8534fa09c631" providerId="ADAL" clId="{EFB74C9B-08FD-4106-B134-908C48322093}" dt="2026-04-08T14:37:06.195" v="3441" actId="20577"/>
          <ac:spMkLst>
            <pc:docMk/>
            <pc:sldMk cId="2493972146" sldId="277"/>
            <ac:spMk id="2" creationId="{13554267-3B7B-C43B-FF78-F0B11975754C}"/>
          </ac:spMkLst>
        </pc:spChg>
        <pc:spChg chg="mod">
          <ac:chgData name="Claes German" userId="0001b817-dd5a-4411-85c0-8534fa09c631" providerId="ADAL" clId="{EFB74C9B-08FD-4106-B134-908C48322093}" dt="2026-04-08T14:32:47.222" v="3369" actId="20577"/>
          <ac:spMkLst>
            <pc:docMk/>
            <pc:sldMk cId="2493972146" sldId="277"/>
            <ac:spMk id="3" creationId="{F841443D-BFE9-CE1E-A553-8400ED7363FF}"/>
          </ac:spMkLst>
        </pc:spChg>
      </pc:sldChg>
      <pc:sldChg chg="addSp delSp modSp add mod">
        <pc:chgData name="Claes German" userId="0001b817-dd5a-4411-85c0-8534fa09c631" providerId="ADAL" clId="{EFB74C9B-08FD-4106-B134-908C48322093}" dt="2026-04-08T14:39:03.747" v="3477"/>
        <pc:sldMkLst>
          <pc:docMk/>
          <pc:sldMk cId="1592034727" sldId="278"/>
        </pc:sldMkLst>
        <pc:spChg chg="mod">
          <ac:chgData name="Claes German" userId="0001b817-dd5a-4411-85c0-8534fa09c631" providerId="ADAL" clId="{EFB74C9B-08FD-4106-B134-908C48322093}" dt="2026-04-08T14:34:02.150" v="3403" actId="20577"/>
          <ac:spMkLst>
            <pc:docMk/>
            <pc:sldMk cId="1592034727" sldId="278"/>
            <ac:spMk id="2" creationId="{FFA605A5-BBC7-7F12-30DE-83F405FF92C8}"/>
          </ac:spMkLst>
        </pc:spChg>
        <pc:spChg chg="del mod">
          <ac:chgData name="Claes German" userId="0001b817-dd5a-4411-85c0-8534fa09c631" providerId="ADAL" clId="{EFB74C9B-08FD-4106-B134-908C48322093}" dt="2026-04-08T14:39:03.747" v="3477"/>
          <ac:spMkLst>
            <pc:docMk/>
            <pc:sldMk cId="1592034727" sldId="278"/>
            <ac:spMk id="3" creationId="{5B5B5BA6-DB08-140D-55A5-CA61AF43DAB6}"/>
          </ac:spMkLst>
        </pc:spChg>
        <pc:picChg chg="add mod">
          <ac:chgData name="Claes German" userId="0001b817-dd5a-4411-85c0-8534fa09c631" providerId="ADAL" clId="{EFB74C9B-08FD-4106-B134-908C48322093}" dt="2026-04-08T14:39:03.747" v="3477"/>
          <ac:picMkLst>
            <pc:docMk/>
            <pc:sldMk cId="1592034727" sldId="278"/>
            <ac:picMk id="1026" creationId="{B1B30E85-1F8F-63CD-A6AB-68910581C4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6799-2522-4476-8EF6-D1DB1D235763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F026-E689-4C0C-8D01-0C9F646E9EE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00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0F026-E689-4C0C-8D01-0C9F646E9EE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15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7B08E5-CFAB-8239-6267-7390A3ABB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C66E7F-82E3-D3E1-0C95-6019F350A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B97325-3CE2-7F09-8219-36B954D2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485162-4F57-2792-989B-BBAEEA87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38DA19-9EEC-27EE-10AE-91039CED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06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7713B6-3ED4-A60C-5E85-9F6207D0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EA0AB2-9358-3E6C-A25C-BE6F6C6DA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632812-DC0A-B589-E62A-B3FB8B87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79F8DF-78EE-8F69-89BB-F7040F74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1B4683-01AD-956C-E618-0EEA6322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1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29E789E-79D5-AA22-2C32-A76274F9F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B955B3D-B729-3448-14E3-771EB40F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4738C4-EB26-94C4-4EEB-03D9ACA0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8B9DDB-9E56-AF77-A411-7A30583B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544662-D523-A59C-D232-D91CC0F6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43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6A23C2-C4DF-3747-C3B7-7AB6932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B755AE-7429-6053-F5A3-AED549F9D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E3EA44-C4DD-9512-A463-65A2BC02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AB835E-DB89-877A-A162-DF808D86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51EE06-5917-18A5-35D8-ADBD8057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96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55124-367C-F083-C9F4-7B2DF5E5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904C4F-AA4F-F478-1FF8-D34C5FD0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9EA138-D9D4-5655-614D-56E3F0C3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CAEFCA-5CD7-BED0-ECEC-F6C025E8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BB003B-95B3-8FA4-186D-4FBBA63A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62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09DE9-1D0F-149D-7F78-BE70B9FF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A22053-2351-09DC-5CB0-8E4FB66C2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87156E-1BB0-6E21-BAF3-6B29E5945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791BBA-472A-D2F8-6276-BF58A741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EDB51-8694-C2FA-D961-4E386A08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C2D69F-C126-AA48-F4A2-8DEA4FE2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22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E0C238-DB0A-022E-0BCE-6EFF1E07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94FE8D-150D-F902-5DBF-C1ED86329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8772B8-8DD9-86CC-49E8-86DA17480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3E52148-77DB-298B-25DE-BE9F8237C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9A41332-0003-75E1-B52C-F777CDC6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51C94EF-20EB-53D6-3B77-D26A6B41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4380E8-3D21-C191-3E0C-9749A4BA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ED5744-0DBA-EDCB-21D5-B40892A0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0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D741-995C-C25B-4848-21DB842E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4C25E4-47BE-FB50-8A88-0BE7EB55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33A2A9-9065-EFAE-05BD-6C95BC54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7712952-986E-4BDC-45AD-3AB9EA18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326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356D247-FF99-C2A7-A843-F3547269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0766624-B448-82CC-BB9F-933A973B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13F4C91-0795-F3AC-EC59-4065DA5D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16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6DC20-F6E2-C677-65A3-3A9F8611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1B9D5D-8C0A-40C1-6A29-380C600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C6450A-449C-A56A-F9B2-4ECE25CED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E557EEE-97C8-9CAF-05AD-D63B98A6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36E746-7C2D-EB7D-D64F-13FF53F8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66AC42-DAF0-6C81-9BD6-CFDC30B3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33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CF854F-0F8B-0ECD-2D35-36E3C623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768CA60-A51F-02EA-D2E9-FF0B508BE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E595C6-72B5-9043-D156-C08E4D0C4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C8314E-8627-C4FE-0524-2E781EDE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0D0BBA-BC99-4901-3DA9-ABA5A75F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624BFF-B9B1-30DC-93E7-4E9B32E3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02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987799B-597E-6921-5CD8-FB308DB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C50789-E1AF-4936-CFE9-7ECFB71AE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5736C9-E5C8-1895-A4BE-41EF9C66C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D42B64-289C-499E-BB1C-E463866874BF}" type="datetimeFigureOut">
              <a:rPr lang="sv-SE" smtClean="0"/>
              <a:t>2026-04-08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FA9673-355E-04C4-B46C-AB6D2D52E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E96BA-97F6-7656-4370-ED59CE5E1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E4BC5-8CB7-471C-A1D3-B4D5DE254B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2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48AD5C-8884-4DC7-A445-010879DF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365125"/>
            <a:ext cx="9808464" cy="1325563"/>
          </a:xfrm>
        </p:spPr>
        <p:txBody>
          <a:bodyPr/>
          <a:lstStyle/>
          <a:p>
            <a:r>
              <a:rPr lang="sv-SE" dirty="0"/>
              <a:t>Varmt Välkomna säsongen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A02484-0C3E-FFDB-5E48-992A09C1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336" y="2066545"/>
            <a:ext cx="9808464" cy="4110418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Presentationsrunda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9C20EF-26EC-D519-C744-6B87AD37F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F036BD-DE85-66A6-0669-A68C5217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365125"/>
            <a:ext cx="9899904" cy="1325563"/>
          </a:xfrm>
        </p:spPr>
        <p:txBody>
          <a:bodyPr/>
          <a:lstStyle/>
          <a:p>
            <a:r>
              <a:rPr lang="sv-SE" dirty="0"/>
              <a:t>Träningar 2026 – (maj framåt)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857032-4620-670E-42C5-14A37A67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657" y="1690689"/>
            <a:ext cx="10049143" cy="4486274"/>
          </a:xfrm>
        </p:spPr>
        <p:txBody>
          <a:bodyPr/>
          <a:lstStyle/>
          <a:p>
            <a:r>
              <a:rPr lang="sv-SE" dirty="0"/>
              <a:t>Måndagar 16:00-17:30 </a:t>
            </a:r>
          </a:p>
          <a:p>
            <a:r>
              <a:rPr lang="sv-SE" dirty="0"/>
              <a:t>Tisdagar 17:30-19:00</a:t>
            </a:r>
          </a:p>
          <a:p>
            <a:r>
              <a:rPr lang="sv-SE" dirty="0"/>
              <a:t>Torsdagar 17:30-19:00</a:t>
            </a:r>
          </a:p>
          <a:p>
            <a:r>
              <a:rPr lang="sv-SE" dirty="0"/>
              <a:t>Målvaktsträning P14 och F14 en gång/vecka – 500 kr till målvaktshandskar. Måndagar 17:30-18:15.</a:t>
            </a:r>
          </a:p>
          <a:p>
            <a:endParaRPr lang="sv-SE" dirty="0"/>
          </a:p>
          <a:p>
            <a:r>
              <a:rPr lang="sv-SE" dirty="0"/>
              <a:t>Ombytt och klar till träningsstart</a:t>
            </a:r>
          </a:p>
          <a:p>
            <a:r>
              <a:rPr lang="sv-SE" dirty="0"/>
              <a:t>Vi uppmuntrar till ombyte och dusch på </a:t>
            </a:r>
            <a:r>
              <a:rPr lang="sv-SE" dirty="0" err="1"/>
              <a:t>Rådavallen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871865B-547D-A7BA-82A6-25A81588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2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0F0CE-4EE5-522E-CFA6-481A7398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365125"/>
            <a:ext cx="9963912" cy="1325563"/>
          </a:xfrm>
        </p:spPr>
        <p:txBody>
          <a:bodyPr/>
          <a:lstStyle/>
          <a:p>
            <a:r>
              <a:rPr lang="sv-SE" dirty="0"/>
              <a:t>Grupper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B8AB7A-606E-6CC7-C5C9-B223BE3EA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4 grupper om 6-7 tjejer med 2 ledare i varje grupp.</a:t>
            </a:r>
          </a:p>
          <a:p>
            <a:r>
              <a:rPr lang="sv-SE" dirty="0"/>
              <a:t>12-13 spelare till varje match.</a:t>
            </a:r>
          </a:p>
          <a:p>
            <a:r>
              <a:rPr lang="sv-SE" dirty="0"/>
              <a:t>Roterande grupper.</a:t>
            </a:r>
          </a:p>
          <a:p>
            <a:r>
              <a:rPr lang="sv-SE" dirty="0"/>
              <a:t>Träningsstatistik</a:t>
            </a:r>
          </a:p>
          <a:p>
            <a:r>
              <a:rPr lang="sv-SE" dirty="0"/>
              <a:t>Grupperna sätts när vi har sett dem i träning och fått en känsla om var tjejerna passar i positioner på planen. Vi försöker få så jämna grupper som möjligt.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5E540D-2783-1BDE-C6AA-F89EE1FC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0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8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5E0EE60-C3A1-1C5C-6573-5CD1A67D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344" y="365125"/>
            <a:ext cx="9744456" cy="1325563"/>
          </a:xfrm>
        </p:spPr>
        <p:txBody>
          <a:bodyPr/>
          <a:lstStyle/>
          <a:p>
            <a:r>
              <a:rPr lang="sv-SE" dirty="0"/>
              <a:t>Seriespelet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244882-2B0C-894F-859C-BED7C520D6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 err="1"/>
              <a:t>Div</a:t>
            </a:r>
            <a:r>
              <a:rPr lang="sv-SE" b="1" dirty="0"/>
              <a:t> 4 Trollhättan </a:t>
            </a:r>
          </a:p>
          <a:p>
            <a:r>
              <a:rPr lang="sv-SE" dirty="0"/>
              <a:t>Alingsås KIK</a:t>
            </a:r>
          </a:p>
          <a:p>
            <a:r>
              <a:rPr lang="sv-SE" dirty="0"/>
              <a:t>Edet FK</a:t>
            </a:r>
          </a:p>
          <a:p>
            <a:r>
              <a:rPr lang="sv-SE" dirty="0"/>
              <a:t>IK Gauthiod </a:t>
            </a:r>
          </a:p>
          <a:p>
            <a:r>
              <a:rPr lang="sv-SE" dirty="0"/>
              <a:t>Lidköpings FK </a:t>
            </a:r>
          </a:p>
          <a:p>
            <a:r>
              <a:rPr lang="sv-SE" dirty="0"/>
              <a:t>Råda BK Vit </a:t>
            </a:r>
          </a:p>
          <a:p>
            <a:r>
              <a:rPr lang="sv-SE" dirty="0" err="1"/>
              <a:t>Stenungsunds</a:t>
            </a:r>
            <a:r>
              <a:rPr lang="sv-SE" dirty="0"/>
              <a:t> IF</a:t>
            </a:r>
          </a:p>
          <a:p>
            <a:r>
              <a:rPr lang="sv-SE" dirty="0"/>
              <a:t>Trollhättan/Halvorstorp</a:t>
            </a:r>
          </a:p>
          <a:p>
            <a:r>
              <a:rPr lang="sv-SE" dirty="0"/>
              <a:t>Trollhättans BoIS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16ED4EF-B2F0-3D23-EF4A-17DD0F4D3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 err="1"/>
              <a:t>Div</a:t>
            </a:r>
            <a:r>
              <a:rPr lang="sv-SE" b="1" dirty="0"/>
              <a:t> 4 Vara</a:t>
            </a:r>
          </a:p>
          <a:p>
            <a:r>
              <a:rPr lang="sv-SE" dirty="0"/>
              <a:t>Alingsås KIK</a:t>
            </a:r>
          </a:p>
          <a:p>
            <a:r>
              <a:rPr lang="sv-SE" dirty="0"/>
              <a:t>S/T/N </a:t>
            </a:r>
          </a:p>
          <a:p>
            <a:r>
              <a:rPr lang="sv-SE" dirty="0"/>
              <a:t>Skepplanda BK </a:t>
            </a:r>
          </a:p>
          <a:p>
            <a:r>
              <a:rPr lang="sv-SE" dirty="0"/>
              <a:t>Råda BK Grön </a:t>
            </a:r>
          </a:p>
          <a:p>
            <a:r>
              <a:rPr lang="sv-SE" dirty="0"/>
              <a:t>Skoftebyns IF</a:t>
            </a:r>
          </a:p>
          <a:p>
            <a:r>
              <a:rPr lang="sv-SE" dirty="0"/>
              <a:t>Vara SK</a:t>
            </a:r>
          </a:p>
          <a:p>
            <a:r>
              <a:rPr lang="sv-SE" dirty="0"/>
              <a:t>Vårgårda IK </a:t>
            </a:r>
          </a:p>
          <a:p>
            <a:r>
              <a:rPr lang="sv-SE" dirty="0"/>
              <a:t>Wargöns IK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9D2942-EC4E-5C2A-8B0D-ACA5D09E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00F76F-9CE4-BC97-A89E-5B11CA07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12" y="365125"/>
            <a:ext cx="9771888" cy="1325563"/>
          </a:xfrm>
        </p:spPr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C9DE19-27A6-FCF9-9824-1C4DF514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GiffCupen</a:t>
            </a:r>
            <a:r>
              <a:rPr lang="sv-SE" dirty="0"/>
              <a:t> i Tidaholm 18-19 april, två lag.</a:t>
            </a:r>
          </a:p>
          <a:p>
            <a:pPr marL="0" indent="0">
              <a:buNone/>
            </a:pPr>
            <a:r>
              <a:rPr lang="sv-SE" dirty="0"/>
              <a:t>Kalles Kaviar Cup i Kungshamn 24-28 juni, två lag</a:t>
            </a:r>
          </a:p>
          <a:p>
            <a:pPr marL="0" indent="0">
              <a:buNone/>
            </a:pPr>
            <a:r>
              <a:rPr lang="sv-SE" dirty="0"/>
              <a:t>Meddela oss ledare om särskild kost, medicin eller annat som är viktigt för ert barn.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394BBB-7EA8-9073-628C-EAAA8443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0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F79DE8-BA06-E1DB-8A09-BFB8365D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520" y="365125"/>
            <a:ext cx="9927280" cy="1325563"/>
          </a:xfrm>
        </p:spPr>
        <p:txBody>
          <a:bodyPr/>
          <a:lstStyle/>
          <a:p>
            <a:r>
              <a:rPr lang="sv-SE" dirty="0" err="1"/>
              <a:t>Giff</a:t>
            </a:r>
            <a:r>
              <a:rPr lang="sv-SE" dirty="0"/>
              <a:t>-Cupen i Tidaholm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3C22EC-5F28-8FF0-B662-1C4A5223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 Vit:</a:t>
            </a:r>
          </a:p>
          <a:p>
            <a:pPr marL="0" indent="0">
              <a:buNone/>
            </a:pPr>
            <a:r>
              <a:rPr lang="sv-SE" dirty="0"/>
              <a:t>Vida, Edit, Ellen, Nova Lund, </a:t>
            </a:r>
            <a:r>
              <a:rPr lang="sv-SE" dirty="0" err="1"/>
              <a:t>Kaitlin</a:t>
            </a:r>
            <a:r>
              <a:rPr lang="sv-SE" dirty="0"/>
              <a:t>, Emma, Molly, </a:t>
            </a:r>
            <a:r>
              <a:rPr lang="sv-SE" dirty="0" err="1"/>
              <a:t>Lykke</a:t>
            </a:r>
            <a:r>
              <a:rPr lang="sv-SE" dirty="0"/>
              <a:t>, </a:t>
            </a:r>
            <a:r>
              <a:rPr lang="sv-SE" dirty="0" err="1"/>
              <a:t>Livia</a:t>
            </a:r>
            <a:r>
              <a:rPr lang="sv-SE" dirty="0"/>
              <a:t> S, Alice, Stina, Nova-Li. Ledare: Per, Maria, Claes, Kristian</a:t>
            </a:r>
          </a:p>
          <a:p>
            <a:pPr marL="0" indent="0">
              <a:buNone/>
            </a:pPr>
            <a:r>
              <a:rPr lang="sv-SE" dirty="0"/>
              <a:t>18 april:</a:t>
            </a:r>
          </a:p>
          <a:p>
            <a:pPr marL="0" indent="0">
              <a:buNone/>
            </a:pPr>
            <a:r>
              <a:rPr lang="sv-SE" dirty="0"/>
              <a:t>Kl. 10:30 mot Trollhättans BoIS på Vretens IP i Vreten</a:t>
            </a:r>
          </a:p>
          <a:p>
            <a:pPr marL="0" indent="0">
              <a:buNone/>
            </a:pPr>
            <a:r>
              <a:rPr lang="sv-SE" dirty="0"/>
              <a:t>Kl. 14:40 mot </a:t>
            </a:r>
            <a:r>
              <a:rPr lang="sv-SE" dirty="0" err="1"/>
              <a:t>Rävåsen</a:t>
            </a:r>
            <a:r>
              <a:rPr lang="sv-SE" dirty="0"/>
              <a:t> på </a:t>
            </a:r>
            <a:r>
              <a:rPr lang="sv-SE" dirty="0" err="1"/>
              <a:t>Ulvesborg</a:t>
            </a:r>
            <a:r>
              <a:rPr lang="sv-SE" dirty="0"/>
              <a:t> i Tidaholm</a:t>
            </a:r>
          </a:p>
          <a:p>
            <a:pPr marL="0" indent="0">
              <a:buNone/>
            </a:pPr>
            <a:r>
              <a:rPr lang="sv-SE" dirty="0"/>
              <a:t>Kl. 18:50 mot Herrestad på </a:t>
            </a:r>
            <a:r>
              <a:rPr lang="sv-SE" dirty="0" err="1"/>
              <a:t>Biksborg</a:t>
            </a:r>
            <a:r>
              <a:rPr lang="sv-SE" dirty="0"/>
              <a:t> i Borgunda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6AF5C37-96A6-52E9-0506-A9104481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3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C712D-84A8-95E5-5B91-61027A53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9C37E-5C0D-5EB0-A8B8-693AA882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520" y="365125"/>
            <a:ext cx="9927280" cy="1325563"/>
          </a:xfrm>
        </p:spPr>
        <p:txBody>
          <a:bodyPr/>
          <a:lstStyle/>
          <a:p>
            <a:r>
              <a:rPr lang="sv-SE" dirty="0" err="1"/>
              <a:t>Giff</a:t>
            </a:r>
            <a:r>
              <a:rPr lang="sv-SE" dirty="0"/>
              <a:t>-Cupen i Tidaholm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FC91F-13FB-7703-89AF-1CFC8FE3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 Grön:</a:t>
            </a:r>
          </a:p>
          <a:p>
            <a:pPr marL="0" indent="0">
              <a:buNone/>
            </a:pPr>
            <a:r>
              <a:rPr lang="sv-SE" dirty="0"/>
              <a:t>Tyra, Elise, Elin, Madicken, Judith, Helmi, Ilse, Bianca, Astrid, Stella, </a:t>
            </a:r>
            <a:r>
              <a:rPr lang="sv-SE" dirty="0" err="1"/>
              <a:t>Mileah</a:t>
            </a:r>
            <a:r>
              <a:rPr lang="sv-SE" dirty="0"/>
              <a:t>, </a:t>
            </a:r>
            <a:r>
              <a:rPr lang="sv-SE" dirty="0" err="1"/>
              <a:t>Livia</a:t>
            </a:r>
            <a:r>
              <a:rPr lang="sv-SE" dirty="0"/>
              <a:t> A. Ledare: Robin, Oskar, Roger</a:t>
            </a:r>
          </a:p>
          <a:p>
            <a:pPr marL="0" indent="0">
              <a:buNone/>
            </a:pPr>
            <a:r>
              <a:rPr lang="sv-SE" dirty="0"/>
              <a:t>18 april:</a:t>
            </a:r>
          </a:p>
          <a:p>
            <a:pPr marL="0" indent="0">
              <a:buNone/>
            </a:pPr>
            <a:r>
              <a:rPr lang="sv-SE" dirty="0"/>
              <a:t>Kl. 08:50 mot Värsås på </a:t>
            </a:r>
            <a:r>
              <a:rPr lang="sv-SE" dirty="0" err="1"/>
              <a:t>Biksborg</a:t>
            </a:r>
            <a:r>
              <a:rPr lang="sv-SE" dirty="0"/>
              <a:t> i Borgunda</a:t>
            </a:r>
          </a:p>
          <a:p>
            <a:pPr marL="0" indent="0">
              <a:buNone/>
            </a:pPr>
            <a:r>
              <a:rPr lang="sv-SE" dirty="0"/>
              <a:t>Kl. 13:00 mot Vallens IF på Nyborg i Tidaholm</a:t>
            </a:r>
          </a:p>
          <a:p>
            <a:pPr marL="0" indent="0">
              <a:buNone/>
            </a:pPr>
            <a:r>
              <a:rPr lang="sv-SE" dirty="0"/>
              <a:t>Kl. 17:10 mot Jitex på Vretens IP i Vreten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0EBF6F9-F968-6F6C-009E-8CA473C5A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3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6A050-BA26-E9D3-0A1B-F323E293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56" y="365125"/>
            <a:ext cx="10049143" cy="1325563"/>
          </a:xfrm>
        </p:spPr>
        <p:txBody>
          <a:bodyPr/>
          <a:lstStyle/>
          <a:p>
            <a:r>
              <a:rPr lang="sv-SE" dirty="0"/>
              <a:t>Förväntningar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5CB96D-A4DE-9EA5-A82F-6F45416A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Vi ska ha kul och bry oss om varandra</a:t>
            </a:r>
          </a:p>
          <a:p>
            <a:r>
              <a:rPr lang="sv-SE" dirty="0"/>
              <a:t>Vi fullföljer säsongen tills den är slut prioriterar fotboll under sommar-säsongen</a:t>
            </a:r>
          </a:p>
          <a:p>
            <a:r>
              <a:rPr lang="sv-SE" dirty="0"/>
              <a:t>Mål att delta på alla träningar så länge man inte är sjuk/skadad.</a:t>
            </a:r>
          </a:p>
          <a:p>
            <a:r>
              <a:rPr lang="sv-SE" dirty="0"/>
              <a:t>På träning och match är vi fokuserade och gör vårt bästa</a:t>
            </a:r>
          </a:p>
          <a:p>
            <a:r>
              <a:rPr lang="sv-SE" dirty="0"/>
              <a:t>Meddela återbud från träning via sms/</a:t>
            </a:r>
            <a:r>
              <a:rPr lang="sv-SE" dirty="0" err="1"/>
              <a:t>supertext</a:t>
            </a:r>
            <a:r>
              <a:rPr lang="sv-SE" dirty="0"/>
              <a:t>, kallelser?</a:t>
            </a:r>
          </a:p>
          <a:p>
            <a:endParaRPr lang="sv-SE" dirty="0"/>
          </a:p>
          <a:p>
            <a:r>
              <a:rPr lang="sv-SE" dirty="0"/>
              <a:t>Vi ledare ska vara väl förberedda inför träning och match. Ge alla tjejer möjlighet att växa och utvecklas i sin fotboll. Möta tjejerna med mycket hjärta, värme och glädje.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B1337C-DA23-1587-7967-D2773844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70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BD420-EBE9-5776-E012-8ABC46FC7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889D9-C6BA-5786-90E1-3C77DE4C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56" y="365125"/>
            <a:ext cx="10049143" cy="1325563"/>
          </a:xfrm>
        </p:spPr>
        <p:txBody>
          <a:bodyPr/>
          <a:lstStyle/>
          <a:p>
            <a:r>
              <a:rPr lang="sv-SE" dirty="0"/>
              <a:t>Utvecklingssamtal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639E73-03BF-76ED-7A30-8F3B06380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Stötta tjejerna i vad dem gör bra och i vad man kan utvecklas vidare.</a:t>
            </a:r>
          </a:p>
          <a:p>
            <a:r>
              <a:rPr lang="sv-SE" dirty="0"/>
              <a:t>Samtal om trivsel och gemenskap</a:t>
            </a:r>
          </a:p>
          <a:p>
            <a:r>
              <a:rPr lang="sv-SE" dirty="0"/>
              <a:t>Ge tjejerna en chans att vara delaktiga i sin fotbollsutbildning</a:t>
            </a:r>
          </a:p>
          <a:p>
            <a:r>
              <a:rPr lang="sv-SE" dirty="0"/>
              <a:t>Våren -26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246179-4F71-7333-3FD9-39935DE73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2BADC-CCE1-5B8B-520C-55AA3A1FC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54267-3B7B-C43B-FF78-F0B11975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56" y="365125"/>
            <a:ext cx="10049143" cy="1325563"/>
          </a:xfrm>
        </p:spPr>
        <p:txBody>
          <a:bodyPr/>
          <a:lstStyle/>
          <a:p>
            <a:r>
              <a:rPr lang="sv-SE" dirty="0"/>
              <a:t>Trivsel-aktiviteter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41443D-BFE9-CE1E-A553-8400ED73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Vattenbrännboll</a:t>
            </a:r>
          </a:p>
          <a:p>
            <a:r>
              <a:rPr lang="sv-SE" dirty="0" err="1"/>
              <a:t>Beachvolleboll</a:t>
            </a:r>
            <a:endParaRPr lang="sv-SE" dirty="0"/>
          </a:p>
          <a:p>
            <a:r>
              <a:rPr lang="sv-SE" dirty="0" err="1"/>
              <a:t>Padel</a:t>
            </a:r>
            <a:endParaRPr lang="sv-SE" dirty="0"/>
          </a:p>
          <a:p>
            <a:r>
              <a:rPr lang="sv-SE" dirty="0"/>
              <a:t>Fotbollsgolf</a:t>
            </a:r>
          </a:p>
          <a:p>
            <a:r>
              <a:rPr lang="sv-SE" dirty="0"/>
              <a:t>Frågesport</a:t>
            </a:r>
          </a:p>
          <a:p>
            <a:r>
              <a:rPr lang="sv-SE" dirty="0"/>
              <a:t>Åka på fotbollsmatch</a:t>
            </a:r>
          </a:p>
          <a:p>
            <a:r>
              <a:rPr lang="sv-SE" dirty="0"/>
              <a:t>Grillkväll</a:t>
            </a:r>
          </a:p>
          <a:p>
            <a:r>
              <a:rPr lang="sv-SE" dirty="0"/>
              <a:t>Annat?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5A34036-7EAF-3947-7E52-BE1FC55A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F60F56-8BF2-5F0A-D6EA-C7A61F12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365125"/>
            <a:ext cx="9835896" cy="1325563"/>
          </a:xfrm>
        </p:spPr>
        <p:txBody>
          <a:bodyPr/>
          <a:lstStyle/>
          <a:p>
            <a:r>
              <a:rPr lang="sv-SE" dirty="0"/>
              <a:t>Kommunikation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C4254D-6BC4-F5FC-9E10-632CE8D0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lägger ut all information på Laget. Nyheter, kallelser osv.</a:t>
            </a:r>
          </a:p>
          <a:p>
            <a:r>
              <a:rPr lang="sv-SE" dirty="0" err="1"/>
              <a:t>Tvättschema</a:t>
            </a:r>
            <a:r>
              <a:rPr lang="sv-SE" dirty="0"/>
              <a:t> i kallelsen </a:t>
            </a:r>
            <a:r>
              <a:rPr lang="sv-SE"/>
              <a:t>till match</a:t>
            </a:r>
            <a:endParaRPr lang="sv-SE" dirty="0"/>
          </a:p>
          <a:p>
            <a:r>
              <a:rPr lang="sv-SE" dirty="0"/>
              <a:t>Vid behov av att få ut information snabbt så skickar vi ut via </a:t>
            </a:r>
            <a:r>
              <a:rPr lang="sv-SE" dirty="0" err="1"/>
              <a:t>Supertext</a:t>
            </a:r>
            <a:r>
              <a:rPr lang="sv-SE" dirty="0"/>
              <a:t>.</a:t>
            </a:r>
          </a:p>
          <a:p>
            <a:r>
              <a:rPr lang="sv-SE" dirty="0"/>
              <a:t>Via </a:t>
            </a:r>
            <a:r>
              <a:rPr lang="sv-SE" dirty="0" err="1"/>
              <a:t>appen</a:t>
            </a:r>
            <a:r>
              <a:rPr lang="sv-SE" dirty="0"/>
              <a:t> Min fotboll kan ni år följa matcherna live om ni inte kan närvara fysiskt under matcherna.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FC3ECC-B202-9E7F-BA05-907AF159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86ADF1-07C7-FA60-77B3-F9FAEE46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5813"/>
          </a:xfrm>
        </p:spPr>
        <p:txBody>
          <a:bodyPr>
            <a:normAutofit fontScale="90000"/>
          </a:bodyPr>
          <a:lstStyle/>
          <a:p>
            <a:r>
              <a:rPr lang="sv-SE" sz="6000" b="1" i="0" u="none" strike="noStrike" baseline="0" dirty="0">
                <a:latin typeface="Calibri-Bold"/>
              </a:rPr>
              <a:t>Grön-Vita tråden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33DAC07-6D31-47B2-1F59-2E2426524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2310"/>
            <a:ext cx="9144000" cy="4645690"/>
          </a:xfrm>
        </p:spPr>
        <p:txBody>
          <a:bodyPr>
            <a:normAutofit/>
          </a:bodyPr>
          <a:lstStyle/>
          <a:p>
            <a:pPr algn="l"/>
            <a:r>
              <a:rPr lang="sv-SE" sz="1200" b="0" i="0" u="none" strike="noStrike" baseline="0" dirty="0">
                <a:latin typeface="NotoSansSymbols"/>
              </a:rPr>
              <a:t> </a:t>
            </a:r>
            <a:r>
              <a:rPr lang="sv-SE" sz="2400" b="0" i="0" u="none" strike="noStrike" baseline="0" dirty="0">
                <a:latin typeface="Calibri" panose="020F0502020204030204" pitchFamily="34" charset="0"/>
              </a:rPr>
              <a:t>Råda BK skall vara en förening där de aktiva har möjlighet att utvecklas fotbollsmässigt samt ha kul tillsammans med aktiviteter som främjar trivsel och gemenskap.</a:t>
            </a:r>
          </a:p>
          <a:p>
            <a:pPr algn="l"/>
            <a:r>
              <a:rPr lang="sv-SE" sz="1200" b="0" i="0" u="none" strike="noStrike" baseline="0" dirty="0">
                <a:latin typeface="NotoSansSymbols"/>
              </a:rPr>
              <a:t>∙ </a:t>
            </a:r>
            <a:r>
              <a:rPr lang="sv-SE" sz="2400" b="0" i="0" u="none" strike="noStrike" baseline="0" dirty="0">
                <a:latin typeface="Calibri" panose="020F0502020204030204" pitchFamily="34" charset="0"/>
              </a:rPr>
              <a:t>Alla är välkomna att delta i klubbens verksamhet och alla barn och ungdomar upp till 19 år som tränar regelbundet, skall erbjudas en plats i Råda BKs ungdoms- eller seniorlag.</a:t>
            </a:r>
          </a:p>
          <a:p>
            <a:pPr algn="l"/>
            <a:r>
              <a:rPr lang="sv-SE" sz="1200" b="0" i="0" u="none" strike="noStrike" baseline="0" dirty="0">
                <a:latin typeface="NotoSansSymbols"/>
              </a:rPr>
              <a:t>∙ </a:t>
            </a:r>
            <a:r>
              <a:rPr lang="sv-SE" sz="2400" b="0" i="0" u="none" strike="noStrike" baseline="0" dirty="0">
                <a:latin typeface="Calibri" panose="020F0502020204030204" pitchFamily="34" charset="0"/>
              </a:rPr>
              <a:t>Ungdomsverksamheten fungerar som en bred bas för klubben, där glädje och lek prioriteras och alla som tränar skall få vara med och spela matcher och i cuper. Målet är att fler tjejer och killar fortsätter med fotboll även efter 14 år samt att vi bedriver en kvalitetsmässigt så bra verksamhet att vi huvudsakligen är självförsörjande till seniorlagen.</a:t>
            </a:r>
          </a:p>
          <a:p>
            <a:pPr algn="l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F1E445-F587-E32B-B33D-63D97D01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2" y="126205"/>
            <a:ext cx="1304758" cy="16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AC7CF-0358-6FC5-0A89-2CBA2A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56" y="365125"/>
            <a:ext cx="10049143" cy="1325563"/>
          </a:xfrm>
        </p:spPr>
        <p:txBody>
          <a:bodyPr/>
          <a:lstStyle/>
          <a:p>
            <a:r>
              <a:rPr lang="sv-SE" dirty="0"/>
              <a:t>Pengar till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B80143-A41A-F79A-75AD-A638F564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Nattvandring på </a:t>
            </a:r>
            <a:r>
              <a:rPr lang="sv-SE" dirty="0" err="1"/>
              <a:t>Sta’n</a:t>
            </a:r>
            <a:r>
              <a:rPr lang="sv-SE" dirty="0"/>
              <a:t>. 15 maj kl. 21:00-00:00, 6 </a:t>
            </a:r>
            <a:r>
              <a:rPr lang="sv-SE"/>
              <a:t>personer över 25 år.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Tackar man ja till detta jobbet slipper man kiosktjänst.</a:t>
            </a:r>
          </a:p>
          <a:p>
            <a:endParaRPr lang="sv-SE" dirty="0"/>
          </a:p>
          <a:p>
            <a:r>
              <a:rPr lang="sv-SE" dirty="0"/>
              <a:t>Förslag för att få in pengar?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AB2326-A5FF-07B4-2A0F-52058559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10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F1EC-2A88-6706-C83C-EB9451FD8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A605A5-BBC7-7F12-30DE-83F405FF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56" y="365125"/>
            <a:ext cx="10049143" cy="1325563"/>
          </a:xfrm>
        </p:spPr>
        <p:txBody>
          <a:bodyPr/>
          <a:lstStyle/>
          <a:p>
            <a:r>
              <a:rPr lang="sv-SE" dirty="0" err="1"/>
              <a:t>Rådadagen</a:t>
            </a:r>
            <a:r>
              <a:rPr lang="sv-SE" dirty="0"/>
              <a:t> 23 maj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C30649-5215-9E21-B910-E31D80AA4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"/>
            <a:ext cx="1304657" cy="16094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B30E85-1F8F-63CD-A6AB-68910581C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87" y="1825625"/>
            <a:ext cx="63488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3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54AC5-BEFD-30C5-E8D0-404AB4DB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365125"/>
            <a:ext cx="9973055" cy="1325563"/>
          </a:xfrm>
        </p:spPr>
        <p:txBody>
          <a:bodyPr/>
          <a:lstStyle/>
          <a:p>
            <a:r>
              <a:rPr lang="sv-SE" dirty="0"/>
              <a:t>VFF Lägervecka i Ulricehamn V.27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4C80CD-C618-D914-038E-BB788D1EA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b="1" dirty="0"/>
          </a:p>
          <a:p>
            <a:r>
              <a:rPr lang="sv-SE" b="1" dirty="0"/>
              <a:t>Datum och plats</a:t>
            </a:r>
          </a:p>
          <a:p>
            <a:r>
              <a:rPr lang="sv-SE" dirty="0"/>
              <a:t>Lägerveckan arrangeras v.27 </a:t>
            </a:r>
          </a:p>
          <a:p>
            <a:r>
              <a:rPr lang="sv-SE" dirty="0"/>
              <a:t>13-14 åringar: 29 juni-1 juli 2026</a:t>
            </a:r>
            <a:r>
              <a:rPr lang="sv-SE" b="1" dirty="0"/>
              <a:t> 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Anmälan görs via målsman.</a:t>
            </a:r>
          </a:p>
          <a:p>
            <a:r>
              <a:rPr lang="sv-SE" dirty="0"/>
              <a:t>Anmälan öppnar 15 april. </a:t>
            </a:r>
          </a:p>
          <a:p>
            <a:r>
              <a:rPr lang="sv-SE" b="1" dirty="0"/>
              <a:t>Plats: </a:t>
            </a:r>
            <a:r>
              <a:rPr lang="sv-SE" dirty="0"/>
              <a:t>Ulricehamn </a:t>
            </a:r>
            <a:br>
              <a:rPr lang="sv-SE" dirty="0"/>
            </a:br>
            <a:r>
              <a:rPr lang="sv-SE" b="1" dirty="0"/>
              <a:t>Kostnad</a:t>
            </a:r>
            <a:r>
              <a:rPr lang="sv-SE" dirty="0"/>
              <a:t>: 2100 kr/deltagare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09DA42E-366D-B032-0FB3-72FC5A272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142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9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87000A-B755-687D-55E9-56387D088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sz="5400" dirty="0"/>
          </a:p>
          <a:p>
            <a:pPr marL="0" indent="0" algn="ctr">
              <a:buNone/>
            </a:pPr>
            <a:r>
              <a:rPr lang="sv-SE" sz="5400" dirty="0"/>
              <a:t>Frågor?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F3E94B-1DC5-3E71-BED3-F30FD164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3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2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28D46-250A-8743-E606-4C637669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400" b="1" i="0" u="none" strike="noStrike" baseline="0" dirty="0">
                <a:latin typeface="Calibri-Bold"/>
              </a:rPr>
              <a:t>Organisation och ansvar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97366B7-FE2D-C50C-801D-2B040F321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2941"/>
            <a:ext cx="5181600" cy="378402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sz="3600" b="0" i="0" u="none" strike="noStrike" baseline="0" dirty="0">
                <a:latin typeface="Calibri" panose="020F0502020204030204" pitchFamily="34" charset="0"/>
              </a:rPr>
              <a:t>Råda BK Styrelse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J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ennifer Ottosson, Ordförande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</a:t>
            </a:r>
            <a:r>
              <a:rPr lang="sv-SE" sz="2800" b="0" i="0" u="none" strike="noStrike" baseline="0" dirty="0">
                <a:latin typeface="ArialMT"/>
              </a:rPr>
              <a:t>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Annette Svensson, Kassör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</a:t>
            </a:r>
            <a:r>
              <a:rPr lang="sv-SE" sz="2800" b="0" i="0" u="none" strike="noStrike" baseline="0" dirty="0">
                <a:latin typeface="ArialMT"/>
              </a:rPr>
              <a:t>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Fanny Djup Karlsson, Sekreterare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Stefan Näslund, Idrottsplatsansvarig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Patrik </a:t>
            </a:r>
            <a:r>
              <a:rPr lang="sv-SE" sz="2800" b="0" i="0" u="none" strike="noStrike" baseline="0" dirty="0" err="1">
                <a:latin typeface="Calibri" panose="020F0502020204030204" pitchFamily="34" charset="0"/>
              </a:rPr>
              <a:t>Svedborg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, Fotbollssektion Dam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Johan Fagerlind, Fotbollssektion Herr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Kennet Almqvist, Materialansvarig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Caroline Hagström, Ledamot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Christer Mann, Ledamot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4D7A93D-A99B-9631-60A2-46FD703AC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2941"/>
            <a:ext cx="5181600" cy="37840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sz="3600" b="0" i="0" u="none" strike="noStrike" baseline="0" dirty="0">
                <a:latin typeface="Calibri" panose="020F0502020204030204" pitchFamily="34" charset="0"/>
              </a:rPr>
              <a:t>Ungdomssektion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Ola Hektor, Ronnie Hult 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Fredrik Persson, Anna-Karin Andersson</a:t>
            </a:r>
          </a:p>
          <a:p>
            <a:pPr algn="l"/>
            <a:r>
              <a:rPr lang="sv-SE" sz="3600" b="0" i="0" u="none" strike="noStrike" baseline="0" dirty="0">
                <a:latin typeface="Calibri" panose="020F0502020204030204" pitchFamily="34" charset="0"/>
              </a:rPr>
              <a:t>Plats- och Klubbchef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Thomas Hjalmarsson</a:t>
            </a:r>
          </a:p>
          <a:p>
            <a:pPr marL="0" indent="0" algn="l">
              <a:buNone/>
            </a:pPr>
            <a:r>
              <a:rPr lang="sv-SE" dirty="0">
                <a:latin typeface="ArialMT"/>
              </a:rPr>
              <a:t>  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Therese Johansson, Kanslist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A27B1A-6E3C-1DA8-6683-1A014D21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7" y="95564"/>
            <a:ext cx="1400305" cy="17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0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183AE01-42B5-8380-D328-CCB38807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80" y="365125"/>
            <a:ext cx="9240520" cy="1325563"/>
          </a:xfrm>
        </p:spPr>
        <p:txBody>
          <a:bodyPr/>
          <a:lstStyle/>
          <a:p>
            <a:r>
              <a:rPr lang="sv-SE" dirty="0"/>
              <a:t>Anläggningsutveckling </a:t>
            </a:r>
            <a:r>
              <a:rPr lang="sv-SE" dirty="0" err="1"/>
              <a:t>Rådavallen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2F05A3-36AC-ED8A-F0E9-56AE8F2B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1825625"/>
            <a:ext cx="934212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800" b="1" i="0" u="none" strike="noStrike" baseline="0" dirty="0">
                <a:latin typeface="Calibri-Bold"/>
              </a:rPr>
              <a:t>Steg 1</a:t>
            </a:r>
          </a:p>
          <a:p>
            <a:pPr algn="l"/>
            <a:r>
              <a:rPr lang="sv-SE" sz="2800" b="0" i="0" u="none" strike="noStrike" baseline="0" dirty="0">
                <a:latin typeface="ArialMT"/>
              </a:rPr>
              <a:t>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Dränering och renovering B-plan</a:t>
            </a:r>
          </a:p>
          <a:p>
            <a:pPr algn="l"/>
            <a:r>
              <a:rPr lang="sv-SE" dirty="0">
                <a:latin typeface="ArialMT"/>
              </a:rPr>
              <a:t>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Tillbyggnad omklädningsrum, domarrum, handikapptoalett</a:t>
            </a:r>
          </a:p>
          <a:p>
            <a:pPr algn="l"/>
            <a:r>
              <a:rPr lang="sv-SE" dirty="0">
                <a:latin typeface="ArialMT"/>
              </a:rPr>
              <a:t>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Tillbyggnad C- plan med ca 3 500 m2. Nya mått 105 x 120 meter</a:t>
            </a:r>
          </a:p>
          <a:p>
            <a:pPr algn="l"/>
            <a:r>
              <a:rPr lang="sv-SE" dirty="0">
                <a:latin typeface="ArialMT"/>
              </a:rPr>
              <a:t> 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Robotklippare</a:t>
            </a:r>
          </a:p>
          <a:p>
            <a:pPr marL="0" indent="0" algn="l">
              <a:buNone/>
            </a:pPr>
            <a:r>
              <a:rPr lang="sv-SE" sz="2800" b="0" i="0" u="none" strike="noStrike" baseline="0" dirty="0">
                <a:latin typeface="Calibri" panose="020F0502020204030204" pitchFamily="34" charset="0"/>
              </a:rPr>
              <a:t>   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A1F836-3B57-9BDC-98FF-0CB59101B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1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CD020-09BF-7623-E8B8-2D6B8398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8" y="365125"/>
            <a:ext cx="9735312" cy="1325563"/>
          </a:xfrm>
        </p:spPr>
        <p:txBody>
          <a:bodyPr/>
          <a:lstStyle/>
          <a:p>
            <a:r>
              <a:rPr lang="sv-SE" dirty="0"/>
              <a:t>Anläggningsutveckling </a:t>
            </a:r>
            <a:r>
              <a:rPr lang="sv-SE" dirty="0" err="1"/>
              <a:t>Rådavallen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701422-05A6-E223-30A8-7B6D529D5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88" y="2075687"/>
            <a:ext cx="9735312" cy="4101275"/>
          </a:xfrm>
        </p:spPr>
        <p:txBody>
          <a:bodyPr/>
          <a:lstStyle/>
          <a:p>
            <a:pPr marL="0" indent="0" algn="l">
              <a:buNone/>
            </a:pPr>
            <a:r>
              <a:rPr lang="sv-SE" sz="2800" b="1" i="0" u="none" strike="noStrike" baseline="0" dirty="0">
                <a:latin typeface="Calibri-Bold"/>
              </a:rPr>
              <a:t>Steg 2</a:t>
            </a:r>
          </a:p>
          <a:p>
            <a:pPr algn="l"/>
            <a:r>
              <a:rPr lang="sv-SE" sz="2800" b="0" i="0" u="none" strike="noStrike" baseline="0" dirty="0">
                <a:latin typeface="Calibri" panose="020F0502020204030204" pitchFamily="34" charset="0"/>
              </a:rPr>
              <a:t>Ny större lekplats</a:t>
            </a:r>
          </a:p>
          <a:p>
            <a:pPr algn="l"/>
            <a:r>
              <a:rPr lang="sv-SE" sz="2800" b="0" i="0" u="none" strike="noStrike" baseline="0" dirty="0" err="1">
                <a:latin typeface="Calibri" panose="020F0502020204030204" pitchFamily="34" charset="0"/>
              </a:rPr>
              <a:t>Utegym</a:t>
            </a:r>
            <a:endParaRPr lang="sv-SE" sz="2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sv-SE" sz="2800" b="0" i="0" u="none" strike="noStrike" baseline="0" dirty="0">
                <a:latin typeface="Calibri" panose="020F0502020204030204" pitchFamily="34" charset="0"/>
              </a:rPr>
              <a:t>Grill och uteplats</a:t>
            </a:r>
          </a:p>
          <a:p>
            <a:pPr algn="l"/>
            <a:r>
              <a:rPr lang="sv-SE" sz="2800" b="0" i="0" u="none" strike="noStrike" baseline="0" dirty="0" err="1">
                <a:latin typeface="Calibri" panose="020F0502020204030204" pitchFamily="34" charset="0"/>
              </a:rPr>
              <a:t>Solel</a:t>
            </a:r>
            <a:r>
              <a:rPr lang="sv-SE" sz="2800" b="0" i="0" u="none" strike="noStrike" baseline="0" dirty="0">
                <a:latin typeface="Calibri" panose="020F0502020204030204" pitchFamily="34" charset="0"/>
              </a:rPr>
              <a:t> via paneler på Dinaplans omklädningsrumstak</a:t>
            </a:r>
          </a:p>
          <a:p>
            <a:pPr marL="0" indent="0" algn="l">
              <a:buNone/>
            </a:pPr>
            <a:endParaRPr lang="sv-SE" sz="2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AC2C01-8D7E-B253-B05C-59C9EEAF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1" y="216142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6D22A8-A9EF-BEEA-7139-A06C28EC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1325563"/>
          </a:xfrm>
        </p:spPr>
        <p:txBody>
          <a:bodyPr/>
          <a:lstStyle/>
          <a:p>
            <a:r>
              <a:rPr lang="sv-SE" dirty="0"/>
              <a:t>Försäljnings- och arbetsaktiviteter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7CD088-FBE1-5767-B849-68FDC6D08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Alla aktiva from 8 år skall 2026 sälja 5 Lidköpingsrabatten. Dock max 10 Lidköpingsrabatten per familj.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Alla aktiva from 8 år skall 2026 sälja minst 3 paket (för minst 480 kr) från </a:t>
            </a:r>
            <a:r>
              <a:rPr lang="sv-SE" dirty="0" err="1"/>
              <a:t>Matzen</a:t>
            </a:r>
            <a:r>
              <a:rPr lang="sv-SE" dirty="0"/>
              <a:t> </a:t>
            </a:r>
            <a:r>
              <a:rPr lang="sv-SE" dirty="0" err="1"/>
              <a:t>Underwear</a:t>
            </a:r>
            <a:r>
              <a:rPr lang="sv-SE" dirty="0"/>
              <a:t>. Dock max 6 paket per familj (960 kr) Aktiva som inte säljer faktureras 480 kr.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Försäljningsperiod för </a:t>
            </a:r>
            <a:r>
              <a:rPr lang="sv-SE" dirty="0" err="1"/>
              <a:t>Matzen</a:t>
            </a:r>
            <a:r>
              <a:rPr lang="sv-SE" dirty="0"/>
              <a:t> </a:t>
            </a:r>
            <a:r>
              <a:rPr lang="sv-SE" dirty="0" err="1"/>
              <a:t>Underwear</a:t>
            </a:r>
            <a:r>
              <a:rPr lang="sv-SE" dirty="0"/>
              <a:t> är 20 april – 17 maj och för Lidköpingsrabatten Juni.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Friköp</a:t>
            </a:r>
            <a:br>
              <a:rPr lang="sv-SE" dirty="0"/>
            </a:br>
            <a:br>
              <a:rPr lang="sv-SE" dirty="0"/>
            </a:br>
            <a:r>
              <a:rPr lang="sv-SE" dirty="0"/>
              <a:t>Möjlighet finns för friköp från båda försäljningarna för 800 kr/aktiv. Önskas friköp meddelas kansliet 0510–27596 eller e-mail kansli@radabk.nu , Faktura kommer att skickas ut efter ni meddelat om friköp. Måste vara betalad senast 19:e april för att avstå försäljning.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EDF014E-AEF8-EFB7-5734-6AB521B6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1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796A94-8C30-C11D-5569-2F0C0949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8" y="365125"/>
            <a:ext cx="9872472" cy="1325563"/>
          </a:xfrm>
        </p:spPr>
        <p:txBody>
          <a:bodyPr/>
          <a:lstStyle/>
          <a:p>
            <a:r>
              <a:rPr lang="sv-SE" dirty="0"/>
              <a:t>Kiosklista / Bollkallar/flickor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26EF9D-7446-4E20-49AD-F1799144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656" y="1825625"/>
            <a:ext cx="10049143" cy="4351338"/>
          </a:xfrm>
        </p:spPr>
        <p:txBody>
          <a:bodyPr/>
          <a:lstStyle/>
          <a:p>
            <a:r>
              <a:rPr lang="sv-SE" dirty="0"/>
              <a:t>Lagens ansvar att fördela tider</a:t>
            </a:r>
          </a:p>
          <a:p>
            <a:r>
              <a:rPr lang="sv-SE" dirty="0"/>
              <a:t>Lördag &amp; Söndag 9:30 – ca 17:00. Här är det lite beroende på när matcher slutar på helgen. Vi har öppet tills sista matchen är slut.</a:t>
            </a:r>
          </a:p>
          <a:p>
            <a:r>
              <a:rPr lang="sv-SE" dirty="0"/>
              <a:t>Vardagar ska det vara öppet om det är matcher, gäller alla matcher oavsett ålder.</a:t>
            </a:r>
          </a:p>
          <a:p>
            <a:endParaRPr lang="sv-SE" dirty="0"/>
          </a:p>
          <a:p>
            <a:r>
              <a:rPr lang="sv-SE" dirty="0"/>
              <a:t>Råda F14 har V. 18</a:t>
            </a:r>
          </a:p>
          <a:p>
            <a:r>
              <a:rPr lang="sv-SE" dirty="0"/>
              <a:t>Maria lägger ut information om tider.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07F167-9BC2-ACEB-EBA3-38B40DEC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0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DA0720-C1F6-D578-5E67-DEA39811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64" y="365125"/>
            <a:ext cx="9470136" cy="1325563"/>
          </a:xfrm>
        </p:spPr>
        <p:txBody>
          <a:bodyPr/>
          <a:lstStyle/>
          <a:p>
            <a:r>
              <a:rPr lang="sv-SE" dirty="0"/>
              <a:t>Polisen registerutdrag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612218-21F8-19A4-A19B-889CA495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2569463"/>
            <a:ext cx="10174224" cy="360749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Lämnas in varje år av alla ledare i föreningen.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BB52DF-2759-1F70-4F80-9D0712D6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1" y="81205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6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23B8F6-D7C3-5620-0D42-A74BC197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/>
          <a:lstStyle/>
          <a:p>
            <a:r>
              <a:rPr lang="sv-SE" dirty="0"/>
              <a:t>Truppen – 26 tjejer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55E320DD-9F4C-3052-D6DA-1210F099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89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i="1" dirty="0" err="1"/>
              <a:t>Livia</a:t>
            </a:r>
            <a:r>
              <a:rPr lang="sv-SE" i="1" dirty="0"/>
              <a:t> Abelsson - ny</a:t>
            </a:r>
          </a:p>
          <a:p>
            <a:pPr marL="0" indent="0">
              <a:buNone/>
            </a:pPr>
            <a:r>
              <a:rPr lang="sv-SE" i="1" dirty="0"/>
              <a:t>Elsa Wilenius - ny</a:t>
            </a:r>
          </a:p>
          <a:p>
            <a:pPr marL="0" indent="0">
              <a:buNone/>
            </a:pPr>
            <a:r>
              <a:rPr lang="sv-SE" i="1" dirty="0"/>
              <a:t>Nova Löfgren - ny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i="1" dirty="0" err="1"/>
              <a:t>Wilda</a:t>
            </a:r>
            <a:r>
              <a:rPr lang="sv-SE" i="1" dirty="0"/>
              <a:t> Andrén</a:t>
            </a:r>
          </a:p>
          <a:p>
            <a:pPr marL="0" indent="0">
              <a:buNone/>
            </a:pPr>
            <a:r>
              <a:rPr lang="sv-SE" i="1" dirty="0" err="1"/>
              <a:t>Thilda</a:t>
            </a:r>
            <a:r>
              <a:rPr lang="sv-SE" i="1" dirty="0"/>
              <a:t> </a:t>
            </a:r>
            <a:r>
              <a:rPr lang="sv-SE" i="1" dirty="0" err="1"/>
              <a:t>Nordendorph</a:t>
            </a:r>
            <a:r>
              <a:rPr lang="sv-SE" i="1" dirty="0"/>
              <a:t> Hellgren</a:t>
            </a:r>
          </a:p>
          <a:p>
            <a:pPr marL="0" indent="0">
              <a:buNone/>
            </a:pPr>
            <a:r>
              <a:rPr lang="sv-SE" i="1" dirty="0"/>
              <a:t>Nellie </a:t>
            </a:r>
            <a:r>
              <a:rPr lang="sv-SE" i="1" dirty="0" err="1"/>
              <a:t>Järman</a:t>
            </a:r>
            <a:endParaRPr lang="sv-SE" i="1" dirty="0"/>
          </a:p>
          <a:p>
            <a:pPr marL="0" indent="0">
              <a:buNone/>
            </a:pPr>
            <a:r>
              <a:rPr lang="sv-SE" i="1" dirty="0"/>
              <a:t>Alicia </a:t>
            </a:r>
            <a:r>
              <a:rPr lang="sv-SE" i="1" dirty="0" err="1"/>
              <a:t>Hökklo</a:t>
            </a:r>
            <a:endParaRPr lang="sv-SE" i="1" dirty="0"/>
          </a:p>
          <a:p>
            <a:pPr marL="0" indent="0">
              <a:buNone/>
            </a:pPr>
            <a:r>
              <a:rPr lang="sv-SE" i="1" dirty="0" err="1"/>
              <a:t>Däniz</a:t>
            </a:r>
            <a:r>
              <a:rPr lang="sv-SE" i="1" dirty="0"/>
              <a:t> </a:t>
            </a:r>
            <a:r>
              <a:rPr lang="sv-SE" i="1" dirty="0" err="1"/>
              <a:t>Alahverdi</a:t>
            </a:r>
            <a:endParaRPr lang="sv-SE" i="1" dirty="0"/>
          </a:p>
          <a:p>
            <a:pPr marL="0" indent="0">
              <a:buNone/>
            </a:pPr>
            <a:r>
              <a:rPr lang="sv-SE" i="1" dirty="0" err="1"/>
              <a:t>Tilia</a:t>
            </a:r>
            <a:r>
              <a:rPr lang="sv-SE" i="1" dirty="0"/>
              <a:t> Rohr</a:t>
            </a:r>
          </a:p>
          <a:p>
            <a:pPr marL="0" indent="0">
              <a:buNone/>
            </a:pPr>
            <a:r>
              <a:rPr lang="sv-SE" i="1" dirty="0"/>
              <a:t>Elsa Ek Andersson</a:t>
            </a:r>
          </a:p>
          <a:p>
            <a:pPr marL="0" indent="0">
              <a:buNone/>
            </a:pPr>
            <a:r>
              <a:rPr lang="sv-SE" i="1" dirty="0"/>
              <a:t>Len Rahl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8D418F-A6F1-8EA3-999A-6962F784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465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1103</Words>
  <Application>Microsoft Office PowerPoint</Application>
  <PresentationFormat>Bredbild</PresentationFormat>
  <Paragraphs>159</Paragraphs>
  <Slides>23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ArialMT</vt:lpstr>
      <vt:lpstr>Calibri</vt:lpstr>
      <vt:lpstr>Calibri-Bold</vt:lpstr>
      <vt:lpstr>NotoSansSymbols</vt:lpstr>
      <vt:lpstr>Office-tema</vt:lpstr>
      <vt:lpstr>Varmt Välkomna säsongen 2026</vt:lpstr>
      <vt:lpstr>Grön-Vita tråden</vt:lpstr>
      <vt:lpstr>Organisation och ansvar</vt:lpstr>
      <vt:lpstr>Anläggningsutveckling Rådavallen</vt:lpstr>
      <vt:lpstr>Anläggningsutveckling Rådavallen</vt:lpstr>
      <vt:lpstr>Försäljnings- och arbetsaktiviteter 2026</vt:lpstr>
      <vt:lpstr>Kiosklista / Bollkallar/flickor</vt:lpstr>
      <vt:lpstr>Polisen registerutdrag</vt:lpstr>
      <vt:lpstr>Truppen – 26 tjejer</vt:lpstr>
      <vt:lpstr>Träningar 2026 – (maj framåt)</vt:lpstr>
      <vt:lpstr>Grupper</vt:lpstr>
      <vt:lpstr>Seriespelet</vt:lpstr>
      <vt:lpstr>Cuper</vt:lpstr>
      <vt:lpstr>Giff-Cupen i Tidaholm</vt:lpstr>
      <vt:lpstr>Giff-Cupen i Tidaholm</vt:lpstr>
      <vt:lpstr>Förväntningar</vt:lpstr>
      <vt:lpstr>Utvecklingssamtal</vt:lpstr>
      <vt:lpstr>Trivsel-aktiviteter</vt:lpstr>
      <vt:lpstr>Kommunikation</vt:lpstr>
      <vt:lpstr>Pengar till laget</vt:lpstr>
      <vt:lpstr>Rådadagen 23 maj</vt:lpstr>
      <vt:lpstr>VFF Lägervecka i Ulricehamn V.27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Claes German</dc:creator>
  <cp:lastModifiedBy>Claes German</cp:lastModifiedBy>
  <cp:revision>1</cp:revision>
  <dcterms:created xsi:type="dcterms:W3CDTF">2025-03-30T10:45:43Z</dcterms:created>
  <dcterms:modified xsi:type="dcterms:W3CDTF">2026-04-08T15:16:12Z</dcterms:modified>
</cp:coreProperties>
</file>