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46ACD-724A-21D7-0B8E-23C4A5597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3322C0-13FF-4E3A-82A5-747ECB77B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CAD32-EF7A-E6A6-E9FD-856C7C88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AE377-4C3A-1A00-3127-C608927DC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14026-565D-2710-B7D0-860F2D8EA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6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CA4E-E5ED-10E5-B846-AD651C05B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8062D-4291-E9DE-CC37-B41AC4198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5F5DC-1E00-6314-E49B-497273E90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53439-D920-4056-440D-2430F93AB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72ED1-0643-DB2B-8A3D-D0CAC4AF5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1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7285C5-3B00-67A3-CF98-66CE97144F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8B1984-2CC4-C8CE-95AF-EBE20C8EF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B0734-B012-E482-192B-A8D129CAB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15EBC-7D3D-EAF8-D733-B6AA7A3C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59A2-AC2A-D6A4-95D3-5E91666D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5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18575-662D-A9EC-A87C-0A5C15BB3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F5A1D-034B-46A6-1EA3-FDDCF172A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99CAC-0F9A-8532-C535-AF8798341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DD4BE-9AC7-3A47-2626-0566E2CF7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AEF0F-21A6-005A-78D4-3C4E5660B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6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CBF9E-3663-7734-D56F-5BE99AA24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6C699-F53D-FE96-F8AD-D969591E4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4F4AE-1514-AD13-9619-FFF85350E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DA7E-C2A8-5386-AFED-24CA5563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95D63-1E99-5196-EAD8-872184BF9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6B4A7-5B12-7BAE-C60C-9C5E6462B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708D8-11C2-237A-4C65-3186ABA31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E30688-5F6F-812F-EE62-20ABEFFFC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4F831-C576-06B7-69A7-AC4B8F04B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089E8-D80E-8F87-DE2A-4728D992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3D21B-E75E-2D18-D366-3A80D3443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0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5CCF4-1246-0CF3-CD0F-6545C059B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016B8-8F73-AC9A-E8EE-945F7AD2F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7F2822-D20B-E43D-744B-F64BE056C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870B50-DA21-6EDB-6D0E-E5D999FE4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12B4F1-87F2-F605-11AD-48DFC3D37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6BF3C-93CD-0DB2-D119-59063001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F5BF81-ABE9-7560-959C-187FF3DC2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976F71-0131-A7B3-D0AD-E35182BA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1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300EB-E1DE-7ED1-A14C-49D50DEF1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952C7E-6517-CEAA-35B9-1C2336737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D5D88F-4695-EE3E-774B-3B554051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011658-4EB6-CCC4-025D-1ACB0B9D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1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9CC88-7C5F-CDFF-9806-107F11DF5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5A51C6-18B2-F1EC-E370-AD3C613A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A665EA-0656-6D52-5BDB-72297FCE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7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45AB-E50D-516A-7365-6364D3B49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2339C-6894-B706-AC1D-A99E6F024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EF776C-44FE-36B6-613B-FDBE0948F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0F9DD-DDD7-2353-EC85-4E55B2FB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EF0F7-7845-1B30-6151-CFFA073EB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6F384-EF41-0ECD-4116-E3F04EF8A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0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6BECD-D34C-342D-9B13-B6E4A4D25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407B1-B534-5F90-7BE3-768C0F9A6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EA7ED-E0BE-89F1-8D47-6D77F3B42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953B7-A350-CE22-5A49-74ECD37FB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6A3EB2-AE47-6050-910D-B1FB07447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C00F6-9B47-800B-5105-4B76CCA1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BCDE64-A9D0-5C7A-2FEA-6AF440B0E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C4F66-3790-EEB5-5631-858B74DDA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F1739-A572-E3B2-8373-010CF1D4F2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28055-78A6-4DFA-A9CE-FDC99F21E046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BB9C8-B2AF-96A4-4D57-5F034858BB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1B206-8C72-862D-A0F5-C6C06DE217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8191D1-C2C5-4F8B-B9FD-7A28D389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1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FBED-8691-D9FE-AD7A-5A557A6FE6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Lagmöte F13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217FB-FB46-B1C5-D3FC-546DC0E52E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Inför hösten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334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E9D3BFBC-0AD5-7B73-5C2B-EA37488901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90" y="698500"/>
            <a:ext cx="10219082" cy="5686425"/>
          </a:xfrm>
        </p:spPr>
      </p:pic>
    </p:spTree>
    <p:extLst>
      <p:ext uri="{BB962C8B-B14F-4D97-AF65-F5344CB8AC3E}">
        <p14:creationId xmlns:p14="http://schemas.microsoft.com/office/powerpoint/2010/main" val="2413145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screenshot of a computer&#10;&#10;Description automatically generated">
            <a:extLst>
              <a:ext uri="{FF2B5EF4-FFF2-40B4-BE49-F238E27FC236}">
                <a16:creationId xmlns:a16="http://schemas.microsoft.com/office/drawing/2014/main" id="{A95ED757-8C4D-A230-7B72-785F635A84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19" y="698500"/>
            <a:ext cx="10363425" cy="5686425"/>
          </a:xfrm>
        </p:spPr>
      </p:pic>
    </p:spTree>
    <p:extLst>
      <p:ext uri="{BB962C8B-B14F-4D97-AF65-F5344CB8AC3E}">
        <p14:creationId xmlns:p14="http://schemas.microsoft.com/office/powerpoint/2010/main" val="224605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graph&#10;&#10;Description automatically generated">
            <a:extLst>
              <a:ext uri="{FF2B5EF4-FFF2-40B4-BE49-F238E27FC236}">
                <a16:creationId xmlns:a16="http://schemas.microsoft.com/office/drawing/2014/main" id="{9C75CCD9-BDD4-1D1F-6CCC-EFEE6AF2E5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964" y="698500"/>
            <a:ext cx="10228934" cy="5686425"/>
          </a:xfrm>
        </p:spPr>
      </p:pic>
    </p:spTree>
    <p:extLst>
      <p:ext uri="{BB962C8B-B14F-4D97-AF65-F5344CB8AC3E}">
        <p14:creationId xmlns:p14="http://schemas.microsoft.com/office/powerpoint/2010/main" val="379507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C871E9C-1683-65E3-FE03-C616C9320D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97" y="698500"/>
            <a:ext cx="10278669" cy="5686425"/>
          </a:xfrm>
        </p:spPr>
      </p:pic>
    </p:spTree>
    <p:extLst>
      <p:ext uri="{BB962C8B-B14F-4D97-AF65-F5344CB8AC3E}">
        <p14:creationId xmlns:p14="http://schemas.microsoft.com/office/powerpoint/2010/main" val="1869803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EC107192-E32D-66A7-C8F0-6203BCAF8B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90" y="698500"/>
            <a:ext cx="10219082" cy="5686425"/>
          </a:xfrm>
        </p:spPr>
      </p:pic>
    </p:spTree>
    <p:extLst>
      <p:ext uri="{BB962C8B-B14F-4D97-AF65-F5344CB8AC3E}">
        <p14:creationId xmlns:p14="http://schemas.microsoft.com/office/powerpoint/2010/main" val="3123559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2250C5E5-9888-C380-D87C-DEBBEB7894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567" y="698500"/>
            <a:ext cx="10215728" cy="5686425"/>
          </a:xfrm>
        </p:spPr>
      </p:pic>
    </p:spTree>
    <p:extLst>
      <p:ext uri="{BB962C8B-B14F-4D97-AF65-F5344CB8AC3E}">
        <p14:creationId xmlns:p14="http://schemas.microsoft.com/office/powerpoint/2010/main" val="1567140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5E4C79A4-0861-F612-D264-A988D482C0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97" y="698500"/>
            <a:ext cx="10275468" cy="5686425"/>
          </a:xfrm>
        </p:spPr>
      </p:pic>
    </p:spTree>
    <p:extLst>
      <p:ext uri="{BB962C8B-B14F-4D97-AF65-F5344CB8AC3E}">
        <p14:creationId xmlns:p14="http://schemas.microsoft.com/office/powerpoint/2010/main" val="2172795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862D5DA1-25F9-F5E9-D03E-4509B70680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75" y="698500"/>
            <a:ext cx="10173113" cy="5686425"/>
          </a:xfrm>
        </p:spPr>
      </p:pic>
    </p:spTree>
    <p:extLst>
      <p:ext uri="{BB962C8B-B14F-4D97-AF65-F5344CB8AC3E}">
        <p14:creationId xmlns:p14="http://schemas.microsoft.com/office/powerpoint/2010/main" val="2499801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B7702885-A347-EF8B-04D7-064374F1CA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32" y="698500"/>
            <a:ext cx="10199198" cy="5686425"/>
          </a:xfrm>
        </p:spPr>
      </p:pic>
    </p:spTree>
    <p:extLst>
      <p:ext uri="{BB962C8B-B14F-4D97-AF65-F5344CB8AC3E}">
        <p14:creationId xmlns:p14="http://schemas.microsoft.com/office/powerpoint/2010/main" val="3728595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Lagmöte F13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Tärning Marcus (2) (Consultant)</dc:creator>
  <cp:lastModifiedBy>Tärning Marcus (2) (Consultant)</cp:lastModifiedBy>
  <cp:revision>1</cp:revision>
  <dcterms:created xsi:type="dcterms:W3CDTF">2024-08-04T15:47:41Z</dcterms:created>
  <dcterms:modified xsi:type="dcterms:W3CDTF">2024-08-07T07:32:33Z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2024-08-07T07:32:27Z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25da9e4c-737c-47fd-9413-99caae4bc18e</vt:lpwstr>
  </property>
  <property fmtid="{D5CDD505-2E9C-101B-9397-08002B2CF9AE}" pid="8" name="MSIP_Label_19540963-e559-4020-8a90-fe8a502c2801_ContentBits">
    <vt:lpwstr>0</vt:lpwstr>
  </property>
</Properties>
</file>