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256" r:id="rId3"/>
    <p:sldId id="295" r:id="rId4"/>
    <p:sldId id="307" r:id="rId5"/>
    <p:sldId id="290" r:id="rId6"/>
    <p:sldId id="308" r:id="rId7"/>
    <p:sldId id="312" r:id="rId8"/>
    <p:sldId id="306" r:id="rId9"/>
    <p:sldId id="276" r:id="rId10"/>
    <p:sldId id="258" r:id="rId11"/>
    <p:sldId id="283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Lavsjö" userId="d2cd5a39-4fb9-4421-bf24-07f6fc5a4a01" providerId="ADAL" clId="{73765D51-AF9B-473D-B4B2-D5DD1519C43A}"/>
    <pc:docChg chg="undo custSel modSld sldOrd">
      <pc:chgData name="Mattias Lavsjö" userId="d2cd5a39-4fb9-4421-bf24-07f6fc5a4a01" providerId="ADAL" clId="{73765D51-AF9B-473D-B4B2-D5DD1519C43A}" dt="2023-05-02T18:21:58.766" v="483"/>
      <pc:docMkLst>
        <pc:docMk/>
      </pc:docMkLst>
      <pc:sldChg chg="modSp mod">
        <pc:chgData name="Mattias Lavsjö" userId="d2cd5a39-4fb9-4421-bf24-07f6fc5a4a01" providerId="ADAL" clId="{73765D51-AF9B-473D-B4B2-D5DD1519C43A}" dt="2023-05-02T17:29:18.837" v="61" actId="20577"/>
        <pc:sldMkLst>
          <pc:docMk/>
          <pc:sldMk cId="1737370088" sldId="256"/>
        </pc:sldMkLst>
        <pc:spChg chg="mod">
          <ac:chgData name="Mattias Lavsjö" userId="d2cd5a39-4fb9-4421-bf24-07f6fc5a4a01" providerId="ADAL" clId="{73765D51-AF9B-473D-B4B2-D5DD1519C43A}" dt="2023-05-02T17:29:18.837" v="61" actId="20577"/>
          <ac:spMkLst>
            <pc:docMk/>
            <pc:sldMk cId="1737370088" sldId="256"/>
            <ac:spMk id="3" creationId="{00000000-0000-0000-0000-000000000000}"/>
          </ac:spMkLst>
        </pc:spChg>
      </pc:sldChg>
      <pc:sldChg chg="modSp mod">
        <pc:chgData name="Mattias Lavsjö" userId="d2cd5a39-4fb9-4421-bf24-07f6fc5a4a01" providerId="ADAL" clId="{73765D51-AF9B-473D-B4B2-D5DD1519C43A}" dt="2023-05-02T18:21:51.784" v="481" actId="1076"/>
        <pc:sldMkLst>
          <pc:docMk/>
          <pc:sldMk cId="3433033544" sldId="258"/>
        </pc:sldMkLst>
        <pc:spChg chg="mod">
          <ac:chgData name="Mattias Lavsjö" userId="d2cd5a39-4fb9-4421-bf24-07f6fc5a4a01" providerId="ADAL" clId="{73765D51-AF9B-473D-B4B2-D5DD1519C43A}" dt="2023-05-02T18:21:51.784" v="481" actId="1076"/>
          <ac:spMkLst>
            <pc:docMk/>
            <pc:sldMk cId="3433033544" sldId="258"/>
            <ac:spMk id="3" creationId="{00000000-0000-0000-0000-000000000000}"/>
          </ac:spMkLst>
        </pc:spChg>
        <pc:graphicFrameChg chg="mod modGraphic">
          <ac:chgData name="Mattias Lavsjö" userId="d2cd5a39-4fb9-4421-bf24-07f6fc5a4a01" providerId="ADAL" clId="{73765D51-AF9B-473D-B4B2-D5DD1519C43A}" dt="2023-05-02T18:21:47.690" v="480" actId="1076"/>
          <ac:graphicFrameMkLst>
            <pc:docMk/>
            <pc:sldMk cId="3433033544" sldId="258"/>
            <ac:graphicFrameMk id="2" creationId="{00000000-0000-0000-0000-000000000000}"/>
          </ac:graphicFrameMkLst>
        </pc:graphicFrameChg>
      </pc:sldChg>
      <pc:sldChg chg="modSp mod">
        <pc:chgData name="Mattias Lavsjö" userId="d2cd5a39-4fb9-4421-bf24-07f6fc5a4a01" providerId="ADAL" clId="{73765D51-AF9B-473D-B4B2-D5DD1519C43A}" dt="2023-05-02T17:59:58.260" v="145" actId="20577"/>
        <pc:sldMkLst>
          <pc:docMk/>
          <pc:sldMk cId="2271289618" sldId="276"/>
        </pc:sldMkLst>
        <pc:spChg chg="mod">
          <ac:chgData name="Mattias Lavsjö" userId="d2cd5a39-4fb9-4421-bf24-07f6fc5a4a01" providerId="ADAL" clId="{73765D51-AF9B-473D-B4B2-D5DD1519C43A}" dt="2023-05-02T17:59:58.260" v="145" actId="20577"/>
          <ac:spMkLst>
            <pc:docMk/>
            <pc:sldMk cId="2271289618" sldId="276"/>
            <ac:spMk id="3" creationId="{00000000-0000-0000-0000-000000000000}"/>
          </ac:spMkLst>
        </pc:spChg>
      </pc:sldChg>
      <pc:sldChg chg="modSp mod">
        <pc:chgData name="Mattias Lavsjö" userId="d2cd5a39-4fb9-4421-bf24-07f6fc5a4a01" providerId="ADAL" clId="{73765D51-AF9B-473D-B4B2-D5DD1519C43A}" dt="2023-05-02T18:21:31.190" v="479" actId="1076"/>
        <pc:sldMkLst>
          <pc:docMk/>
          <pc:sldMk cId="1489329224" sldId="283"/>
        </pc:sldMkLst>
        <pc:spChg chg="mod">
          <ac:chgData name="Mattias Lavsjö" userId="d2cd5a39-4fb9-4421-bf24-07f6fc5a4a01" providerId="ADAL" clId="{73765D51-AF9B-473D-B4B2-D5DD1519C43A}" dt="2023-05-02T18:21:31.190" v="479" actId="1076"/>
          <ac:spMkLst>
            <pc:docMk/>
            <pc:sldMk cId="1489329224" sldId="283"/>
            <ac:spMk id="3" creationId="{00000000-0000-0000-0000-000000000000}"/>
          </ac:spMkLst>
        </pc:spChg>
      </pc:sldChg>
      <pc:sldChg chg="ord">
        <pc:chgData name="Mattias Lavsjö" userId="d2cd5a39-4fb9-4421-bf24-07f6fc5a4a01" providerId="ADAL" clId="{73765D51-AF9B-473D-B4B2-D5DD1519C43A}" dt="2023-05-02T18:03:20.341" v="147"/>
        <pc:sldMkLst>
          <pc:docMk/>
          <pc:sldMk cId="488456907" sldId="295"/>
        </pc:sldMkLst>
      </pc:sldChg>
      <pc:sldChg chg="modSp mod ord">
        <pc:chgData name="Mattias Lavsjö" userId="d2cd5a39-4fb9-4421-bf24-07f6fc5a4a01" providerId="ADAL" clId="{73765D51-AF9B-473D-B4B2-D5DD1519C43A}" dt="2023-05-02T18:21:58.766" v="483"/>
        <pc:sldMkLst>
          <pc:docMk/>
          <pc:sldMk cId="868869921" sldId="306"/>
        </pc:sldMkLst>
        <pc:spChg chg="mod">
          <ac:chgData name="Mattias Lavsjö" userId="d2cd5a39-4fb9-4421-bf24-07f6fc5a4a01" providerId="ADAL" clId="{73765D51-AF9B-473D-B4B2-D5DD1519C43A}" dt="2023-05-02T18:10:24.437" v="380" actId="255"/>
          <ac:spMkLst>
            <pc:docMk/>
            <pc:sldMk cId="868869921" sldId="306"/>
            <ac:spMk id="3" creationId="{00000000-0000-0000-0000-000000000000}"/>
          </ac:spMkLst>
        </pc:spChg>
      </pc:sldChg>
      <pc:sldChg chg="modSp mod ord">
        <pc:chgData name="Mattias Lavsjö" userId="d2cd5a39-4fb9-4421-bf24-07f6fc5a4a01" providerId="ADAL" clId="{73765D51-AF9B-473D-B4B2-D5DD1519C43A}" dt="2023-05-02T18:08:13.090" v="274" actId="20577"/>
        <pc:sldMkLst>
          <pc:docMk/>
          <pc:sldMk cId="126893380" sldId="307"/>
        </pc:sldMkLst>
        <pc:spChg chg="mod">
          <ac:chgData name="Mattias Lavsjö" userId="d2cd5a39-4fb9-4421-bf24-07f6fc5a4a01" providerId="ADAL" clId="{73765D51-AF9B-473D-B4B2-D5DD1519C43A}" dt="2023-05-02T18:08:13.090" v="274" actId="20577"/>
          <ac:spMkLst>
            <pc:docMk/>
            <pc:sldMk cId="126893380" sldId="307"/>
            <ac:spMk id="3" creationId="{00000000-0000-0000-0000-000000000000}"/>
          </ac:spMkLst>
        </pc:spChg>
        <pc:spChg chg="mod">
          <ac:chgData name="Mattias Lavsjö" userId="d2cd5a39-4fb9-4421-bf24-07f6fc5a4a01" providerId="ADAL" clId="{73765D51-AF9B-473D-B4B2-D5DD1519C43A}" dt="2023-05-02T18:04:31.702" v="158" actId="1076"/>
          <ac:spMkLst>
            <pc:docMk/>
            <pc:sldMk cId="126893380" sldId="307"/>
            <ac:spMk id="5" creationId="{55D65DE3-0456-4D69-AF33-BDCD2189C97E}"/>
          </ac:spMkLst>
        </pc:spChg>
      </pc:sldChg>
      <pc:sldChg chg="modSp mod">
        <pc:chgData name="Mattias Lavsjö" userId="d2cd5a39-4fb9-4421-bf24-07f6fc5a4a01" providerId="ADAL" clId="{73765D51-AF9B-473D-B4B2-D5DD1519C43A}" dt="2023-05-02T17:58:37.828" v="130" actId="113"/>
        <pc:sldMkLst>
          <pc:docMk/>
          <pc:sldMk cId="2362869872" sldId="308"/>
        </pc:sldMkLst>
        <pc:spChg chg="mod">
          <ac:chgData name="Mattias Lavsjö" userId="d2cd5a39-4fb9-4421-bf24-07f6fc5a4a01" providerId="ADAL" clId="{73765D51-AF9B-473D-B4B2-D5DD1519C43A}" dt="2023-05-02T17:58:37.828" v="130" actId="113"/>
          <ac:spMkLst>
            <pc:docMk/>
            <pc:sldMk cId="2362869872" sldId="308"/>
            <ac:spMk id="3" creationId="{00000000-0000-0000-0000-000000000000}"/>
          </ac:spMkLst>
        </pc:spChg>
      </pc:sldChg>
      <pc:sldChg chg="modSp mod">
        <pc:chgData name="Mattias Lavsjö" userId="d2cd5a39-4fb9-4421-bf24-07f6fc5a4a01" providerId="ADAL" clId="{73765D51-AF9B-473D-B4B2-D5DD1519C43A}" dt="2023-05-02T17:23:39.432" v="35" actId="20577"/>
        <pc:sldMkLst>
          <pc:docMk/>
          <pc:sldMk cId="4259951833" sldId="311"/>
        </pc:sldMkLst>
        <pc:spChg chg="mod">
          <ac:chgData name="Mattias Lavsjö" userId="d2cd5a39-4fb9-4421-bf24-07f6fc5a4a01" providerId="ADAL" clId="{73765D51-AF9B-473D-B4B2-D5DD1519C43A}" dt="2023-05-02T17:23:06.396" v="30" actId="1076"/>
          <ac:spMkLst>
            <pc:docMk/>
            <pc:sldMk cId="4259951833" sldId="311"/>
            <ac:spMk id="3" creationId="{0EA44148-BC8F-474A-93B8-1456EE2CACFE}"/>
          </ac:spMkLst>
        </pc:spChg>
        <pc:spChg chg="mod">
          <ac:chgData name="Mattias Lavsjö" userId="d2cd5a39-4fb9-4421-bf24-07f6fc5a4a01" providerId="ADAL" clId="{73765D51-AF9B-473D-B4B2-D5DD1519C43A}" dt="2023-05-02T17:23:39.432" v="35" actId="20577"/>
          <ac:spMkLst>
            <pc:docMk/>
            <pc:sldMk cId="4259951833" sldId="311"/>
            <ac:spMk id="11" creationId="{78BBE823-6DF0-4195-9934-A9F05C9A6EB8}"/>
          </ac:spMkLst>
        </pc:spChg>
        <pc:grpChg chg="mod">
          <ac:chgData name="Mattias Lavsjö" userId="d2cd5a39-4fb9-4421-bf24-07f6fc5a4a01" providerId="ADAL" clId="{73765D51-AF9B-473D-B4B2-D5DD1519C43A}" dt="2023-05-02T17:22:54.666" v="29" actId="1076"/>
          <ac:grpSpMkLst>
            <pc:docMk/>
            <pc:sldMk cId="4259951833" sldId="311"/>
            <ac:grpSpMk id="4" creationId="{E4E1CA08-9902-4BEB-948D-3CB3BA8DB89E}"/>
          </ac:grpSpMkLst>
        </pc:grpChg>
        <pc:picChg chg="mod">
          <ac:chgData name="Mattias Lavsjö" userId="d2cd5a39-4fb9-4421-bf24-07f6fc5a4a01" providerId="ADAL" clId="{73765D51-AF9B-473D-B4B2-D5DD1519C43A}" dt="2023-05-02T17:22:46.413" v="28" actId="1076"/>
          <ac:picMkLst>
            <pc:docMk/>
            <pc:sldMk cId="4259951833" sldId="311"/>
            <ac:picMk id="8" creationId="{67B0E84C-0B6A-47E6-B66B-AD2704B6B6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1B3C9-6352-4CBE-965C-6E1E77555DAD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E2F19-849E-4AAC-8A2F-AC32CAA6FA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08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14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54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8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85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4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8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36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2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03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94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528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90B3-DFC7-48D0-80E2-955E1CB00324}" type="datetimeFigureOut">
              <a:rPr lang="sv-SE" smtClean="0"/>
              <a:t>2023-05-03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10E4-6062-4708-827F-FB13B34603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E310E-EB86-47FC-9C21-2856850A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048671"/>
          </a:xfrm>
        </p:spPr>
        <p:txBody>
          <a:bodyPr/>
          <a:lstStyle/>
          <a:p>
            <a:endParaRPr lang="sv-SE" dirty="0"/>
          </a:p>
        </p:txBody>
      </p:sp>
      <p:grpSp>
        <p:nvGrpSpPr>
          <p:cNvPr id="4" name="Group 384">
            <a:extLst>
              <a:ext uri="{FF2B5EF4-FFF2-40B4-BE49-F238E27FC236}">
                <a16:creationId xmlns:a16="http://schemas.microsoft.com/office/drawing/2014/main" id="{E4E1CA08-9902-4BEB-948D-3CB3BA8DB89E}"/>
              </a:ext>
            </a:extLst>
          </p:cNvPr>
          <p:cNvGrpSpPr/>
          <p:nvPr/>
        </p:nvGrpSpPr>
        <p:grpSpPr>
          <a:xfrm>
            <a:off x="4208" y="3244"/>
            <a:ext cx="9144000" cy="7687568"/>
            <a:chOff x="-1786" y="397829"/>
            <a:chExt cx="10757555" cy="7687822"/>
          </a:xfrm>
        </p:grpSpPr>
        <p:pic>
          <p:nvPicPr>
            <p:cNvPr id="5" name="Picture 426">
              <a:extLst>
                <a:ext uri="{FF2B5EF4-FFF2-40B4-BE49-F238E27FC236}">
                  <a16:creationId xmlns:a16="http://schemas.microsoft.com/office/drawing/2014/main" id="{1F912787-6B45-4A52-98C8-109C38EC30D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786" y="397829"/>
              <a:ext cx="10757555" cy="7687822"/>
            </a:xfrm>
            <a:prstGeom prst="rect">
              <a:avLst/>
            </a:prstGeom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95A1D49-8463-4376-ADF4-24BFA9DADF0B}"/>
                </a:ext>
              </a:extLst>
            </p:cNvPr>
            <p:cNvSpPr/>
            <p:nvPr/>
          </p:nvSpPr>
          <p:spPr>
            <a:xfrm>
              <a:off x="4919791" y="496824"/>
              <a:ext cx="5614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67B0E84C-0B6A-47E6-B66B-AD2704B6B6B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976964" y="4489277"/>
              <a:ext cx="2934775" cy="2350938"/>
            </a:xfrm>
            <a:prstGeom prst="rect">
              <a:avLst/>
            </a:prstGeom>
          </p:spPr>
        </p:pic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6B726F10-51C8-4C30-8CA6-2C51C7102F1C}"/>
                </a:ext>
              </a:extLst>
            </p:cNvPr>
            <p:cNvSpPr/>
            <p:nvPr/>
          </p:nvSpPr>
          <p:spPr>
            <a:xfrm>
              <a:off x="4919791" y="1416431"/>
              <a:ext cx="2515683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7C415C85-E4A4-4794-8266-92B5F61C469A}"/>
                </a:ext>
              </a:extLst>
            </p:cNvPr>
            <p:cNvSpPr/>
            <p:nvPr/>
          </p:nvSpPr>
          <p:spPr>
            <a:xfrm>
              <a:off x="6812853" y="1416431"/>
              <a:ext cx="6569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8BBE823-6DF0-4195-9934-A9F05C9A6EB8}"/>
                </a:ext>
              </a:extLst>
            </p:cNvPr>
            <p:cNvSpPr/>
            <p:nvPr/>
          </p:nvSpPr>
          <p:spPr>
            <a:xfrm>
              <a:off x="4541649" y="939833"/>
              <a:ext cx="5813863" cy="33335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4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Välkomna till föräldrainformation för F7&amp;F8 2023</a:t>
              </a: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AFBE847A-20D5-488F-9CFB-B594B29AA7EF}"/>
                </a:ext>
              </a:extLst>
            </p:cNvPr>
            <p:cNvSpPr/>
            <p:nvPr/>
          </p:nvSpPr>
          <p:spPr>
            <a:xfrm>
              <a:off x="9731694" y="1958594"/>
              <a:ext cx="274121" cy="9498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58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46F69918-D787-401D-B468-00038E5039F3}"/>
                </a:ext>
              </a:extLst>
            </p:cNvPr>
            <p:cNvSpPr/>
            <p:nvPr/>
          </p:nvSpPr>
          <p:spPr>
            <a:xfrm>
              <a:off x="4919791" y="2970149"/>
              <a:ext cx="1259021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03D2491E-A2AA-48D5-AE79-73EA38379B22}"/>
                </a:ext>
              </a:extLst>
            </p:cNvPr>
            <p:cNvSpPr/>
            <p:nvPr/>
          </p:nvSpPr>
          <p:spPr>
            <a:xfrm>
              <a:off x="5866450" y="2970149"/>
              <a:ext cx="151411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84E241D-5DA0-4BB9-8A31-CE097A7614C9}"/>
                </a:ext>
              </a:extLst>
            </p:cNvPr>
            <p:cNvSpPr/>
            <p:nvPr/>
          </p:nvSpPr>
          <p:spPr>
            <a:xfrm>
              <a:off x="8731950" y="2970149"/>
              <a:ext cx="1623563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56DF54A-DB3D-4682-894F-6036798A786C}"/>
                </a:ext>
              </a:extLst>
            </p:cNvPr>
            <p:cNvSpPr/>
            <p:nvPr/>
          </p:nvSpPr>
          <p:spPr>
            <a:xfrm>
              <a:off x="4919791" y="3250565"/>
              <a:ext cx="3256247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83F0286E-58AF-4132-957B-4D9732741C7C}"/>
                </a:ext>
              </a:extLst>
            </p:cNvPr>
            <p:cNvSpPr/>
            <p:nvPr/>
          </p:nvSpPr>
          <p:spPr>
            <a:xfrm>
              <a:off x="7369113" y="3250565"/>
              <a:ext cx="2523211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B668093A-E9AE-4C0C-BD2E-FE7AE8920D6D}"/>
                </a:ext>
              </a:extLst>
            </p:cNvPr>
            <p:cNvSpPr/>
            <p:nvPr/>
          </p:nvSpPr>
          <p:spPr>
            <a:xfrm>
              <a:off x="4919791" y="3529457"/>
              <a:ext cx="1568836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800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4C7A48F1-F7FF-4D19-9279-0F0AD9ADC6DD}"/>
                </a:ext>
              </a:extLst>
            </p:cNvPr>
            <p:cNvSpPr/>
            <p:nvPr/>
          </p:nvSpPr>
          <p:spPr>
            <a:xfrm>
              <a:off x="6101145" y="3529457"/>
              <a:ext cx="334442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82D80980-9E0E-4224-8E6D-EC948EA320AA}"/>
                </a:ext>
              </a:extLst>
            </p:cNvPr>
            <p:cNvSpPr/>
            <p:nvPr/>
          </p:nvSpPr>
          <p:spPr>
            <a:xfrm>
              <a:off x="6351081" y="3529457"/>
              <a:ext cx="84218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B54B7C74-36EC-434B-B1AF-594CC751A12C}"/>
                </a:ext>
              </a:extLst>
            </p:cNvPr>
            <p:cNvSpPr/>
            <p:nvPr/>
          </p:nvSpPr>
          <p:spPr>
            <a:xfrm>
              <a:off x="6413565" y="3529457"/>
              <a:ext cx="3156827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F2647D4E-7CE2-487D-8B6F-8273D86E956C}"/>
                </a:ext>
              </a:extLst>
            </p:cNvPr>
            <p:cNvSpPr/>
            <p:nvPr/>
          </p:nvSpPr>
          <p:spPr>
            <a:xfrm>
              <a:off x="8791386" y="3529457"/>
              <a:ext cx="1492827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02D9B1D0-950A-49CE-BC91-46A59CC4F66A}"/>
                </a:ext>
              </a:extLst>
            </p:cNvPr>
            <p:cNvSpPr/>
            <p:nvPr/>
          </p:nvSpPr>
          <p:spPr>
            <a:xfrm>
              <a:off x="4919791" y="3809873"/>
              <a:ext cx="3475763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35">
              <a:extLst>
                <a:ext uri="{FF2B5EF4-FFF2-40B4-BE49-F238E27FC236}">
                  <a16:creationId xmlns:a16="http://schemas.microsoft.com/office/drawing/2014/main" id="{F7B4048F-5118-4C38-A0B4-A2FCFD14AA65}"/>
                </a:ext>
              </a:extLst>
            </p:cNvPr>
            <p:cNvSpPr/>
            <p:nvPr/>
          </p:nvSpPr>
          <p:spPr>
            <a:xfrm>
              <a:off x="7535229" y="3809873"/>
              <a:ext cx="1403440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6">
              <a:extLst>
                <a:ext uri="{FF2B5EF4-FFF2-40B4-BE49-F238E27FC236}">
                  <a16:creationId xmlns:a16="http://schemas.microsoft.com/office/drawing/2014/main" id="{B9670CA4-89F1-48A9-98A3-62F64194C05C}"/>
                </a:ext>
              </a:extLst>
            </p:cNvPr>
            <p:cNvSpPr/>
            <p:nvPr/>
          </p:nvSpPr>
          <p:spPr>
            <a:xfrm>
              <a:off x="8587170" y="3809873"/>
              <a:ext cx="84219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7">
              <a:extLst>
                <a:ext uri="{FF2B5EF4-FFF2-40B4-BE49-F238E27FC236}">
                  <a16:creationId xmlns:a16="http://schemas.microsoft.com/office/drawing/2014/main" id="{F9116AE8-C4BA-464F-8370-DA7B7F8FEA81}"/>
                </a:ext>
              </a:extLst>
            </p:cNvPr>
            <p:cNvSpPr/>
            <p:nvPr/>
          </p:nvSpPr>
          <p:spPr>
            <a:xfrm>
              <a:off x="8651177" y="3809873"/>
              <a:ext cx="1643629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800" b="1" dirty="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40A5EBF3-1444-4B87-AC79-4FF734B02293}"/>
                </a:ext>
              </a:extLst>
            </p:cNvPr>
            <p:cNvSpPr/>
            <p:nvPr/>
          </p:nvSpPr>
          <p:spPr>
            <a:xfrm>
              <a:off x="4919791" y="4090543"/>
              <a:ext cx="3028219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EEF13BF6-23F2-4A16-B4E5-6B5B00CDF2DA}"/>
                </a:ext>
              </a:extLst>
            </p:cNvPr>
            <p:cNvSpPr/>
            <p:nvPr/>
          </p:nvSpPr>
          <p:spPr>
            <a:xfrm>
              <a:off x="7259385" y="4090543"/>
              <a:ext cx="84219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681628E0-E3D2-484B-8A69-BDAEA3139A43}"/>
                </a:ext>
              </a:extLst>
            </p:cNvPr>
            <p:cNvSpPr/>
            <p:nvPr/>
          </p:nvSpPr>
          <p:spPr>
            <a:xfrm>
              <a:off x="9429941" y="4090543"/>
              <a:ext cx="84219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8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89528EB6-7E34-44EA-8D03-04FFA87F1D83}"/>
                </a:ext>
              </a:extLst>
            </p:cNvPr>
            <p:cNvSpPr/>
            <p:nvPr/>
          </p:nvSpPr>
          <p:spPr>
            <a:xfrm>
              <a:off x="5110378" y="4146115"/>
              <a:ext cx="1072232" cy="61340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0CF270EF-6E5B-4A2A-876B-837CFF6BC84D}"/>
                </a:ext>
              </a:extLst>
            </p:cNvPr>
            <p:cNvSpPr/>
            <p:nvPr/>
          </p:nvSpPr>
          <p:spPr>
            <a:xfrm>
              <a:off x="5299267" y="4504309"/>
              <a:ext cx="5614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B8A30861-2ED8-40E7-9145-54EFA4825D25}"/>
                </a:ext>
              </a:extLst>
            </p:cNvPr>
            <p:cNvSpPr/>
            <p:nvPr/>
          </p:nvSpPr>
          <p:spPr>
            <a:xfrm>
              <a:off x="5376991" y="4504309"/>
              <a:ext cx="5614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77B47340-5F64-4E89-A3B3-5C8C18D017CA}"/>
                </a:ext>
              </a:extLst>
            </p:cNvPr>
            <p:cNvSpPr/>
            <p:nvPr/>
          </p:nvSpPr>
          <p:spPr>
            <a:xfrm>
              <a:off x="8710614" y="4504309"/>
              <a:ext cx="5614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8580AFDD-8D6B-404B-927E-14C75C46C59D}"/>
                </a:ext>
              </a:extLst>
            </p:cNvPr>
            <p:cNvSpPr/>
            <p:nvPr/>
          </p:nvSpPr>
          <p:spPr>
            <a:xfrm>
              <a:off x="5110377" y="4702487"/>
              <a:ext cx="870459" cy="2949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F4C55C90-D801-439C-8BDF-617177694004}"/>
                </a:ext>
              </a:extLst>
            </p:cNvPr>
            <p:cNvSpPr/>
            <p:nvPr/>
          </p:nvSpPr>
          <p:spPr>
            <a:xfrm>
              <a:off x="5299267" y="4847209"/>
              <a:ext cx="5614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C17C4B81-17C2-4F85-BB38-3043BAD0F267}"/>
                </a:ext>
              </a:extLst>
            </p:cNvPr>
            <p:cNvSpPr/>
            <p:nvPr/>
          </p:nvSpPr>
          <p:spPr>
            <a:xfrm>
              <a:off x="5376991" y="4847209"/>
              <a:ext cx="5614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6">
              <a:extLst>
                <a:ext uri="{FF2B5EF4-FFF2-40B4-BE49-F238E27FC236}">
                  <a16:creationId xmlns:a16="http://schemas.microsoft.com/office/drawing/2014/main" id="{03AF4F49-D9D9-4FAD-8BAD-1A05C8051D10}"/>
                </a:ext>
              </a:extLst>
            </p:cNvPr>
            <p:cNvSpPr/>
            <p:nvPr/>
          </p:nvSpPr>
          <p:spPr>
            <a:xfrm>
              <a:off x="7442265" y="4847209"/>
              <a:ext cx="5614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7">
              <a:extLst>
                <a:ext uri="{FF2B5EF4-FFF2-40B4-BE49-F238E27FC236}">
                  <a16:creationId xmlns:a16="http://schemas.microsoft.com/office/drawing/2014/main" id="{857B90DB-F9A5-4758-B1DE-530A51F4AC7A}"/>
                </a:ext>
              </a:extLst>
            </p:cNvPr>
            <p:cNvSpPr/>
            <p:nvPr/>
          </p:nvSpPr>
          <p:spPr>
            <a:xfrm>
              <a:off x="4919791" y="5188585"/>
              <a:ext cx="2020637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58">
              <a:extLst>
                <a:ext uri="{FF2B5EF4-FFF2-40B4-BE49-F238E27FC236}">
                  <a16:creationId xmlns:a16="http://schemas.microsoft.com/office/drawing/2014/main" id="{A5280842-5D6A-4BBB-83F3-2FA7192FC0EF}"/>
                </a:ext>
              </a:extLst>
            </p:cNvPr>
            <p:cNvSpPr/>
            <p:nvPr/>
          </p:nvSpPr>
          <p:spPr>
            <a:xfrm>
              <a:off x="6439473" y="5188585"/>
              <a:ext cx="392412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60">
              <a:extLst>
                <a:ext uri="{FF2B5EF4-FFF2-40B4-BE49-F238E27FC236}">
                  <a16:creationId xmlns:a16="http://schemas.microsoft.com/office/drawing/2014/main" id="{CC8E4831-9ECE-4BFD-AB51-95DB1664EE5C}"/>
                </a:ext>
              </a:extLst>
            </p:cNvPr>
            <p:cNvSpPr/>
            <p:nvPr/>
          </p:nvSpPr>
          <p:spPr>
            <a:xfrm>
              <a:off x="5507679" y="5188585"/>
              <a:ext cx="1587687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61">
              <a:extLst>
                <a:ext uri="{FF2B5EF4-FFF2-40B4-BE49-F238E27FC236}">
                  <a16:creationId xmlns:a16="http://schemas.microsoft.com/office/drawing/2014/main" id="{32A45EBC-7C35-4F34-91B8-985673D22336}"/>
                </a:ext>
              </a:extLst>
            </p:cNvPr>
            <p:cNvSpPr/>
            <p:nvPr/>
          </p:nvSpPr>
          <p:spPr>
            <a:xfrm>
              <a:off x="7979094" y="5188585"/>
              <a:ext cx="2145697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63">
              <a:extLst>
                <a:ext uri="{FF2B5EF4-FFF2-40B4-BE49-F238E27FC236}">
                  <a16:creationId xmlns:a16="http://schemas.microsoft.com/office/drawing/2014/main" id="{CC595A7A-ECBB-4A10-BC3E-3FDD75EB5528}"/>
                </a:ext>
              </a:extLst>
            </p:cNvPr>
            <p:cNvSpPr/>
            <p:nvPr/>
          </p:nvSpPr>
          <p:spPr>
            <a:xfrm>
              <a:off x="4919791" y="5529961"/>
              <a:ext cx="2090160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86928720-CFA6-42D6-81CD-45F58D79DAB4}"/>
                </a:ext>
              </a:extLst>
            </p:cNvPr>
            <p:cNvSpPr/>
            <p:nvPr/>
          </p:nvSpPr>
          <p:spPr>
            <a:xfrm>
              <a:off x="6492813" y="5529961"/>
              <a:ext cx="5614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65">
              <a:extLst>
                <a:ext uri="{FF2B5EF4-FFF2-40B4-BE49-F238E27FC236}">
                  <a16:creationId xmlns:a16="http://schemas.microsoft.com/office/drawing/2014/main" id="{B1EE9CF9-17A1-4497-BB38-791EA8CE2248}"/>
                </a:ext>
              </a:extLst>
            </p:cNvPr>
            <p:cNvSpPr/>
            <p:nvPr/>
          </p:nvSpPr>
          <p:spPr>
            <a:xfrm>
              <a:off x="6301523" y="5503614"/>
              <a:ext cx="123743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0B026E2E-FCFD-4DA4-A09F-872F30388B35}"/>
                </a:ext>
              </a:extLst>
            </p:cNvPr>
            <p:cNvSpPr/>
            <p:nvPr/>
          </p:nvSpPr>
          <p:spPr>
            <a:xfrm>
              <a:off x="7466649" y="5529961"/>
              <a:ext cx="111845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8">
              <a:extLst>
                <a:ext uri="{FF2B5EF4-FFF2-40B4-BE49-F238E27FC236}">
                  <a16:creationId xmlns:a16="http://schemas.microsoft.com/office/drawing/2014/main" id="{362264ED-4571-4F3F-A146-6C9CE975C26C}"/>
                </a:ext>
              </a:extLst>
            </p:cNvPr>
            <p:cNvSpPr/>
            <p:nvPr/>
          </p:nvSpPr>
          <p:spPr>
            <a:xfrm>
              <a:off x="9815514" y="5529961"/>
              <a:ext cx="32633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9">
              <a:extLst>
                <a:ext uri="{FF2B5EF4-FFF2-40B4-BE49-F238E27FC236}">
                  <a16:creationId xmlns:a16="http://schemas.microsoft.com/office/drawing/2014/main" id="{F22C647B-42D9-433A-88FD-22CBCEFAF5ED}"/>
                </a:ext>
              </a:extLst>
            </p:cNvPr>
            <p:cNvSpPr/>
            <p:nvPr/>
          </p:nvSpPr>
          <p:spPr>
            <a:xfrm>
              <a:off x="10061132" y="5529961"/>
              <a:ext cx="56145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70">
              <a:extLst>
                <a:ext uri="{FF2B5EF4-FFF2-40B4-BE49-F238E27FC236}">
                  <a16:creationId xmlns:a16="http://schemas.microsoft.com/office/drawing/2014/main" id="{1F9FA51D-70B2-4ADE-8988-BD5D3EA1592B}"/>
                </a:ext>
              </a:extLst>
            </p:cNvPr>
            <p:cNvSpPr/>
            <p:nvPr/>
          </p:nvSpPr>
          <p:spPr>
            <a:xfrm>
              <a:off x="4919791" y="5873243"/>
              <a:ext cx="232690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71">
              <a:extLst>
                <a:ext uri="{FF2B5EF4-FFF2-40B4-BE49-F238E27FC236}">
                  <a16:creationId xmlns:a16="http://schemas.microsoft.com/office/drawing/2014/main" id="{DB1FA60E-BBD1-479C-9B66-47D3C117D36D}"/>
                </a:ext>
              </a:extLst>
            </p:cNvPr>
            <p:cNvSpPr/>
            <p:nvPr/>
          </p:nvSpPr>
          <p:spPr>
            <a:xfrm>
              <a:off x="6669597" y="5873243"/>
              <a:ext cx="77022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72">
              <a:extLst>
                <a:ext uri="{FF2B5EF4-FFF2-40B4-BE49-F238E27FC236}">
                  <a16:creationId xmlns:a16="http://schemas.microsoft.com/office/drawing/2014/main" id="{F4D6E94A-6C03-4252-9E41-21CB0C3C7BC2}"/>
                </a:ext>
              </a:extLst>
            </p:cNvPr>
            <p:cNvSpPr/>
            <p:nvPr/>
          </p:nvSpPr>
          <p:spPr>
            <a:xfrm>
              <a:off x="7248717" y="5873243"/>
              <a:ext cx="5675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73">
              <a:extLst>
                <a:ext uri="{FF2B5EF4-FFF2-40B4-BE49-F238E27FC236}">
                  <a16:creationId xmlns:a16="http://schemas.microsoft.com/office/drawing/2014/main" id="{FD6B3FDE-B54D-46B5-B62B-737D5ED70D76}"/>
                </a:ext>
              </a:extLst>
            </p:cNvPr>
            <p:cNvSpPr/>
            <p:nvPr/>
          </p:nvSpPr>
          <p:spPr>
            <a:xfrm>
              <a:off x="7291389" y="5873243"/>
              <a:ext cx="198638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74">
              <a:extLst>
                <a:ext uri="{FF2B5EF4-FFF2-40B4-BE49-F238E27FC236}">
                  <a16:creationId xmlns:a16="http://schemas.microsoft.com/office/drawing/2014/main" id="{20135495-6636-4843-9736-C511F7CEA816}"/>
                </a:ext>
              </a:extLst>
            </p:cNvPr>
            <p:cNvSpPr/>
            <p:nvPr/>
          </p:nvSpPr>
          <p:spPr>
            <a:xfrm>
              <a:off x="7440741" y="5873243"/>
              <a:ext cx="5675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75">
              <a:extLst>
                <a:ext uri="{FF2B5EF4-FFF2-40B4-BE49-F238E27FC236}">
                  <a16:creationId xmlns:a16="http://schemas.microsoft.com/office/drawing/2014/main" id="{374AD145-BF4D-4705-B5A3-349B3DD9A0EA}"/>
                </a:ext>
              </a:extLst>
            </p:cNvPr>
            <p:cNvSpPr/>
            <p:nvPr/>
          </p:nvSpPr>
          <p:spPr>
            <a:xfrm>
              <a:off x="7483413" y="5873243"/>
              <a:ext cx="79049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76">
              <a:extLst>
                <a:ext uri="{FF2B5EF4-FFF2-40B4-BE49-F238E27FC236}">
                  <a16:creationId xmlns:a16="http://schemas.microsoft.com/office/drawing/2014/main" id="{AB9B6A9F-BA0D-47E0-92DD-CD75D384033E}"/>
                </a:ext>
              </a:extLst>
            </p:cNvPr>
            <p:cNvSpPr/>
            <p:nvPr/>
          </p:nvSpPr>
          <p:spPr>
            <a:xfrm>
              <a:off x="8078154" y="5873243"/>
              <a:ext cx="5675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77">
              <a:extLst>
                <a:ext uri="{FF2B5EF4-FFF2-40B4-BE49-F238E27FC236}">
                  <a16:creationId xmlns:a16="http://schemas.microsoft.com/office/drawing/2014/main" id="{5B2EB7A9-83AA-4572-ABD1-638074DAB57C}"/>
                </a:ext>
              </a:extLst>
            </p:cNvPr>
            <p:cNvSpPr/>
            <p:nvPr/>
          </p:nvSpPr>
          <p:spPr>
            <a:xfrm>
              <a:off x="8120826" y="5873243"/>
              <a:ext cx="263499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78">
              <a:extLst>
                <a:ext uri="{FF2B5EF4-FFF2-40B4-BE49-F238E27FC236}">
                  <a16:creationId xmlns:a16="http://schemas.microsoft.com/office/drawing/2014/main" id="{9D8396DB-FD4B-4B6D-A243-BA9D3E44C77F}"/>
                </a:ext>
              </a:extLst>
            </p:cNvPr>
            <p:cNvSpPr/>
            <p:nvPr/>
          </p:nvSpPr>
          <p:spPr>
            <a:xfrm>
              <a:off x="8318946" y="5873243"/>
              <a:ext cx="5675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9">
              <a:extLst>
                <a:ext uri="{FF2B5EF4-FFF2-40B4-BE49-F238E27FC236}">
                  <a16:creationId xmlns:a16="http://schemas.microsoft.com/office/drawing/2014/main" id="{6EC4029A-7581-45D6-8C73-CC06BA31D3A3}"/>
                </a:ext>
              </a:extLst>
            </p:cNvPr>
            <p:cNvSpPr/>
            <p:nvPr/>
          </p:nvSpPr>
          <p:spPr>
            <a:xfrm>
              <a:off x="8361618" y="5873243"/>
              <a:ext cx="1759366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80">
              <a:extLst>
                <a:ext uri="{FF2B5EF4-FFF2-40B4-BE49-F238E27FC236}">
                  <a16:creationId xmlns:a16="http://schemas.microsoft.com/office/drawing/2014/main" id="{6D80C37A-498F-4A88-8F6E-AEADF392E53B}"/>
                </a:ext>
              </a:extLst>
            </p:cNvPr>
            <p:cNvSpPr/>
            <p:nvPr/>
          </p:nvSpPr>
          <p:spPr>
            <a:xfrm>
              <a:off x="9684450" y="5873243"/>
              <a:ext cx="56754" cy="1966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200" b="1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81">
              <a:extLst>
                <a:ext uri="{FF2B5EF4-FFF2-40B4-BE49-F238E27FC236}">
                  <a16:creationId xmlns:a16="http://schemas.microsoft.com/office/drawing/2014/main" id="{5103856B-21CE-4FE5-98D0-BA1578D7DE4F}"/>
                </a:ext>
              </a:extLst>
            </p:cNvPr>
            <p:cNvSpPr/>
            <p:nvPr/>
          </p:nvSpPr>
          <p:spPr>
            <a:xfrm>
              <a:off x="4919791" y="6219521"/>
              <a:ext cx="984171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sv-SE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83">
              <a:extLst>
                <a:ext uri="{FF2B5EF4-FFF2-40B4-BE49-F238E27FC236}">
                  <a16:creationId xmlns:a16="http://schemas.microsoft.com/office/drawing/2014/main" id="{88FDA4A6-4C06-428A-8070-67C130F858B8}"/>
                </a:ext>
              </a:extLst>
            </p:cNvPr>
            <p:cNvSpPr/>
            <p:nvPr/>
          </p:nvSpPr>
          <p:spPr>
            <a:xfrm>
              <a:off x="5790250" y="6219521"/>
              <a:ext cx="65690" cy="2300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v-SE" sz="1400"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</a:rPr>
                <a:t> </a:t>
              </a:r>
              <a:endParaRPr lang="sv-SE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0EA44148-BC8F-474A-93B8-1456EE2CACFE}"/>
              </a:ext>
            </a:extLst>
          </p:cNvPr>
          <p:cNvSpPr/>
          <p:nvPr/>
        </p:nvSpPr>
        <p:spPr>
          <a:xfrm>
            <a:off x="5079321" y="6407673"/>
            <a:ext cx="2623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Lirar med hjärta sen 1932</a:t>
            </a:r>
          </a:p>
        </p:txBody>
      </p:sp>
    </p:spTree>
    <p:extLst>
      <p:ext uri="{BB962C8B-B14F-4D97-AF65-F5344CB8AC3E}">
        <p14:creationId xmlns:p14="http://schemas.microsoft.com/office/powerpoint/2010/main" val="425995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40953"/>
              </p:ext>
            </p:extLst>
          </p:nvPr>
        </p:nvGraphicFramePr>
        <p:xfrm>
          <a:off x="179512" y="137304"/>
          <a:ext cx="15816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7304"/>
                        <a:ext cx="158161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48804"/>
              </p:ext>
            </p:extLst>
          </p:nvPr>
        </p:nvGraphicFramePr>
        <p:xfrm>
          <a:off x="2051720" y="2707786"/>
          <a:ext cx="6696743" cy="34563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32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</a:rPr>
                        <a:t>Ålder</a:t>
                      </a:r>
                      <a:endParaRPr lang="sv-SE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>
                          <a:effectLst/>
                        </a:rPr>
                        <a:t>Medlemsavgift</a:t>
                      </a:r>
                      <a:endParaRPr lang="sv-SE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</a:rPr>
                        <a:t>Träningsavgift</a:t>
                      </a:r>
                      <a:endParaRPr lang="sv-SE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>
                          <a:effectLst/>
                        </a:rPr>
                        <a:t>Licensavgift</a:t>
                      </a:r>
                      <a:endParaRPr lang="sv-SE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</a:rPr>
                        <a:t>Totalt</a:t>
                      </a:r>
                      <a:endParaRPr lang="sv-SE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Upp till 6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7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100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450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8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200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550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9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200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550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10-12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650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13-14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1 100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1 450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15-18 år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1 150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200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1 700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19 år och upp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1 350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300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Stödjande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0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350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Familj</a:t>
                      </a:r>
                      <a:endParaRPr lang="sv-SE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950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+ 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+ 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+ </a:t>
                      </a:r>
                      <a:endParaRPr lang="sv-SE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979712" y="2060848"/>
            <a:ext cx="477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Medlems- och träningsavgifter 2023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4B1319-A516-44B6-8283-604E92239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2368"/>
            <a:ext cx="6431251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3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/>
        </p:nvGraphicFramePr>
        <p:xfrm>
          <a:off x="1115616" y="2132856"/>
          <a:ext cx="7488832" cy="455087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160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59521"/>
              </p:ext>
            </p:extLst>
          </p:nvPr>
        </p:nvGraphicFramePr>
        <p:xfrm>
          <a:off x="251520" y="137304"/>
          <a:ext cx="15816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7304"/>
                        <a:ext cx="158161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2051720" y="1910625"/>
            <a:ext cx="67687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LAGET.SE</a:t>
            </a:r>
            <a:endParaRPr lang="sv-SE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All information kommer ut på Laget.se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Informationsinlägg.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Kallelse till poolspel/matcher.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Kalender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Laget.se kan tas hem som app. Finns för både </a:t>
            </a:r>
            <a:r>
              <a:rPr lang="sv-SE" sz="2000" dirty="0" err="1"/>
              <a:t>iOS</a:t>
            </a:r>
            <a:r>
              <a:rPr lang="sv-SE" sz="2000" dirty="0"/>
              <a:t> och Android telefoner.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Råda BK F8 (laget.se)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För nya spelare finns blankett att fylla i om man vill fortsätta spela i Råda BK. (kontakta Mattias)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Fotografering. Vi kommer fotografera spelarna för att lägga in bild på hemsidan. Enskilda bilder och lagbild.</a:t>
            </a:r>
          </a:p>
          <a:p>
            <a:r>
              <a:rPr lang="sv-SE" sz="2000" dirty="0"/>
              <a:t>        Vill man INTE delta på bild meddela då Mattias.</a:t>
            </a:r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46D5F9-C7F5-44AE-A990-CAB7B8D77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2368"/>
            <a:ext cx="6431251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2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7344816" cy="3312368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solidFill>
                  <a:schemeClr val="tx1"/>
                </a:solidFill>
              </a:rPr>
              <a:t>Råda BK F8 2023</a:t>
            </a:r>
            <a:endParaRPr lang="sv-SE" sz="2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tx1"/>
                </a:solidFill>
              </a:rPr>
              <a:t>Ledare: </a:t>
            </a:r>
            <a:r>
              <a:rPr lang="sv-SE" sz="2000" dirty="0">
                <a:solidFill>
                  <a:schemeClr val="tx1"/>
                </a:solidFill>
              </a:rPr>
              <a:t>Mattias Lavsjö, Thomas Ander, Robert </a:t>
            </a:r>
            <a:r>
              <a:rPr lang="sv-SE" sz="2000" dirty="0" err="1">
                <a:solidFill>
                  <a:schemeClr val="tx1"/>
                </a:solidFill>
              </a:rPr>
              <a:t>Scarlini</a:t>
            </a:r>
            <a:r>
              <a:rPr lang="sv-SE" sz="2000" dirty="0">
                <a:solidFill>
                  <a:schemeClr val="tx1"/>
                </a:solidFill>
              </a:rPr>
              <a:t>, Andreas Bill, Gustaf Collin och VAKANT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Är idag 23st inskrivna tjejer på LAGET.SE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Säsongen 2023 kommer F7 spela ihop med F8</a:t>
            </a:r>
          </a:p>
          <a:p>
            <a:endParaRPr lang="sv-SE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696484"/>
              </p:ext>
            </p:extLst>
          </p:nvPr>
        </p:nvGraphicFramePr>
        <p:xfrm>
          <a:off x="251520" y="199204"/>
          <a:ext cx="1469893" cy="16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9204"/>
                        <a:ext cx="1469893" cy="16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15CA92B1-C672-4B00-B7A0-694F18DEE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2368"/>
            <a:ext cx="6912768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458808" cy="41044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v-SE" sz="6400" b="1" dirty="0">
                <a:solidFill>
                  <a:schemeClr val="tx1"/>
                </a:solidFill>
              </a:rPr>
              <a:t>Vår </a:t>
            </a:r>
            <a:r>
              <a:rPr lang="sv-SE" sz="6400" b="1" dirty="0" err="1">
                <a:solidFill>
                  <a:schemeClr val="tx1"/>
                </a:solidFill>
              </a:rPr>
              <a:t>klubbidé</a:t>
            </a:r>
            <a:r>
              <a:rPr lang="sv-SE" sz="6400" b="1" dirty="0">
                <a:solidFill>
                  <a:schemeClr val="tx1"/>
                </a:solidFill>
              </a:rPr>
              <a:t> 	</a:t>
            </a:r>
            <a:r>
              <a:rPr lang="sv-SE" b="1" dirty="0">
                <a:solidFill>
                  <a:schemeClr val="tx1"/>
                </a:solidFill>
              </a:rPr>
              <a:t>						</a:t>
            </a:r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nb-NO" dirty="0">
                <a:solidFill>
                  <a:schemeClr val="tx1"/>
                </a:solidFill>
              </a:rPr>
              <a:t> </a:t>
            </a:r>
            <a:endParaRPr lang="sv-SE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b-NO" sz="6400" dirty="0">
                <a:solidFill>
                  <a:schemeClr val="tx1"/>
                </a:solidFill>
              </a:rPr>
              <a:t>Som ideell förening har alla medlemmar ett ansvar att driva och utveckla Råda BK.</a:t>
            </a:r>
          </a:p>
          <a:p>
            <a:pPr lvl="0" algn="l"/>
            <a:endParaRPr lang="sv-SE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b-NO" sz="6400" dirty="0">
                <a:solidFill>
                  <a:schemeClr val="tx1"/>
                </a:solidFill>
              </a:rPr>
              <a:t>Råda BK skall vara en förening där de aktiva har möjlighet att utvecklas fotbollsmässigt            samt att ha kul tillsammans med aktiviteter som främjsar trivsel och gemenskap.</a:t>
            </a:r>
            <a:endParaRPr lang="sv-SE" sz="6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6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6400" dirty="0">
                <a:solidFill>
                  <a:schemeClr val="tx1"/>
                </a:solidFill>
              </a:rPr>
              <a:t>Alla är välkomna att delta i klubbens verksamhet och barn och ungdomar upp till 19 år          som tränar regelbundet, skall erbjudas en plats i Råda BKs ungdoms- eller seniorlag.</a:t>
            </a:r>
            <a:endParaRPr lang="sv-SE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b-NO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b-NO" sz="6400" dirty="0">
                <a:solidFill>
                  <a:schemeClr val="tx1"/>
                </a:solidFill>
              </a:rPr>
              <a:t>Ungdomsverksamheten fungerar som en bred bas för klubben, där glädje och lek prioriteras och alla som tränar skall få vara med och spela matcher och delta i cuper. </a:t>
            </a:r>
            <a:endParaRPr lang="sv-SE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b-NO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b-NO" sz="6400" dirty="0">
                <a:solidFill>
                  <a:schemeClr val="tx1"/>
                </a:solidFill>
              </a:rPr>
              <a:t>Målet är att fler tjejer och killar fortsätter med fotboll även efter 14 år samt att vi bedriver en kvalitetsmässigt så bra verksamhet att vi huvudsakligen är självförsörjande till seniorlagen.</a:t>
            </a:r>
            <a:endParaRPr lang="sv-SE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b-NO" sz="64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nb-NO" sz="6400" dirty="0">
                <a:solidFill>
                  <a:schemeClr val="tx1"/>
                </a:solidFill>
              </a:rPr>
              <a:t>Dam och Herr seniorverksamhet bedrivs på lika villkor.</a:t>
            </a:r>
            <a:endParaRPr lang="sv-SE" sz="6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65677"/>
              </p:ext>
            </p:extLst>
          </p:nvPr>
        </p:nvGraphicFramePr>
        <p:xfrm>
          <a:off x="179512" y="140784"/>
          <a:ext cx="1292898" cy="143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0784"/>
                        <a:ext cx="1292898" cy="1432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55D65DE3-0456-4D69-AF33-BDCD2189C97E}"/>
              </a:ext>
            </a:extLst>
          </p:cNvPr>
          <p:cNvSpPr/>
          <p:nvPr/>
        </p:nvSpPr>
        <p:spPr>
          <a:xfrm>
            <a:off x="1508635" y="263118"/>
            <a:ext cx="7311837" cy="217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Grönvita tråden </a:t>
            </a:r>
            <a:endParaRPr kumimoji="0" lang="sv-S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Värdegrund och riktlinjer för verksamheten i Råda BK</a:t>
            </a:r>
          </a:p>
          <a:p>
            <a:pPr algn="ctr">
              <a:lnSpc>
                <a:spcPts val="3900"/>
              </a:lnSpc>
              <a:defRPr/>
            </a:pPr>
            <a:r>
              <a:rPr lang="sv-SE" sz="2000" b="1" dirty="0">
                <a:solidFill>
                  <a:schemeClr val="tx1"/>
                </a:solidFill>
              </a:rPr>
              <a:t>Grönvita tråden hittar Du på www.radabk.nu/Dokument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45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175647" cy="4320480"/>
          </a:xfrm>
        </p:spPr>
        <p:txBody>
          <a:bodyPr>
            <a:normAutofit fontScale="77500" lnSpcReduction="20000"/>
          </a:bodyPr>
          <a:lstStyle/>
          <a:p>
            <a:pPr lvl="0" algn="l">
              <a:spcBef>
                <a:spcPts val="600"/>
              </a:spcBef>
            </a:pPr>
            <a:r>
              <a:rPr lang="sv-SE" sz="2100" b="1" dirty="0">
                <a:solidFill>
                  <a:schemeClr val="tx1"/>
                </a:solidFill>
              </a:rPr>
              <a:t>Alla Ledare ska lämna utdrag ur belastningsregister</a:t>
            </a:r>
          </a:p>
          <a:p>
            <a:pPr algn="l">
              <a:spcBef>
                <a:spcPts val="600"/>
              </a:spcBef>
            </a:pPr>
            <a:endParaRPr lang="sv-SE" sz="1600" dirty="0">
              <a:solidFill>
                <a:schemeClr val="tx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schemeClr val="tx1"/>
                </a:solidFill>
              </a:rPr>
              <a:t>För att öka tryggheten för ledare och alla våra barn och ungdomar skall samtliga tränare och ledare lämna in registerutdrag ur belastningsregistret för föreningar mm </a:t>
            </a:r>
          </a:p>
          <a:p>
            <a:pPr algn="l"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Föräldrarollen</a:t>
            </a:r>
          </a:p>
          <a:p>
            <a:pPr algn="l"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Föräldrars engagemang en viktig förutsättning för verksamheten. Så här vill vi se föräldrarollen i Råda BK: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stimulerar våra barn och ungdomar att delta – pressar inte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kommer ihåg att det viktigaste är att vårt barn och ungdomar trivs och har roligt </a:t>
            </a:r>
          </a:p>
          <a:p>
            <a:pPr algn="l"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         tillsammans med kompisar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ställer upp vid match och andra arrangemang – barnen och ungdomarna vill det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uppmuntrar alla spelare under matchen, inte bara vår dotter/son - fotboll är en lagsport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uppmuntrar både i med – och motgång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tänker på, att det är våra barn och ungdomar som spelar fotboll – inte vi, och vi coachar </a:t>
            </a:r>
          </a:p>
          <a:p>
            <a:pPr algn="l"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         inte spelare under match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respektera ledarnas matchning av laget och försök inte påverka dem under matchen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 Vi ser domaren som en vägledare – kritisera inte han eller hennes bedömning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frågar om matchen/träningen var skoj och spännande – inte bara resultatet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Vi visar respekt för det arbete som ledare och andra frivilliga lägger ner i klubben och hjälper </a:t>
            </a:r>
          </a:p>
          <a:p>
            <a:pPr algn="l"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        gärna till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38743" y="164299"/>
          <a:ext cx="1292898" cy="143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3" y="164299"/>
                        <a:ext cx="1292898" cy="1432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55D65DE3-0456-4D69-AF33-BDCD2189C97E}"/>
              </a:ext>
            </a:extLst>
          </p:cNvPr>
          <p:cNvSpPr/>
          <p:nvPr/>
        </p:nvSpPr>
        <p:spPr>
          <a:xfrm>
            <a:off x="1154359" y="332656"/>
            <a:ext cx="798964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Grönvita tråden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Värdegrund och riktlinjer för verksamheten i Råda BK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9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72817" y="2060848"/>
            <a:ext cx="8175647" cy="3888432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sv-SE" sz="2000" b="1" dirty="0">
                <a:solidFill>
                  <a:schemeClr val="tx1"/>
                </a:solidFill>
              </a:rPr>
              <a:t>Policy trakasserier/mobbing</a:t>
            </a:r>
            <a:endParaRPr lang="sv-SE" sz="2000" dirty="0">
              <a:solidFill>
                <a:schemeClr val="tx1"/>
              </a:solidFill>
            </a:endParaRP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Råda BK accepterar inte någon form av trakasserier/mobbing av klubbkamrater, ledare, motståndare, domare, eller publik vid match, träning eller andra tillfällen i vår verksamhet.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Det åligger samtliga inom Råda BK att vara lyhörda och vaksamma för att förhindra och förebygga att någon utsätter någon annan för detta.</a:t>
            </a:r>
          </a:p>
          <a:p>
            <a:pPr marL="457200" lvl="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När man representerar Råda BK eller uppträder i kläder som har anknytning till Råda BK skall man ha ett korrekt och vårdat uppträdande.</a:t>
            </a:r>
          </a:p>
          <a:p>
            <a:pPr algn="l">
              <a:spcBef>
                <a:spcPts val="600"/>
              </a:spcBef>
            </a:pPr>
            <a:endParaRPr lang="sv-SE" sz="16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sv-SE" sz="2000" b="1" dirty="0">
                <a:solidFill>
                  <a:schemeClr val="tx1"/>
                </a:solidFill>
              </a:rPr>
              <a:t>Energidrycker??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tx1"/>
                </a:solidFill>
              </a:rPr>
              <a:t>Generellt förbud vid träning och match???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571059"/>
              </p:ext>
            </p:extLst>
          </p:nvPr>
        </p:nvGraphicFramePr>
        <p:xfrm>
          <a:off x="251520" y="116632"/>
          <a:ext cx="1292898" cy="143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1292898" cy="1432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55D65DE3-0456-4D69-AF33-BDCD2189C97E}"/>
              </a:ext>
            </a:extLst>
          </p:cNvPr>
          <p:cNvSpPr/>
          <p:nvPr/>
        </p:nvSpPr>
        <p:spPr>
          <a:xfrm>
            <a:off x="1082756" y="476672"/>
            <a:ext cx="798964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Grönvita tråden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Värdegrund och riktlinjer för verksamheten i Råda BK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3ECA64-36BF-4C71-A28A-3E84CABF8A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0010"/>
          <a:stretch/>
        </p:blipFill>
        <p:spPr>
          <a:xfrm>
            <a:off x="5583493" y="4685159"/>
            <a:ext cx="2948947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79712" y="764704"/>
            <a:ext cx="6840760" cy="576064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07000"/>
              </a:lnSpc>
            </a:pPr>
            <a:r>
              <a:rPr lang="sv-SE" sz="56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8-9 årslagen</a:t>
            </a:r>
          </a:p>
          <a:p>
            <a:pPr algn="l">
              <a:lnSpc>
                <a:spcPct val="107000"/>
              </a:lnSpc>
            </a:pPr>
            <a:r>
              <a:rPr lang="sv-SE" sz="4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Träning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1-2 pass/vecka, 60 min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Planerad träning, följa träningsplaneringen.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Gör enkla övningar och var mycket sparsam med instruktion. Mycket bollkontakt på ett lekfullt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sätt. Se övningsbanken i SvFFs tränar- och spelarutbildning på deras hemsida. Prioritera teknik och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smålagspel.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Önskvärd målsättning är 4-6 spelare/ledare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Målvaktsträningen är för alla i laget. </a:t>
            </a:r>
          </a:p>
          <a:p>
            <a:pPr algn="l">
              <a:lnSpc>
                <a:spcPct val="107000"/>
              </a:lnSpc>
            </a:pPr>
            <a:endParaRPr lang="sv-SE" sz="4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</a:pPr>
            <a:r>
              <a:rPr lang="sv-SE" sz="4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Deltar i poolspel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Spelaren ska inte spela mer än ett poolspel per vecka.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Matcher ska vara ett stimulerande inslag i utbildningen och räknas som ett träningstillfälle. Tona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ner resultatfixering.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Spelaren bör få spela på olika platser i laget, även i mål.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Alla barn ska spela lika mycket i match.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Barnen får turas om att starta matcherna.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Man får turas om att vara lagkapten. </a:t>
            </a:r>
          </a:p>
          <a:p>
            <a:pPr algn="l">
              <a:lnSpc>
                <a:spcPct val="107000"/>
              </a:lnSpc>
            </a:pPr>
            <a:endParaRPr lang="sv-SE" sz="48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</a:pPr>
            <a:r>
              <a:rPr lang="sv-SE" sz="4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Övrigt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Alla som tränar regelbundet ska få vara med och spela match och delta i cuper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Har man tillräckligt många spelare bör man ha flera lag. 2 avbytare/match rekommenderas.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Hygien – uppmuntra att duscha efter träning och match under överinseende av vuxen.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Ha ordning på sitt och föreningens material.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Passa tider – meddela vid förhinder.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Lyssna när ledarna pratar. </a:t>
            </a:r>
          </a:p>
          <a:p>
            <a:pPr algn="l">
              <a:lnSpc>
                <a:spcPct val="107000"/>
              </a:lnSpc>
            </a:pPr>
            <a:r>
              <a:rPr lang="sv-SE" sz="4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Uppträda juste mot medspelare, motståndare, ledare och domare. </a:t>
            </a:r>
            <a:endParaRPr lang="sv-SE" sz="48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sv-SE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08494"/>
              </p:ext>
            </p:extLst>
          </p:nvPr>
        </p:nvGraphicFramePr>
        <p:xfrm>
          <a:off x="179512" y="116632"/>
          <a:ext cx="1469893" cy="16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1469893" cy="16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86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88840"/>
            <a:ext cx="7787208" cy="4636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/>
              <a:t>Träning</a:t>
            </a:r>
          </a:p>
          <a:p>
            <a:r>
              <a:rPr lang="sv-SE" sz="1800" dirty="0"/>
              <a:t>Vi kommer träna på följande tider denna säsong.</a:t>
            </a:r>
          </a:p>
          <a:p>
            <a:pPr lvl="1"/>
            <a:r>
              <a:rPr lang="sv-SE" sz="1600" dirty="0"/>
              <a:t>Måndagar 16:30-17:30</a:t>
            </a:r>
          </a:p>
          <a:p>
            <a:pPr lvl="1"/>
            <a:r>
              <a:rPr lang="sv-SE" sz="1600" dirty="0"/>
              <a:t>Onsdagar 17:30-18:30</a:t>
            </a:r>
          </a:p>
          <a:p>
            <a:r>
              <a:rPr lang="sv-SE" sz="1800" dirty="0"/>
              <a:t>Det kommer finnas möjlighet att byta om på </a:t>
            </a:r>
            <a:r>
              <a:rPr lang="sv-SE" sz="1800" dirty="0" err="1"/>
              <a:t>Rådavallen</a:t>
            </a:r>
            <a:r>
              <a:rPr lang="sv-SE" sz="1800" dirty="0"/>
              <a:t> om man är i behov av detta.</a:t>
            </a:r>
          </a:p>
          <a:p>
            <a:pPr lvl="1"/>
            <a:r>
              <a:rPr lang="sv-SE" sz="1600" dirty="0"/>
              <a:t>Spelare ska ha med sig följande till träningen.</a:t>
            </a:r>
          </a:p>
          <a:p>
            <a:pPr lvl="2"/>
            <a:r>
              <a:rPr lang="sv-SE" sz="1600" dirty="0"/>
              <a:t>Benskydd</a:t>
            </a:r>
          </a:p>
          <a:p>
            <a:pPr lvl="2"/>
            <a:r>
              <a:rPr lang="sv-SE" sz="1600" dirty="0"/>
              <a:t>Fotbollsskor</a:t>
            </a:r>
          </a:p>
          <a:p>
            <a:pPr lvl="2"/>
            <a:r>
              <a:rPr lang="sv-SE" sz="1600" dirty="0"/>
              <a:t>Vattenflaska</a:t>
            </a:r>
          </a:p>
          <a:p>
            <a:pPr lvl="2"/>
            <a:r>
              <a:rPr lang="sv-SE" sz="1600" dirty="0"/>
              <a:t>Ett glatt humör </a:t>
            </a:r>
            <a:r>
              <a:rPr lang="sv-SE" sz="1200" dirty="0"/>
              <a:t>😁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51520" y="137304"/>
          <a:ext cx="15816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7304"/>
                        <a:ext cx="158161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A3F4EF56-1CB1-4BCC-9BF3-EFCFC54F2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2368"/>
            <a:ext cx="6431251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8396" y="1987895"/>
            <a:ext cx="7787208" cy="46367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800" b="1" dirty="0"/>
              <a:t>Poolspel/match</a:t>
            </a:r>
          </a:p>
          <a:p>
            <a:r>
              <a:rPr lang="sv-SE" sz="2000" dirty="0"/>
              <a:t>3st poolspel under våren och 3st poolspel under hösten.</a:t>
            </a:r>
          </a:p>
          <a:p>
            <a:pPr lvl="1"/>
            <a:r>
              <a:rPr lang="sv-SE" sz="1600" dirty="0"/>
              <a:t>13 &amp; </a:t>
            </a:r>
            <a:r>
              <a:rPr lang="sv-SE" sz="1600"/>
              <a:t>14 Maj (1 </a:t>
            </a:r>
            <a:r>
              <a:rPr lang="sv-SE" sz="1600" dirty="0"/>
              <a:t>lag hemma och 2 lag borta)</a:t>
            </a:r>
          </a:p>
          <a:p>
            <a:pPr lvl="1"/>
            <a:r>
              <a:rPr lang="sv-SE" sz="1600" dirty="0"/>
              <a:t>3 &amp; 4 Juni. (1 lag hemma och 2 lag borta)</a:t>
            </a:r>
          </a:p>
          <a:p>
            <a:pPr lvl="1"/>
            <a:r>
              <a:rPr lang="sv-SE" sz="1600" dirty="0"/>
              <a:t>17 &amp; 18 Juni (samtliga lag spelar borta)</a:t>
            </a:r>
          </a:p>
          <a:p>
            <a:pPr lvl="1"/>
            <a:r>
              <a:rPr lang="sv-SE" sz="1600" dirty="0"/>
              <a:t>Höstens datum meddelas senare.</a:t>
            </a:r>
          </a:p>
          <a:p>
            <a:pPr lvl="1"/>
            <a:r>
              <a:rPr lang="sv-SE" sz="1600" dirty="0"/>
              <a:t>Råda BK F14 dömer våra hemma matcher.</a:t>
            </a:r>
          </a:p>
          <a:p>
            <a:pPr lvl="1"/>
            <a:r>
              <a:rPr lang="sv-SE" sz="1600" dirty="0"/>
              <a:t>Föräldrar står på motsatt sida mot barnen</a:t>
            </a:r>
          </a:p>
          <a:p>
            <a:pPr lvl="1"/>
            <a:r>
              <a:rPr lang="sv-SE" sz="1600" dirty="0"/>
              <a:t>Mixade lag. Vi kommer dela upp gruppen i mindre grupper om 3. dessa mixas sedan under säsongen. Lagen kommer se olika ut inför varje poolspel.</a:t>
            </a:r>
          </a:p>
          <a:p>
            <a:pPr marL="0" indent="0">
              <a:buNone/>
            </a:pPr>
            <a:endParaRPr lang="sv-SE" sz="1900" dirty="0"/>
          </a:p>
          <a:p>
            <a:r>
              <a:rPr lang="sv-SE" sz="1900" dirty="0"/>
              <a:t>Vi byter om tillsammans på poolspelen om möjlighet finns.</a:t>
            </a:r>
          </a:p>
          <a:p>
            <a:pPr lvl="1"/>
            <a:r>
              <a:rPr lang="sv-SE" sz="1600" dirty="0"/>
              <a:t>Spelare ska ha med sig följande till poolspelen.</a:t>
            </a:r>
          </a:p>
          <a:p>
            <a:pPr lvl="2"/>
            <a:r>
              <a:rPr lang="sv-SE" sz="1500" dirty="0"/>
              <a:t>Benskydd</a:t>
            </a:r>
          </a:p>
          <a:p>
            <a:pPr lvl="2"/>
            <a:r>
              <a:rPr lang="sv-SE" sz="1500" dirty="0"/>
              <a:t>Fotbollsskor</a:t>
            </a:r>
          </a:p>
          <a:p>
            <a:pPr lvl="2"/>
            <a:r>
              <a:rPr lang="sv-SE" sz="1500" dirty="0"/>
              <a:t>Vita fotbollsstrumpor</a:t>
            </a:r>
          </a:p>
          <a:p>
            <a:pPr lvl="2"/>
            <a:r>
              <a:rPr lang="sv-SE" sz="1500" dirty="0"/>
              <a:t>Gröna shorts</a:t>
            </a:r>
          </a:p>
          <a:p>
            <a:pPr lvl="2"/>
            <a:r>
              <a:rPr lang="sv-SE" sz="1500" dirty="0"/>
              <a:t>Vattenflaska</a:t>
            </a:r>
          </a:p>
          <a:p>
            <a:pPr lvl="2"/>
            <a:r>
              <a:rPr lang="sv-SE" sz="1500" dirty="0"/>
              <a:t>Duschartiklar</a:t>
            </a:r>
          </a:p>
          <a:p>
            <a:pPr lvl="2"/>
            <a:r>
              <a:rPr lang="sv-SE" sz="1500" dirty="0"/>
              <a:t>Ett glatt humör </a:t>
            </a:r>
            <a:r>
              <a:rPr lang="sv-SE" sz="1200" dirty="0"/>
              <a:t>😁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892652"/>
              </p:ext>
            </p:extLst>
          </p:nvPr>
        </p:nvGraphicFramePr>
        <p:xfrm>
          <a:off x="251520" y="137304"/>
          <a:ext cx="15816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7304"/>
                        <a:ext cx="158161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A3F4EF56-1CB1-4BCC-9BF3-EFCFC54F2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2368"/>
            <a:ext cx="6431251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Arbetsaktiviteter Ungdom</a:t>
            </a:r>
          </a:p>
          <a:p>
            <a:r>
              <a:rPr lang="sv-SE" sz="1900" dirty="0"/>
              <a:t>Kiosken</a:t>
            </a:r>
          </a:p>
          <a:p>
            <a:pPr lvl="1"/>
            <a:r>
              <a:rPr lang="sv-SE" sz="1500" dirty="0"/>
              <a:t>F8 har ansvar för kiosken V25. (Schema kommer läggas ut på hemsidan vid senare tillfälle)</a:t>
            </a:r>
          </a:p>
          <a:p>
            <a:pPr lvl="0"/>
            <a:r>
              <a:rPr lang="sv-SE" sz="1900" dirty="0" err="1"/>
              <a:t>Rådadagen</a:t>
            </a:r>
            <a:r>
              <a:rPr lang="sv-SE" sz="1900" dirty="0"/>
              <a:t> 13/5</a:t>
            </a:r>
          </a:p>
          <a:p>
            <a:pPr lvl="1"/>
            <a:r>
              <a:rPr lang="sv-SE" sz="1500" dirty="0"/>
              <a:t>2st som bemannar grillen mellan 10:30-13:00 (hamburgare)</a:t>
            </a:r>
          </a:p>
          <a:p>
            <a:pPr lvl="1"/>
            <a:r>
              <a:rPr lang="sv-SE" sz="1500" dirty="0"/>
              <a:t>Vakt på Disco 1st mellan 18:00-20:00</a:t>
            </a:r>
          </a:p>
          <a:p>
            <a:pPr marL="0" indent="0">
              <a:buNone/>
            </a:pPr>
            <a:r>
              <a:rPr lang="sv-SE" sz="2400" b="1" dirty="0"/>
              <a:t>Försäljning</a:t>
            </a:r>
          </a:p>
          <a:p>
            <a:r>
              <a:rPr lang="sv-SE" sz="1900" dirty="0"/>
              <a:t>8-9 år 	50/50 säljaktivitet. Pågår nu!!</a:t>
            </a:r>
          </a:p>
          <a:p>
            <a:pPr marL="0" indent="0">
              <a:buNone/>
            </a:pPr>
            <a:r>
              <a:rPr lang="sv-SE" sz="1900" dirty="0"/>
              <a:t>Mail ska ha kommit ut till föräldrar som är inskrivna på Laget.se.	</a:t>
            </a:r>
          </a:p>
          <a:p>
            <a:pPr marL="0" indent="0">
              <a:buNone/>
            </a:pPr>
            <a:r>
              <a:rPr lang="sv-SE" sz="1900" dirty="0"/>
              <a:t>Saknar ni mail med länk till säljaktiviteten meddela Mattias.	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0536"/>
              </p:ext>
            </p:extLst>
          </p:nvPr>
        </p:nvGraphicFramePr>
        <p:xfrm>
          <a:off x="251520" y="134495"/>
          <a:ext cx="1586684" cy="175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265120" imgH="2531160" progId="AcroExch.Document.7">
                  <p:embed/>
                </p:oleObj>
              </mc:Choice>
              <mc:Fallback>
                <p:oleObj name="Acrobat Document" r:id="rId2" imgW="2265120" imgH="2531160" progId="AcroExch.Document.7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495"/>
                        <a:ext cx="1586684" cy="1758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AFC268F0-3EF0-4FA8-B4C4-C661131EF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2368"/>
            <a:ext cx="6431251" cy="15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1236</Words>
  <Application>Microsoft Office PowerPoint</Application>
  <PresentationFormat>Bildspel på skärmen (4:3)</PresentationFormat>
  <Paragraphs>211</Paragraphs>
  <Slides>11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Helvetica</vt:lpstr>
      <vt:lpstr>Times New Roman</vt:lpstr>
      <vt:lpstr>Office-tema</vt:lpstr>
      <vt:lpstr>Acrobat Document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Lennart Nilsson</dc:creator>
  <cp:lastModifiedBy>Mattias Lavsjö</cp:lastModifiedBy>
  <cp:revision>27</cp:revision>
  <cp:lastPrinted>2019-03-07T20:43:45Z</cp:lastPrinted>
  <dcterms:created xsi:type="dcterms:W3CDTF">2019-03-04T16:40:55Z</dcterms:created>
  <dcterms:modified xsi:type="dcterms:W3CDTF">2023-05-04T07:01:21Z</dcterms:modified>
</cp:coreProperties>
</file>