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4"/>
  </p:notesMasterIdLst>
  <p:sldIdLst>
    <p:sldId id="256" r:id="rId2"/>
    <p:sldId id="290" r:id="rId3"/>
    <p:sldId id="281" r:id="rId4"/>
    <p:sldId id="282" r:id="rId5"/>
    <p:sldId id="294" r:id="rId6"/>
    <p:sldId id="295" r:id="rId7"/>
    <p:sldId id="296" r:id="rId8"/>
    <p:sldId id="299" r:id="rId9"/>
    <p:sldId id="292" r:id="rId10"/>
    <p:sldId id="297" r:id="rId11"/>
    <p:sldId id="298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68F532D8-B101-4707-9A26-7E2E64402D91}">
          <p14:sldIdLst>
            <p14:sldId id="256"/>
            <p14:sldId id="290"/>
            <p14:sldId id="281"/>
            <p14:sldId id="282"/>
            <p14:sldId id="294"/>
          </p14:sldIdLst>
        </p14:section>
        <p14:section name="Untitled Section" id="{E3EDBD6B-F4E7-4041-8829-48679B45649D}">
          <p14:sldIdLst>
            <p14:sldId id="295"/>
            <p14:sldId id="296"/>
            <p14:sldId id="299"/>
            <p14:sldId id="292"/>
            <p14:sldId id="297"/>
            <p14:sldId id="298"/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837" autoAdjust="0"/>
  </p:normalViewPr>
  <p:slideViewPr>
    <p:cSldViewPr snapToGrid="0" snapToObjects="1">
      <p:cViewPr varScale="1">
        <p:scale>
          <a:sx n="94" d="100"/>
          <a:sy n="94" d="100"/>
        </p:scale>
        <p:origin x="209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9F160-1CB0-4825-86BF-DFE73F261D7F}" type="datetimeFigureOut">
              <a:rPr lang="sv-SE" smtClean="0"/>
              <a:t>2026-04-20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DE2991-5D22-4E12-BA72-61033D8B1D6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41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A6656A-F482-8C1F-9BBF-7423E87FF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E0E02A2-2EB4-F185-4369-2D6B11DF6B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10EE974-36D1-AF36-2ECB-34AA1AB102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Fredrik- ordet är ditt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8D1906B-0F80-7CB8-3866-346501287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E2991-5D22-4E12-BA72-61033D8B1D6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6313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A9139-872E-29FE-F024-2AEFD4226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34B816E-9775-9E3B-B7A5-37CF911843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95CA577-5BB1-71B8-569B-2AA93150F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Fredrik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9F96B0F-A369-130C-99F1-1331A381A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E2991-5D22-4E12-BA72-61033D8B1D6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5014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D44C4-827C-676D-C13D-E134D269C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65DAAC92-CB5C-BAC8-E11B-45D1B71476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89704A5F-4E55-6A09-49D9-A19EDD83A2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B7131B9-4601-D025-E98D-52392C086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E2991-5D22-4E12-BA72-61033D8B1D6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5595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Nämna att alla gått utbildning Uefa D, och att prata lite runt rollerna och vad de innebär.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E2991-5D22-4E12-BA72-61033D8B1D6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917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Gå igenom- Det att finns omklädningsrum om man önskar att byta om. Och förklara lite kring Teman, Förklara hur man bygger upp en träning uppvärmning-Färdighetsövning, spel, färdighetsövning, Spel och Lek/tävling. Berätta även att vi jobba med Fifa11 knäkontroll. </a:t>
            </a:r>
            <a:br>
              <a:rPr lang="sv-SE" dirty="0"/>
            </a:br>
            <a:r>
              <a:rPr lang="sv-SE" dirty="0"/>
              <a:t>Förklara även om det blir för mycket fotboll, så gör vi något annat en träning- vi önskar gärna en dialog med föräldrarna som gärna får flagga om de blir för mkt.</a:t>
            </a:r>
          </a:p>
          <a:p>
            <a:r>
              <a:rPr lang="sv-SE" dirty="0"/>
              <a:t>Utmaningar inför i år. Hålla ihop humöret när det blir fel, (felpassning, Fel domslut, En lättare smäll)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E2991-5D22-4E12-BA72-61033D8B1D6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636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110C1-45C3-E1C0-B681-121FD9C15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BB90F47-EB47-DDA3-1EC8-2498B24CFA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490D7C3-DFFB-E774-08F3-06FA81140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Prata lite kort om de serierna. Vi har ca 15 matcher under våren och 15 under hösten på 2 lag.-</a:t>
            </a:r>
          </a:p>
          <a:p>
            <a:r>
              <a:rPr lang="sv-SE" dirty="0"/>
              <a:t>Förklara att vi alltid försöker spela på två olika dagar med lagen och kan bli fråga om att spela 2 matcher ibland om vill. 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4F7B702-D799-996B-7B5B-9094B8138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E2991-5D22-4E12-BA72-61033D8B1D6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2652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33F00-044B-ECBE-7BF0-FB0F2D454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4AC0D0A6-84F4-03CD-4563-5F4A88739E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9D7D195-7E9D-ABE4-2B1A-5E77AAA4E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09551B5-513A-76CD-648C-576421CBE5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E2991-5D22-4E12-BA72-61033D8B1D6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9762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5F871-4336-7CAD-C9DA-0FE0FB335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A63650E-6C0A-12E9-1CB5-98DA5002CB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D3B33D7-5F56-AB7A-054C-E3617D7CD6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Fredrik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51367BF-5138-76FB-9D0A-1C8165A04C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E2991-5D22-4E12-BA72-61033D8B1D6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9047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DC2B5-1813-5735-1293-7151ABB1F1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8D10A2EA-4C5B-90B7-F021-699043386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C7BAC23A-627A-5F63-65B7-53EB723512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Fredrik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Kiosk vid hemmamatch - Är man där som förälder så får man gärna hjälpa till att koka kaffe och plocka fram och iordning men kiosken behöver inte vara bemannad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Bemanningslista kommer att skickas ut via </a:t>
            </a:r>
            <a:r>
              <a:rPr lang="sv-SE" dirty="0" err="1"/>
              <a:t>laget.sel</a:t>
            </a: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3A6CCBF-1412-59B1-DB19-5987B3CCA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E2991-5D22-4E12-BA72-61033D8B1D6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892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25ED2-357B-E30E-C7E3-47A97B4B7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2A78C4D7-CF55-2013-BB0B-FD6642118F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904177D9-ECEA-CE92-4ED2-DC3FFEC945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D62C899-AD0B-B9A8-4209-03FF00EB93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E2991-5D22-4E12-BA72-61033D8B1D6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8352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F97D1-AC66-8EB6-8BE4-AF81E9888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9F15130-35ED-4D00-2920-888D2E8224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650890F3-348F-6B64-E453-927FD797D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Fredrik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C8676B4-3CD7-94A3-EE1F-9E807AE42B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DE2991-5D22-4E12-BA72-61033D8B1D6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231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983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66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14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403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4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47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7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07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31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507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5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.stxt.se/gi9SgV7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_clean_presentation_slide_graphic_design_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8BAA72-F102-6C92-15F3-6FD7D2E30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B2E2068-D7EB-719F-AD05-DB6C3495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8" b="-1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799C6057-F7B7-27BE-9BEB-7A7832BFC70F}"/>
              </a:ext>
            </a:extLst>
          </p:cNvPr>
          <p:cNvSpPr txBox="1"/>
          <p:nvPr/>
        </p:nvSpPr>
        <p:spPr>
          <a:xfrm>
            <a:off x="1101213" y="403123"/>
            <a:ext cx="6302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Värdegrund</a:t>
            </a:r>
          </a:p>
          <a:p>
            <a:r>
              <a:rPr lang="sv-SE" sz="2000" dirty="0"/>
              <a:t>Hur vill vi vara mot varandra i laget?</a:t>
            </a:r>
            <a:endParaRPr lang="sv-SE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F3DA8FF-91EE-E7CF-81F8-D4228F74C3C1}"/>
              </a:ext>
            </a:extLst>
          </p:cNvPr>
          <p:cNvSpPr txBox="1"/>
          <p:nvPr/>
        </p:nvSpPr>
        <p:spPr>
          <a:xfrm>
            <a:off x="2021863" y="2195167"/>
            <a:ext cx="6817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Lagets gemensamma överenskommelse under kick-off 18/4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 kommer att jobba med detta under säsongen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Prata gärna om beteenden hemma också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Tänk på detta även som förälder vid sidan av planen, gärna heja men inte styra spelarna eller klaga på domaren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B7465F-53E7-CC35-A04F-AF713346D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129" y="3898364"/>
            <a:ext cx="3732015" cy="279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92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B46AD-FE31-EB19-7E97-406113C59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D230A8BB-B148-7D3F-BAF2-905872E9F7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8" b="-1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66245F97-E664-87F2-ADDC-2A119E38B4E8}"/>
              </a:ext>
            </a:extLst>
          </p:cNvPr>
          <p:cNvSpPr txBox="1"/>
          <p:nvPr/>
        </p:nvSpPr>
        <p:spPr>
          <a:xfrm>
            <a:off x="1101213" y="403123"/>
            <a:ext cx="6302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Mobiltelefoner/chattgrupper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374C529-6589-6EBF-5F49-A9EC25E89594}"/>
              </a:ext>
            </a:extLst>
          </p:cNvPr>
          <p:cNvSpPr txBox="1"/>
          <p:nvPr/>
        </p:nvSpPr>
        <p:spPr>
          <a:xfrm>
            <a:off x="2021863" y="2338602"/>
            <a:ext cx="6817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 önskar att mobiltelefoner stannar hemma vid träningar och lagaktiviteter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 ledare lånar gärna ut en telefon vid behov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Undantag vid särskilda anledningar kan naturligtvis göras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Allmän diskussion om chattgrupper och språkbruk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316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6C9832-5621-4DAE-77CE-99DB88BB1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82E9050-DBCB-C97E-BE2B-35A3F29F1D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8" b="-1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B7514CA6-C59F-CCBC-CB6D-7668A0D0B299}"/>
              </a:ext>
            </a:extLst>
          </p:cNvPr>
          <p:cNvSpPr txBox="1"/>
          <p:nvPr/>
        </p:nvSpPr>
        <p:spPr>
          <a:xfrm>
            <a:off x="1286271" y="332400"/>
            <a:ext cx="6302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Övriga frågor?</a:t>
            </a:r>
          </a:p>
          <a:p>
            <a:endParaRPr lang="sv-SE" sz="2400" b="1" dirty="0"/>
          </a:p>
          <a:p>
            <a:endParaRPr lang="sv-SE" sz="2400" b="1" dirty="0"/>
          </a:p>
          <a:p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312218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A74289-4502-2E17-2B95-1430FD095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67A26D5-561F-7860-375E-4F8FD922BE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8" b="-1"/>
          <a:stretch>
            <a:fillRect/>
          </a:stretch>
        </p:blipFill>
        <p:spPr>
          <a:xfrm>
            <a:off x="0" y="1282"/>
            <a:ext cx="9143980" cy="6856718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9A419EF9-AFE2-BC78-ED99-F60943754921}"/>
              </a:ext>
            </a:extLst>
          </p:cNvPr>
          <p:cNvSpPr txBox="1"/>
          <p:nvPr/>
        </p:nvSpPr>
        <p:spPr>
          <a:xfrm>
            <a:off x="1286271" y="332400"/>
            <a:ext cx="63024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Styrelsen i Rackeby</a:t>
            </a:r>
          </a:p>
          <a:p>
            <a:endParaRPr lang="sv-SE" b="1" dirty="0"/>
          </a:p>
        </p:txBody>
      </p:sp>
      <p:sp>
        <p:nvSpPr>
          <p:cNvPr id="4" name="textruta 16">
            <a:extLst>
              <a:ext uri="{FF2B5EF4-FFF2-40B4-BE49-F238E27FC236}">
                <a16:creationId xmlns:a16="http://schemas.microsoft.com/office/drawing/2014/main" id="{F1508103-1914-0162-2842-9C0C30BF201B}"/>
              </a:ext>
            </a:extLst>
          </p:cNvPr>
          <p:cNvSpPr txBox="1"/>
          <p:nvPr/>
        </p:nvSpPr>
        <p:spPr>
          <a:xfrm>
            <a:off x="2292535" y="2566053"/>
            <a:ext cx="64145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Vi välkomnar upp Maria </a:t>
            </a:r>
            <a:r>
              <a:rPr lang="sv-SE" dirty="0" err="1"/>
              <a:t>Synnerdahl</a:t>
            </a:r>
            <a:r>
              <a:rPr lang="sv-SE" dirty="0"/>
              <a:t> som representant från Styrelsen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9506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86EB34-D6FD-B312-FD0D-F45325E9F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16BF524-2CF8-B560-93E3-01E9DB2496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8" b="-1"/>
          <a:stretch>
            <a:fillRect/>
          </a:stretch>
        </p:blipFill>
        <p:spPr>
          <a:xfrm>
            <a:off x="20" y="-19132"/>
            <a:ext cx="9143980" cy="6856718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0FAF7843-CE0F-4C03-F653-40541C0D6875}"/>
              </a:ext>
            </a:extLst>
          </p:cNvPr>
          <p:cNvSpPr txBox="1"/>
          <p:nvPr/>
        </p:nvSpPr>
        <p:spPr>
          <a:xfrm>
            <a:off x="1101213" y="403123"/>
            <a:ext cx="6302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Truppen</a:t>
            </a:r>
            <a:r>
              <a:rPr lang="sv-SE" dirty="0"/>
              <a:t>  </a:t>
            </a:r>
            <a:r>
              <a:rPr lang="sv-SE" sz="2400" b="1" dirty="0"/>
              <a:t>2026</a:t>
            </a:r>
          </a:p>
          <a:p>
            <a:endParaRPr lang="sv-SE" dirty="0"/>
          </a:p>
          <a:p>
            <a:r>
              <a:rPr lang="sv-SE" dirty="0"/>
              <a:t>19 aktiva spelare </a:t>
            </a:r>
          </a:p>
          <a:p>
            <a:endParaRPr lang="sv-SE" dirty="0"/>
          </a:p>
          <a:p>
            <a:r>
              <a:rPr lang="sv-SE" dirty="0"/>
              <a:t>7 ledare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3A9D745-88B9-EDA5-6385-A0D47744DE7B}"/>
              </a:ext>
            </a:extLst>
          </p:cNvPr>
          <p:cNvSpPr txBox="1"/>
          <p:nvPr/>
        </p:nvSpPr>
        <p:spPr>
          <a:xfrm>
            <a:off x="2729415" y="2291733"/>
            <a:ext cx="64145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Huvudsaklig ansvarsfördelning</a:t>
            </a:r>
          </a:p>
          <a:p>
            <a:endParaRPr lang="sv-SE" dirty="0"/>
          </a:p>
          <a:p>
            <a:pPr lvl="1"/>
            <a:r>
              <a:rPr lang="sv-SE" b="1" dirty="0"/>
              <a:t>Huvudtränare/</a:t>
            </a:r>
            <a:r>
              <a:rPr lang="sv-SE" b="1" dirty="0" err="1"/>
              <a:t>Admin</a:t>
            </a:r>
            <a:r>
              <a:rPr lang="sv-SE" dirty="0"/>
              <a:t> – Markus </a:t>
            </a:r>
            <a:endParaRPr lang="sv-SE" b="1" dirty="0"/>
          </a:p>
          <a:p>
            <a:pPr lvl="1"/>
            <a:r>
              <a:rPr lang="sv-SE" b="1" dirty="0"/>
              <a:t>Coach/Tränare - </a:t>
            </a:r>
            <a:r>
              <a:rPr lang="sv-SE" dirty="0" err="1"/>
              <a:t>Nihad</a:t>
            </a:r>
            <a:r>
              <a:rPr lang="sv-SE" dirty="0"/>
              <a:t>, Johannes, Anton och Tobias</a:t>
            </a:r>
            <a:endParaRPr lang="sv-SE" b="1" dirty="0"/>
          </a:p>
          <a:p>
            <a:pPr lvl="1"/>
            <a:r>
              <a:rPr lang="sv-SE" b="1" dirty="0"/>
              <a:t>Trygghetsledare </a:t>
            </a:r>
            <a:r>
              <a:rPr lang="sv-SE" dirty="0"/>
              <a:t>- Emir</a:t>
            </a:r>
          </a:p>
          <a:p>
            <a:pPr lvl="1"/>
            <a:r>
              <a:rPr lang="sv-SE" b="1" dirty="0"/>
              <a:t>Lagförälder/</a:t>
            </a:r>
            <a:r>
              <a:rPr lang="sv-SE" b="1" dirty="0" err="1"/>
              <a:t>Admin</a:t>
            </a:r>
            <a:r>
              <a:rPr lang="sv-SE" b="1" dirty="0"/>
              <a:t> -</a:t>
            </a:r>
            <a:r>
              <a:rPr lang="sv-SE" dirty="0"/>
              <a:t> Fredrik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9469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86057A-ADC3-A8F1-9F68-D662F0A11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45971B-4406-1981-5D1E-7C100A6766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8" b="-1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83B5BBA6-EDA8-163E-8966-6DFA82B071E4}"/>
              </a:ext>
            </a:extLst>
          </p:cNvPr>
          <p:cNvSpPr txBox="1"/>
          <p:nvPr/>
        </p:nvSpPr>
        <p:spPr>
          <a:xfrm>
            <a:off x="1101213" y="403123"/>
            <a:ext cx="63024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Träningsupplägg</a:t>
            </a:r>
          </a:p>
          <a:p>
            <a:endParaRPr lang="sv-SE" dirty="0"/>
          </a:p>
          <a:p>
            <a:r>
              <a:rPr lang="sv-SE" dirty="0"/>
              <a:t>Tisdagar: 17:30-18:45</a:t>
            </a:r>
          </a:p>
          <a:p>
            <a:endParaRPr lang="sv-SE" dirty="0"/>
          </a:p>
          <a:p>
            <a:r>
              <a:rPr lang="sv-SE" dirty="0"/>
              <a:t>Torsdagar: 17:30-18:45</a:t>
            </a:r>
          </a:p>
          <a:p>
            <a:endParaRPr lang="sv-SE" sz="2400" b="1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7C4BE29-FD90-F81D-7E29-F7E65CD98651}"/>
              </a:ext>
            </a:extLst>
          </p:cNvPr>
          <p:cNvSpPr txBox="1"/>
          <p:nvPr/>
        </p:nvSpPr>
        <p:spPr>
          <a:xfrm>
            <a:off x="3403603" y="2152592"/>
            <a:ext cx="58216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  <a:p>
            <a:r>
              <a:rPr lang="sv-SE" b="1" dirty="0"/>
              <a:t>Temaveckor</a:t>
            </a:r>
            <a:r>
              <a:rPr lang="sv-SE" dirty="0"/>
              <a:t> - Bygger på igenkänning, repetition och progression. Tre teman på våren, försvarsspel, speluppbyggnad, skapa målchanser</a:t>
            </a:r>
          </a:p>
          <a:p>
            <a:endParaRPr lang="sv-SE" dirty="0"/>
          </a:p>
          <a:p>
            <a:r>
              <a:rPr lang="sv-SE" b="1" dirty="0"/>
              <a:t>Inför träning - </a:t>
            </a:r>
            <a:r>
              <a:rPr lang="sv-SE" dirty="0"/>
              <a:t>Vi önskar att ni påminner pojkarna om att slänga i sig lite mat inför träningarna så att energinivån är balanserad</a:t>
            </a:r>
          </a:p>
          <a:p>
            <a:endParaRPr lang="sv-SE" dirty="0"/>
          </a:p>
          <a:p>
            <a:r>
              <a:rPr lang="sv-SE" b="1" dirty="0"/>
              <a:t>Samåkning </a:t>
            </a:r>
            <a:r>
              <a:rPr lang="sv-SE" dirty="0"/>
              <a:t>– vi uppmuntrar till samåkning, tisdagar tränar många lag samtidigt</a:t>
            </a:r>
          </a:p>
          <a:p>
            <a:endParaRPr lang="sv-SE" b="1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710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B591B-662B-A281-B488-E238E4E19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7CD8C1E-AAD2-7BE5-85C2-459619E65D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8" b="-1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7146A2A8-6D96-5863-4ACA-723C9B824B0C}"/>
              </a:ext>
            </a:extLst>
          </p:cNvPr>
          <p:cNvSpPr txBox="1"/>
          <p:nvPr/>
        </p:nvSpPr>
        <p:spPr>
          <a:xfrm>
            <a:off x="1101213" y="403123"/>
            <a:ext cx="6302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Seriespel</a:t>
            </a:r>
          </a:p>
          <a:p>
            <a:endParaRPr lang="sv-SE" dirty="0"/>
          </a:p>
          <a:p>
            <a:r>
              <a:rPr lang="sv-SE" dirty="0"/>
              <a:t>7 mot 7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B6FA3A3-C612-AEF4-8BBD-834D5EC920DA}"/>
              </a:ext>
            </a:extLst>
          </p:cNvPr>
          <p:cNvSpPr txBox="1"/>
          <p:nvPr/>
        </p:nvSpPr>
        <p:spPr>
          <a:xfrm>
            <a:off x="2174263" y="2181528"/>
            <a:ext cx="68173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Två aktiva lag i två olika serier, Lidköpingsserien samt Skaraserien.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Fyra grupper som roteras för att blanda lagsammansättningen i de två lagen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Grupperna görs om till höstsäsongen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Matcher ligger utlagda i kalender på laget.se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Vi avser att skicka ut kallelser till samtliga matcher inom kort för att underlätta planering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B6D9BBF-CDE9-1B10-EEC3-3CB07EE426D0}"/>
              </a:ext>
            </a:extLst>
          </p:cNvPr>
          <p:cNvSpPr txBox="1"/>
          <p:nvPr/>
        </p:nvSpPr>
        <p:spPr>
          <a:xfrm>
            <a:off x="6620287" y="4296428"/>
            <a:ext cx="29064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Skaraserien</a:t>
            </a:r>
            <a:r>
              <a:rPr lang="sv-SE" dirty="0"/>
              <a:t> </a:t>
            </a:r>
          </a:p>
          <a:p>
            <a:r>
              <a:rPr lang="sv-SE" sz="1400" dirty="0"/>
              <a:t>Ardala IF</a:t>
            </a:r>
          </a:p>
          <a:p>
            <a:r>
              <a:rPr lang="sv-SE" sz="1400" dirty="0"/>
              <a:t>IK Gauthiod IF</a:t>
            </a:r>
          </a:p>
          <a:p>
            <a:r>
              <a:rPr lang="sv-SE" sz="1400" dirty="0"/>
              <a:t>Lidköpings FK</a:t>
            </a:r>
          </a:p>
          <a:p>
            <a:r>
              <a:rPr lang="sv-SE" sz="1400" dirty="0"/>
              <a:t>Jung/</a:t>
            </a:r>
            <a:r>
              <a:rPr lang="sv-SE" sz="1400" dirty="0" err="1"/>
              <a:t>kvänum</a:t>
            </a:r>
            <a:r>
              <a:rPr lang="sv-SE" sz="1400" dirty="0"/>
              <a:t>/Edsvära/</a:t>
            </a:r>
            <a:r>
              <a:rPr lang="sv-SE" sz="1400" dirty="0" err="1"/>
              <a:t>N.vånga</a:t>
            </a:r>
            <a:endParaRPr lang="sv-SE" sz="1400" dirty="0"/>
          </a:p>
          <a:p>
            <a:r>
              <a:rPr lang="sv-SE" sz="1400" dirty="0"/>
              <a:t>Rackeby IK</a:t>
            </a:r>
          </a:p>
          <a:p>
            <a:r>
              <a:rPr lang="sv-SE" sz="1400" dirty="0"/>
              <a:t>Råda BK </a:t>
            </a:r>
          </a:p>
          <a:p>
            <a:r>
              <a:rPr lang="sv-SE" sz="1400" dirty="0"/>
              <a:t>Skara FC</a:t>
            </a:r>
          </a:p>
          <a:p>
            <a:r>
              <a:rPr lang="sv-SE" sz="1400" dirty="0"/>
              <a:t>Vara SK</a:t>
            </a:r>
          </a:p>
          <a:p>
            <a:r>
              <a:rPr lang="sv-SE" sz="1400" dirty="0"/>
              <a:t>Vinninga AIF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926BC5C-5A11-CE72-506A-5CF5FEC4BC4E}"/>
              </a:ext>
            </a:extLst>
          </p:cNvPr>
          <p:cNvSpPr txBox="1"/>
          <p:nvPr/>
        </p:nvSpPr>
        <p:spPr>
          <a:xfrm>
            <a:off x="4004502" y="4296428"/>
            <a:ext cx="315685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Lidköpingsserien </a:t>
            </a:r>
          </a:p>
          <a:p>
            <a:r>
              <a:rPr lang="sv-SE" sz="1400" dirty="0"/>
              <a:t>Axvalls If</a:t>
            </a:r>
          </a:p>
          <a:p>
            <a:r>
              <a:rPr lang="sv-SE" sz="1400" dirty="0"/>
              <a:t>Götene IF</a:t>
            </a:r>
          </a:p>
          <a:p>
            <a:r>
              <a:rPr lang="sv-SE" sz="1400" dirty="0"/>
              <a:t>Källby IF</a:t>
            </a:r>
          </a:p>
          <a:p>
            <a:r>
              <a:rPr lang="sv-SE" sz="1400" dirty="0"/>
              <a:t>Lidköpings FK</a:t>
            </a:r>
          </a:p>
          <a:p>
            <a:r>
              <a:rPr lang="sv-SE" sz="1400" dirty="0"/>
              <a:t>Rackeby IK</a:t>
            </a:r>
          </a:p>
          <a:p>
            <a:r>
              <a:rPr lang="sv-SE" sz="1400" dirty="0"/>
              <a:t>Råda BK </a:t>
            </a:r>
          </a:p>
          <a:p>
            <a:r>
              <a:rPr lang="sv-SE" sz="1400" dirty="0"/>
              <a:t>Skara FC</a:t>
            </a:r>
          </a:p>
          <a:p>
            <a:r>
              <a:rPr lang="sv-SE" sz="1400" dirty="0"/>
              <a:t>Skövde AIK</a:t>
            </a:r>
          </a:p>
        </p:txBody>
      </p:sp>
    </p:spTree>
    <p:extLst>
      <p:ext uri="{BB962C8B-B14F-4D97-AF65-F5344CB8AC3E}">
        <p14:creationId xmlns:p14="http://schemas.microsoft.com/office/powerpoint/2010/main" val="659791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46DD8-DC42-294B-1CB7-CC288D4E36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7835542-C983-9109-0D55-CF473AE221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8" b="-1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CEB180C3-84CF-739A-04AC-77F055934DF0}"/>
              </a:ext>
            </a:extLst>
          </p:cNvPr>
          <p:cNvSpPr txBox="1"/>
          <p:nvPr/>
        </p:nvSpPr>
        <p:spPr>
          <a:xfrm>
            <a:off x="1101213" y="403123"/>
            <a:ext cx="63024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Cuper</a:t>
            </a:r>
          </a:p>
          <a:p>
            <a:endParaRPr lang="sv-SE" sz="2400" b="1" dirty="0"/>
          </a:p>
          <a:p>
            <a:r>
              <a:rPr lang="sv-SE" dirty="0"/>
              <a:t>7 mot 7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530AC0E-5FCE-A824-2D50-2814DA7BE3CE}"/>
              </a:ext>
            </a:extLst>
          </p:cNvPr>
          <p:cNvSpPr txBox="1"/>
          <p:nvPr/>
        </p:nvSpPr>
        <p:spPr>
          <a:xfrm>
            <a:off x="2174263" y="2495293"/>
            <a:ext cx="6817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April - </a:t>
            </a:r>
            <a:r>
              <a:rPr lang="sv-SE" dirty="0" err="1"/>
              <a:t>Bollis</a:t>
            </a:r>
            <a:r>
              <a:rPr lang="sv-SE" dirty="0"/>
              <a:t> cup (Mariestad) 25 april, 2 lag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(Augusti - Cup i augusti i Götene eller Borås) – om intresse finns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Oktober - Cup i Norrby i början på oktober (Borås)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42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A4D26-07D6-1F7B-969F-525879A94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0D5ED66-C358-28AD-8675-601BB18A4E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8" b="-1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518FE5C9-3483-E632-B8D8-1185B3265BB0}"/>
              </a:ext>
            </a:extLst>
          </p:cNvPr>
          <p:cNvSpPr txBox="1"/>
          <p:nvPr/>
        </p:nvSpPr>
        <p:spPr>
          <a:xfrm>
            <a:off x="1101213" y="403123"/>
            <a:ext cx="6302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Kommunikation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0C5719B-8AD8-01AD-16AD-E79ECDB6F660}"/>
              </a:ext>
            </a:extLst>
          </p:cNvPr>
          <p:cNvSpPr txBox="1"/>
          <p:nvPr/>
        </p:nvSpPr>
        <p:spPr>
          <a:xfrm>
            <a:off x="2174263" y="2495293"/>
            <a:ext cx="6817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Laget.se för kommunikation och kallelser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Svara på kallelser så snart som möjligt då vi kan behöva kalla in nya spelare vid bortfall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Ny supertextgrupp ”RIK – P2016” för snabbare kommunikation samt kommunikation mellan föräldrar. Scanna QR kod nedan.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911C8-0A03-812A-7241-B7F117AB3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1133" y="4217363"/>
            <a:ext cx="2034086" cy="20313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D057BA8-AC17-E38E-6056-116E600634E4}"/>
              </a:ext>
            </a:extLst>
          </p:cNvPr>
          <p:cNvSpPr txBox="1"/>
          <p:nvPr/>
        </p:nvSpPr>
        <p:spPr>
          <a:xfrm>
            <a:off x="6310092" y="6229868"/>
            <a:ext cx="2523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 tooltip="https://g.stxt.se/gi9sgv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https://g.stxt.se/gi9SgV7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53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535C1-3139-5E80-BCC9-22101DFC8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AF7A608-5A1F-AF3C-6ADE-E1CC25CFAA5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8" b="-1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F83F9B96-BB23-059C-46A6-E61969F80326}"/>
              </a:ext>
            </a:extLst>
          </p:cNvPr>
          <p:cNvSpPr txBox="1"/>
          <p:nvPr/>
        </p:nvSpPr>
        <p:spPr>
          <a:xfrm>
            <a:off x="1101213" y="403123"/>
            <a:ext cx="6302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Föräldraengagemang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D8C59F94-F41F-22BC-F758-FEB4D72B07D9}"/>
              </a:ext>
            </a:extLst>
          </p:cNvPr>
          <p:cNvSpPr txBox="1"/>
          <p:nvPr/>
        </p:nvSpPr>
        <p:spPr>
          <a:xfrm>
            <a:off x="2021863" y="2338602"/>
            <a:ext cx="6817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Särnmarkshuset</a:t>
            </a:r>
            <a:r>
              <a:rPr lang="sv-SE" dirty="0"/>
              <a:t> - 22/8, 5/9, 19/12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Kiosk vid A-lagsmatch – 28/6, 8/8, 26/9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Kiosk vid hemmamatch – självbetjäning av godis, kaffe och dricka, ingen korv.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73770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E3188B-C8F5-3261-FC0B-A48917E74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C56B0A1-62E1-3B51-3CB1-AD1EC757CF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48" b="-1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F559A024-1884-BDAE-E29F-DA76C8614922}"/>
              </a:ext>
            </a:extLst>
          </p:cNvPr>
          <p:cNvSpPr txBox="1"/>
          <p:nvPr/>
        </p:nvSpPr>
        <p:spPr>
          <a:xfrm>
            <a:off x="1286271" y="332400"/>
            <a:ext cx="630247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Avgifter</a:t>
            </a:r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sv-SE" b="1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2" name="textruta 16">
            <a:extLst>
              <a:ext uri="{FF2B5EF4-FFF2-40B4-BE49-F238E27FC236}">
                <a16:creationId xmlns:a16="http://schemas.microsoft.com/office/drawing/2014/main" id="{2180A6A5-EEC5-E3B1-12B0-E848B61FB911}"/>
              </a:ext>
            </a:extLst>
          </p:cNvPr>
          <p:cNvSpPr txBox="1"/>
          <p:nvPr/>
        </p:nvSpPr>
        <p:spPr>
          <a:xfrm>
            <a:off x="2021863" y="2338602"/>
            <a:ext cx="6817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Medlemsavgift – 350 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Spelaravgift – 250 kr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Fritidskortet går att använda – se separat utskick på laget.se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Försäljning av 2st Lidköpingshäften (100 kr/</a:t>
            </a:r>
            <a:r>
              <a:rPr lang="sv-SE" dirty="0" err="1"/>
              <a:t>st</a:t>
            </a:r>
            <a:r>
              <a:rPr lang="sv-SE" dirty="0"/>
              <a:t>), kommer i Maj.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043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i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989</TotalTime>
  <Words>689</Words>
  <Application>Microsoft Office PowerPoint</Application>
  <PresentationFormat>On-screen Show (4:3)</PresentationFormat>
  <Paragraphs>129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Gill Sans MT</vt:lpstr>
      <vt:lpstr>Galleri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Emir Kapetanovic</dc:creator>
  <cp:keywords/>
  <dc:description>generated using python-pptx</dc:description>
  <cp:lastModifiedBy>Fredrik Myrberg</cp:lastModifiedBy>
  <cp:revision>12</cp:revision>
  <dcterms:created xsi:type="dcterms:W3CDTF">2013-01-27T09:14:16Z</dcterms:created>
  <dcterms:modified xsi:type="dcterms:W3CDTF">2026-04-20T19:22:42Z</dcterms:modified>
  <cp:category/>
</cp:coreProperties>
</file>