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3" r:id="rId3"/>
    <p:sldId id="264" r:id="rId4"/>
    <p:sldId id="262" r:id="rId5"/>
    <p:sldId id="261" r:id="rId6"/>
    <p:sldId id="257" r:id="rId7"/>
    <p:sldId id="258" r:id="rId8"/>
    <p:sldId id="266" r:id="rId9"/>
    <p:sldId id="265" r:id="rId10"/>
    <p:sldId id="267" r:id="rId11"/>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D96843E-5B33-B45D-F3C1-FF60F1E6E3AB}"/>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956A02EC-B482-72E9-85E8-51AF341B786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4C002C92-00B2-1047-421D-924F80AF01BE}"/>
              </a:ext>
            </a:extLst>
          </p:cNvPr>
          <p:cNvSpPr>
            <a:spLocks noGrp="1"/>
          </p:cNvSpPr>
          <p:nvPr>
            <p:ph type="dt" sz="half" idx="10"/>
          </p:nvPr>
        </p:nvSpPr>
        <p:spPr/>
        <p:txBody>
          <a:bodyPr/>
          <a:lstStyle/>
          <a:p>
            <a:fld id="{09F528BF-2A59-4A6D-A2AA-B1CD6702884F}" type="datetimeFigureOut">
              <a:rPr lang="sv-SE" smtClean="0"/>
              <a:t>2023-08-21</a:t>
            </a:fld>
            <a:endParaRPr lang="sv-SE"/>
          </a:p>
        </p:txBody>
      </p:sp>
      <p:sp>
        <p:nvSpPr>
          <p:cNvPr id="5" name="Platshållare för sidfot 4">
            <a:extLst>
              <a:ext uri="{FF2B5EF4-FFF2-40B4-BE49-F238E27FC236}">
                <a16:creationId xmlns:a16="http://schemas.microsoft.com/office/drawing/2014/main" id="{6CFF3D9D-6D06-2611-229C-20917072C18D}"/>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B775544-18FB-86EE-9ACF-66CF3C9C305A}"/>
              </a:ext>
            </a:extLst>
          </p:cNvPr>
          <p:cNvSpPr>
            <a:spLocks noGrp="1"/>
          </p:cNvSpPr>
          <p:nvPr>
            <p:ph type="sldNum" sz="quarter" idx="12"/>
          </p:nvPr>
        </p:nvSpPr>
        <p:spPr/>
        <p:txBody>
          <a:bodyPr/>
          <a:lstStyle/>
          <a:p>
            <a:fld id="{28A01AB7-3ACF-48DB-A1D6-8CB5EBBBFECA}" type="slidenum">
              <a:rPr lang="sv-SE" smtClean="0"/>
              <a:t>‹#›</a:t>
            </a:fld>
            <a:endParaRPr lang="sv-SE"/>
          </a:p>
        </p:txBody>
      </p:sp>
    </p:spTree>
    <p:extLst>
      <p:ext uri="{BB962C8B-B14F-4D97-AF65-F5344CB8AC3E}">
        <p14:creationId xmlns:p14="http://schemas.microsoft.com/office/powerpoint/2010/main" val="8436004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632B2C7-A998-8050-9C0E-A0C05F35F2A1}"/>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CB249A0B-88EF-6CDA-FBA2-56F4E0DC6067}"/>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1FE2E42-490C-86E1-219B-5F021A4BB7DB}"/>
              </a:ext>
            </a:extLst>
          </p:cNvPr>
          <p:cNvSpPr>
            <a:spLocks noGrp="1"/>
          </p:cNvSpPr>
          <p:nvPr>
            <p:ph type="dt" sz="half" idx="10"/>
          </p:nvPr>
        </p:nvSpPr>
        <p:spPr/>
        <p:txBody>
          <a:bodyPr/>
          <a:lstStyle/>
          <a:p>
            <a:fld id="{09F528BF-2A59-4A6D-A2AA-B1CD6702884F}" type="datetimeFigureOut">
              <a:rPr lang="sv-SE" smtClean="0"/>
              <a:t>2023-08-21</a:t>
            </a:fld>
            <a:endParaRPr lang="sv-SE"/>
          </a:p>
        </p:txBody>
      </p:sp>
      <p:sp>
        <p:nvSpPr>
          <p:cNvPr id="5" name="Platshållare för sidfot 4">
            <a:extLst>
              <a:ext uri="{FF2B5EF4-FFF2-40B4-BE49-F238E27FC236}">
                <a16:creationId xmlns:a16="http://schemas.microsoft.com/office/drawing/2014/main" id="{8B45DC06-39EF-6D97-3386-BA711355DA7D}"/>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22864B9F-5F6C-83B0-348D-981604387E7E}"/>
              </a:ext>
            </a:extLst>
          </p:cNvPr>
          <p:cNvSpPr>
            <a:spLocks noGrp="1"/>
          </p:cNvSpPr>
          <p:nvPr>
            <p:ph type="sldNum" sz="quarter" idx="12"/>
          </p:nvPr>
        </p:nvSpPr>
        <p:spPr/>
        <p:txBody>
          <a:bodyPr/>
          <a:lstStyle/>
          <a:p>
            <a:fld id="{28A01AB7-3ACF-48DB-A1D6-8CB5EBBBFECA}" type="slidenum">
              <a:rPr lang="sv-SE" smtClean="0"/>
              <a:t>‹#›</a:t>
            </a:fld>
            <a:endParaRPr lang="sv-SE"/>
          </a:p>
        </p:txBody>
      </p:sp>
    </p:spTree>
    <p:extLst>
      <p:ext uri="{BB962C8B-B14F-4D97-AF65-F5344CB8AC3E}">
        <p14:creationId xmlns:p14="http://schemas.microsoft.com/office/powerpoint/2010/main" val="285619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A08B7CD6-6B67-82FD-3461-FD97139857A5}"/>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43DF75D2-CC09-BD66-C134-6ED3638981EC}"/>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A35D4A33-1EEE-F58D-108B-883B80F160B7}"/>
              </a:ext>
            </a:extLst>
          </p:cNvPr>
          <p:cNvSpPr>
            <a:spLocks noGrp="1"/>
          </p:cNvSpPr>
          <p:nvPr>
            <p:ph type="dt" sz="half" idx="10"/>
          </p:nvPr>
        </p:nvSpPr>
        <p:spPr/>
        <p:txBody>
          <a:bodyPr/>
          <a:lstStyle/>
          <a:p>
            <a:fld id="{09F528BF-2A59-4A6D-A2AA-B1CD6702884F}" type="datetimeFigureOut">
              <a:rPr lang="sv-SE" smtClean="0"/>
              <a:t>2023-08-21</a:t>
            </a:fld>
            <a:endParaRPr lang="sv-SE"/>
          </a:p>
        </p:txBody>
      </p:sp>
      <p:sp>
        <p:nvSpPr>
          <p:cNvPr id="5" name="Platshållare för sidfot 4">
            <a:extLst>
              <a:ext uri="{FF2B5EF4-FFF2-40B4-BE49-F238E27FC236}">
                <a16:creationId xmlns:a16="http://schemas.microsoft.com/office/drawing/2014/main" id="{1D5F1501-C495-18E7-0A4B-9CEB74033FD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F31C7765-CFA4-145D-A310-5A6C9EEA1D30}"/>
              </a:ext>
            </a:extLst>
          </p:cNvPr>
          <p:cNvSpPr>
            <a:spLocks noGrp="1"/>
          </p:cNvSpPr>
          <p:nvPr>
            <p:ph type="sldNum" sz="quarter" idx="12"/>
          </p:nvPr>
        </p:nvSpPr>
        <p:spPr/>
        <p:txBody>
          <a:bodyPr/>
          <a:lstStyle/>
          <a:p>
            <a:fld id="{28A01AB7-3ACF-48DB-A1D6-8CB5EBBBFECA}" type="slidenum">
              <a:rPr lang="sv-SE" smtClean="0"/>
              <a:t>‹#›</a:t>
            </a:fld>
            <a:endParaRPr lang="sv-SE"/>
          </a:p>
        </p:txBody>
      </p:sp>
    </p:spTree>
    <p:extLst>
      <p:ext uri="{BB962C8B-B14F-4D97-AF65-F5344CB8AC3E}">
        <p14:creationId xmlns:p14="http://schemas.microsoft.com/office/powerpoint/2010/main" val="3064619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170CCDA-08D1-BAFF-0835-5666035F9EC1}"/>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56BF05D-E810-815A-A097-FC3C4E3F7B2E}"/>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3E65FD63-2972-EC02-206A-2579358A879D}"/>
              </a:ext>
            </a:extLst>
          </p:cNvPr>
          <p:cNvSpPr>
            <a:spLocks noGrp="1"/>
          </p:cNvSpPr>
          <p:nvPr>
            <p:ph type="dt" sz="half" idx="10"/>
          </p:nvPr>
        </p:nvSpPr>
        <p:spPr/>
        <p:txBody>
          <a:bodyPr/>
          <a:lstStyle/>
          <a:p>
            <a:fld id="{09F528BF-2A59-4A6D-A2AA-B1CD6702884F}" type="datetimeFigureOut">
              <a:rPr lang="sv-SE" smtClean="0"/>
              <a:t>2023-08-21</a:t>
            </a:fld>
            <a:endParaRPr lang="sv-SE"/>
          </a:p>
        </p:txBody>
      </p:sp>
      <p:sp>
        <p:nvSpPr>
          <p:cNvPr id="5" name="Platshållare för sidfot 4">
            <a:extLst>
              <a:ext uri="{FF2B5EF4-FFF2-40B4-BE49-F238E27FC236}">
                <a16:creationId xmlns:a16="http://schemas.microsoft.com/office/drawing/2014/main" id="{EAC50198-B2E9-B44B-890E-6D233BE53466}"/>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D9C7D57-D36E-2B7F-EE10-E4019B68F797}"/>
              </a:ext>
            </a:extLst>
          </p:cNvPr>
          <p:cNvSpPr>
            <a:spLocks noGrp="1"/>
          </p:cNvSpPr>
          <p:nvPr>
            <p:ph type="sldNum" sz="quarter" idx="12"/>
          </p:nvPr>
        </p:nvSpPr>
        <p:spPr/>
        <p:txBody>
          <a:bodyPr/>
          <a:lstStyle/>
          <a:p>
            <a:fld id="{28A01AB7-3ACF-48DB-A1D6-8CB5EBBBFECA}" type="slidenum">
              <a:rPr lang="sv-SE" smtClean="0"/>
              <a:t>‹#›</a:t>
            </a:fld>
            <a:endParaRPr lang="sv-SE"/>
          </a:p>
        </p:txBody>
      </p:sp>
    </p:spTree>
    <p:extLst>
      <p:ext uri="{BB962C8B-B14F-4D97-AF65-F5344CB8AC3E}">
        <p14:creationId xmlns:p14="http://schemas.microsoft.com/office/powerpoint/2010/main" val="4000281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4AD4941-6F28-890C-595D-AE6A3AB32BCA}"/>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315C7A0C-D52A-031B-516B-823FCBCA572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BBA304BB-7F85-52D5-A018-97557D952A49}"/>
              </a:ext>
            </a:extLst>
          </p:cNvPr>
          <p:cNvSpPr>
            <a:spLocks noGrp="1"/>
          </p:cNvSpPr>
          <p:nvPr>
            <p:ph type="dt" sz="half" idx="10"/>
          </p:nvPr>
        </p:nvSpPr>
        <p:spPr/>
        <p:txBody>
          <a:bodyPr/>
          <a:lstStyle/>
          <a:p>
            <a:fld id="{09F528BF-2A59-4A6D-A2AA-B1CD6702884F}" type="datetimeFigureOut">
              <a:rPr lang="sv-SE" smtClean="0"/>
              <a:t>2023-08-21</a:t>
            </a:fld>
            <a:endParaRPr lang="sv-SE"/>
          </a:p>
        </p:txBody>
      </p:sp>
      <p:sp>
        <p:nvSpPr>
          <p:cNvPr id="5" name="Platshållare för sidfot 4">
            <a:extLst>
              <a:ext uri="{FF2B5EF4-FFF2-40B4-BE49-F238E27FC236}">
                <a16:creationId xmlns:a16="http://schemas.microsoft.com/office/drawing/2014/main" id="{0E6919E3-1CC5-4A17-B14E-94381331AB5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8BECBC34-873F-9493-6863-E2D62F0314EF}"/>
              </a:ext>
            </a:extLst>
          </p:cNvPr>
          <p:cNvSpPr>
            <a:spLocks noGrp="1"/>
          </p:cNvSpPr>
          <p:nvPr>
            <p:ph type="sldNum" sz="quarter" idx="12"/>
          </p:nvPr>
        </p:nvSpPr>
        <p:spPr/>
        <p:txBody>
          <a:bodyPr/>
          <a:lstStyle/>
          <a:p>
            <a:fld id="{28A01AB7-3ACF-48DB-A1D6-8CB5EBBBFECA}" type="slidenum">
              <a:rPr lang="sv-SE" smtClean="0"/>
              <a:t>‹#›</a:t>
            </a:fld>
            <a:endParaRPr lang="sv-SE"/>
          </a:p>
        </p:txBody>
      </p:sp>
    </p:spTree>
    <p:extLst>
      <p:ext uri="{BB962C8B-B14F-4D97-AF65-F5344CB8AC3E}">
        <p14:creationId xmlns:p14="http://schemas.microsoft.com/office/powerpoint/2010/main" val="991472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7C3C2C7-7029-A105-83C4-0FCD5C1058DF}"/>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DED831E5-22DA-5029-00BC-08BBD177283C}"/>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EAE2AB2D-D287-E53D-39FF-F2A5D6471452}"/>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C8110306-1605-2E56-DE30-0FD051E56A71}"/>
              </a:ext>
            </a:extLst>
          </p:cNvPr>
          <p:cNvSpPr>
            <a:spLocks noGrp="1"/>
          </p:cNvSpPr>
          <p:nvPr>
            <p:ph type="dt" sz="half" idx="10"/>
          </p:nvPr>
        </p:nvSpPr>
        <p:spPr/>
        <p:txBody>
          <a:bodyPr/>
          <a:lstStyle/>
          <a:p>
            <a:fld id="{09F528BF-2A59-4A6D-A2AA-B1CD6702884F}" type="datetimeFigureOut">
              <a:rPr lang="sv-SE" smtClean="0"/>
              <a:t>2023-08-21</a:t>
            </a:fld>
            <a:endParaRPr lang="sv-SE"/>
          </a:p>
        </p:txBody>
      </p:sp>
      <p:sp>
        <p:nvSpPr>
          <p:cNvPr id="6" name="Platshållare för sidfot 5">
            <a:extLst>
              <a:ext uri="{FF2B5EF4-FFF2-40B4-BE49-F238E27FC236}">
                <a16:creationId xmlns:a16="http://schemas.microsoft.com/office/drawing/2014/main" id="{43F667EA-0D7D-1975-32A4-3364ACB24AF3}"/>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97C86F4-2A4B-2E96-90D5-FFEEF9208478}"/>
              </a:ext>
            </a:extLst>
          </p:cNvPr>
          <p:cNvSpPr>
            <a:spLocks noGrp="1"/>
          </p:cNvSpPr>
          <p:nvPr>
            <p:ph type="sldNum" sz="quarter" idx="12"/>
          </p:nvPr>
        </p:nvSpPr>
        <p:spPr/>
        <p:txBody>
          <a:bodyPr/>
          <a:lstStyle/>
          <a:p>
            <a:fld id="{28A01AB7-3ACF-48DB-A1D6-8CB5EBBBFECA}" type="slidenum">
              <a:rPr lang="sv-SE" smtClean="0"/>
              <a:t>‹#›</a:t>
            </a:fld>
            <a:endParaRPr lang="sv-SE"/>
          </a:p>
        </p:txBody>
      </p:sp>
    </p:spTree>
    <p:extLst>
      <p:ext uri="{BB962C8B-B14F-4D97-AF65-F5344CB8AC3E}">
        <p14:creationId xmlns:p14="http://schemas.microsoft.com/office/powerpoint/2010/main" val="16187623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664FE49-1A8F-AE13-4AF5-83CC0D48517E}"/>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FCEDAE63-EAD6-7355-68BD-5F19FE0414F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B8A12A8D-AF12-6792-CA94-2B71877961B7}"/>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4A67D279-C2F1-0DA1-06E0-7ADB5C13F03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AF85420E-FF58-17C2-B9B3-2CD07A030F5B}"/>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8B055C7F-F670-A1F1-9150-B020E431F02C}"/>
              </a:ext>
            </a:extLst>
          </p:cNvPr>
          <p:cNvSpPr>
            <a:spLocks noGrp="1"/>
          </p:cNvSpPr>
          <p:nvPr>
            <p:ph type="dt" sz="half" idx="10"/>
          </p:nvPr>
        </p:nvSpPr>
        <p:spPr/>
        <p:txBody>
          <a:bodyPr/>
          <a:lstStyle/>
          <a:p>
            <a:fld id="{09F528BF-2A59-4A6D-A2AA-B1CD6702884F}" type="datetimeFigureOut">
              <a:rPr lang="sv-SE" smtClean="0"/>
              <a:t>2023-08-21</a:t>
            </a:fld>
            <a:endParaRPr lang="sv-SE"/>
          </a:p>
        </p:txBody>
      </p:sp>
      <p:sp>
        <p:nvSpPr>
          <p:cNvPr id="8" name="Platshållare för sidfot 7">
            <a:extLst>
              <a:ext uri="{FF2B5EF4-FFF2-40B4-BE49-F238E27FC236}">
                <a16:creationId xmlns:a16="http://schemas.microsoft.com/office/drawing/2014/main" id="{9AFF3EE8-79D6-3AEA-6E41-236151DCBE73}"/>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227C8401-497F-ECE9-9037-2AA7CED84C56}"/>
              </a:ext>
            </a:extLst>
          </p:cNvPr>
          <p:cNvSpPr>
            <a:spLocks noGrp="1"/>
          </p:cNvSpPr>
          <p:nvPr>
            <p:ph type="sldNum" sz="quarter" idx="12"/>
          </p:nvPr>
        </p:nvSpPr>
        <p:spPr/>
        <p:txBody>
          <a:bodyPr/>
          <a:lstStyle/>
          <a:p>
            <a:fld id="{28A01AB7-3ACF-48DB-A1D6-8CB5EBBBFECA}" type="slidenum">
              <a:rPr lang="sv-SE" smtClean="0"/>
              <a:t>‹#›</a:t>
            </a:fld>
            <a:endParaRPr lang="sv-SE"/>
          </a:p>
        </p:txBody>
      </p:sp>
    </p:spTree>
    <p:extLst>
      <p:ext uri="{BB962C8B-B14F-4D97-AF65-F5344CB8AC3E}">
        <p14:creationId xmlns:p14="http://schemas.microsoft.com/office/powerpoint/2010/main" val="1517486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6941DC7-59EB-9315-CA74-D173FAF29D19}"/>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E30F155C-CBB8-87BD-92F4-93D9D8F79C71}"/>
              </a:ext>
            </a:extLst>
          </p:cNvPr>
          <p:cNvSpPr>
            <a:spLocks noGrp="1"/>
          </p:cNvSpPr>
          <p:nvPr>
            <p:ph type="dt" sz="half" idx="10"/>
          </p:nvPr>
        </p:nvSpPr>
        <p:spPr/>
        <p:txBody>
          <a:bodyPr/>
          <a:lstStyle/>
          <a:p>
            <a:fld id="{09F528BF-2A59-4A6D-A2AA-B1CD6702884F}" type="datetimeFigureOut">
              <a:rPr lang="sv-SE" smtClean="0"/>
              <a:t>2023-08-21</a:t>
            </a:fld>
            <a:endParaRPr lang="sv-SE"/>
          </a:p>
        </p:txBody>
      </p:sp>
      <p:sp>
        <p:nvSpPr>
          <p:cNvPr id="4" name="Platshållare för sidfot 3">
            <a:extLst>
              <a:ext uri="{FF2B5EF4-FFF2-40B4-BE49-F238E27FC236}">
                <a16:creationId xmlns:a16="http://schemas.microsoft.com/office/drawing/2014/main" id="{453F343A-3B47-A076-4E70-5ADA42C599EF}"/>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E7F4AADC-4574-BB4C-E938-9C58DD265DE6}"/>
              </a:ext>
            </a:extLst>
          </p:cNvPr>
          <p:cNvSpPr>
            <a:spLocks noGrp="1"/>
          </p:cNvSpPr>
          <p:nvPr>
            <p:ph type="sldNum" sz="quarter" idx="12"/>
          </p:nvPr>
        </p:nvSpPr>
        <p:spPr/>
        <p:txBody>
          <a:bodyPr/>
          <a:lstStyle/>
          <a:p>
            <a:fld id="{28A01AB7-3ACF-48DB-A1D6-8CB5EBBBFECA}" type="slidenum">
              <a:rPr lang="sv-SE" smtClean="0"/>
              <a:t>‹#›</a:t>
            </a:fld>
            <a:endParaRPr lang="sv-SE"/>
          </a:p>
        </p:txBody>
      </p:sp>
    </p:spTree>
    <p:extLst>
      <p:ext uri="{BB962C8B-B14F-4D97-AF65-F5344CB8AC3E}">
        <p14:creationId xmlns:p14="http://schemas.microsoft.com/office/powerpoint/2010/main" val="2420185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81C562FD-31F3-3764-63FC-E5B2EF1AEDAB}"/>
              </a:ext>
            </a:extLst>
          </p:cNvPr>
          <p:cNvSpPr>
            <a:spLocks noGrp="1"/>
          </p:cNvSpPr>
          <p:nvPr>
            <p:ph type="dt" sz="half" idx="10"/>
          </p:nvPr>
        </p:nvSpPr>
        <p:spPr/>
        <p:txBody>
          <a:bodyPr/>
          <a:lstStyle/>
          <a:p>
            <a:fld id="{09F528BF-2A59-4A6D-A2AA-B1CD6702884F}" type="datetimeFigureOut">
              <a:rPr lang="sv-SE" smtClean="0"/>
              <a:t>2023-08-21</a:t>
            </a:fld>
            <a:endParaRPr lang="sv-SE"/>
          </a:p>
        </p:txBody>
      </p:sp>
      <p:sp>
        <p:nvSpPr>
          <p:cNvPr id="3" name="Platshållare för sidfot 2">
            <a:extLst>
              <a:ext uri="{FF2B5EF4-FFF2-40B4-BE49-F238E27FC236}">
                <a16:creationId xmlns:a16="http://schemas.microsoft.com/office/drawing/2014/main" id="{527C78C1-6AD7-D7CD-0C20-37CC5D289B43}"/>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EEA92520-2D56-7D5F-48A1-E0011E77C690}"/>
              </a:ext>
            </a:extLst>
          </p:cNvPr>
          <p:cNvSpPr>
            <a:spLocks noGrp="1"/>
          </p:cNvSpPr>
          <p:nvPr>
            <p:ph type="sldNum" sz="quarter" idx="12"/>
          </p:nvPr>
        </p:nvSpPr>
        <p:spPr/>
        <p:txBody>
          <a:bodyPr/>
          <a:lstStyle/>
          <a:p>
            <a:fld id="{28A01AB7-3ACF-48DB-A1D6-8CB5EBBBFECA}" type="slidenum">
              <a:rPr lang="sv-SE" smtClean="0"/>
              <a:t>‹#›</a:t>
            </a:fld>
            <a:endParaRPr lang="sv-SE"/>
          </a:p>
        </p:txBody>
      </p:sp>
    </p:spTree>
    <p:extLst>
      <p:ext uri="{BB962C8B-B14F-4D97-AF65-F5344CB8AC3E}">
        <p14:creationId xmlns:p14="http://schemas.microsoft.com/office/powerpoint/2010/main" val="597809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827D5E4-B469-D8DE-9BBD-A29D797433FC}"/>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158A61D6-9B89-5428-C549-F4D53746799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DEFBD92C-A495-4DFD-4389-64267C2FB3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C9306188-6F41-99FE-1F1B-C0CAE7D01955}"/>
              </a:ext>
            </a:extLst>
          </p:cNvPr>
          <p:cNvSpPr>
            <a:spLocks noGrp="1"/>
          </p:cNvSpPr>
          <p:nvPr>
            <p:ph type="dt" sz="half" idx="10"/>
          </p:nvPr>
        </p:nvSpPr>
        <p:spPr/>
        <p:txBody>
          <a:bodyPr/>
          <a:lstStyle/>
          <a:p>
            <a:fld id="{09F528BF-2A59-4A6D-A2AA-B1CD6702884F}" type="datetimeFigureOut">
              <a:rPr lang="sv-SE" smtClean="0"/>
              <a:t>2023-08-21</a:t>
            </a:fld>
            <a:endParaRPr lang="sv-SE"/>
          </a:p>
        </p:txBody>
      </p:sp>
      <p:sp>
        <p:nvSpPr>
          <p:cNvPr id="6" name="Platshållare för sidfot 5">
            <a:extLst>
              <a:ext uri="{FF2B5EF4-FFF2-40B4-BE49-F238E27FC236}">
                <a16:creationId xmlns:a16="http://schemas.microsoft.com/office/drawing/2014/main" id="{C0F522F5-9208-36EF-4B8E-60D00964F1F1}"/>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7D7CFA8F-2C95-9472-DFF5-7B006C50638F}"/>
              </a:ext>
            </a:extLst>
          </p:cNvPr>
          <p:cNvSpPr>
            <a:spLocks noGrp="1"/>
          </p:cNvSpPr>
          <p:nvPr>
            <p:ph type="sldNum" sz="quarter" idx="12"/>
          </p:nvPr>
        </p:nvSpPr>
        <p:spPr/>
        <p:txBody>
          <a:bodyPr/>
          <a:lstStyle/>
          <a:p>
            <a:fld id="{28A01AB7-3ACF-48DB-A1D6-8CB5EBBBFECA}" type="slidenum">
              <a:rPr lang="sv-SE" smtClean="0"/>
              <a:t>‹#›</a:t>
            </a:fld>
            <a:endParaRPr lang="sv-SE"/>
          </a:p>
        </p:txBody>
      </p:sp>
    </p:spTree>
    <p:extLst>
      <p:ext uri="{BB962C8B-B14F-4D97-AF65-F5344CB8AC3E}">
        <p14:creationId xmlns:p14="http://schemas.microsoft.com/office/powerpoint/2010/main" val="194259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8118734-5CBF-A3B9-8442-3E597D69B803}"/>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BDFC8C25-D599-9D11-F7FC-ED90E208F5A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6AB8EA4A-6DD3-33A0-351C-0DF8804ABD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A5B8364C-9A70-2453-6A70-D3E0AF071D2E}"/>
              </a:ext>
            </a:extLst>
          </p:cNvPr>
          <p:cNvSpPr>
            <a:spLocks noGrp="1"/>
          </p:cNvSpPr>
          <p:nvPr>
            <p:ph type="dt" sz="half" idx="10"/>
          </p:nvPr>
        </p:nvSpPr>
        <p:spPr/>
        <p:txBody>
          <a:bodyPr/>
          <a:lstStyle/>
          <a:p>
            <a:fld id="{09F528BF-2A59-4A6D-A2AA-B1CD6702884F}" type="datetimeFigureOut">
              <a:rPr lang="sv-SE" smtClean="0"/>
              <a:t>2023-08-21</a:t>
            </a:fld>
            <a:endParaRPr lang="sv-SE"/>
          </a:p>
        </p:txBody>
      </p:sp>
      <p:sp>
        <p:nvSpPr>
          <p:cNvPr id="6" name="Platshållare för sidfot 5">
            <a:extLst>
              <a:ext uri="{FF2B5EF4-FFF2-40B4-BE49-F238E27FC236}">
                <a16:creationId xmlns:a16="http://schemas.microsoft.com/office/drawing/2014/main" id="{FBD08D18-3B6D-5325-FD6F-1B4B321C96F0}"/>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AD0E8672-357F-6D90-33B6-FE18311FEB21}"/>
              </a:ext>
            </a:extLst>
          </p:cNvPr>
          <p:cNvSpPr>
            <a:spLocks noGrp="1"/>
          </p:cNvSpPr>
          <p:nvPr>
            <p:ph type="sldNum" sz="quarter" idx="12"/>
          </p:nvPr>
        </p:nvSpPr>
        <p:spPr/>
        <p:txBody>
          <a:bodyPr/>
          <a:lstStyle/>
          <a:p>
            <a:fld id="{28A01AB7-3ACF-48DB-A1D6-8CB5EBBBFECA}" type="slidenum">
              <a:rPr lang="sv-SE" smtClean="0"/>
              <a:t>‹#›</a:t>
            </a:fld>
            <a:endParaRPr lang="sv-SE"/>
          </a:p>
        </p:txBody>
      </p:sp>
    </p:spTree>
    <p:extLst>
      <p:ext uri="{BB962C8B-B14F-4D97-AF65-F5344CB8AC3E}">
        <p14:creationId xmlns:p14="http://schemas.microsoft.com/office/powerpoint/2010/main" val="15261673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3186151E-0C50-A3B4-F8D8-4D90636D96E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D87756A3-84D9-B607-2B93-33B2C572493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2F59E61B-2770-7486-8940-D8992FD0AEF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F528BF-2A59-4A6D-A2AA-B1CD6702884F}" type="datetimeFigureOut">
              <a:rPr lang="sv-SE" smtClean="0"/>
              <a:t>2023-08-21</a:t>
            </a:fld>
            <a:endParaRPr lang="sv-SE"/>
          </a:p>
        </p:txBody>
      </p:sp>
      <p:sp>
        <p:nvSpPr>
          <p:cNvPr id="5" name="Platshållare för sidfot 4">
            <a:extLst>
              <a:ext uri="{FF2B5EF4-FFF2-40B4-BE49-F238E27FC236}">
                <a16:creationId xmlns:a16="http://schemas.microsoft.com/office/drawing/2014/main" id="{6F06437B-D4E8-4EED-4C26-121109AE6D1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3DF739C1-4EE8-2967-9854-BB16FC3CBEE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A01AB7-3ACF-48DB-A1D6-8CB5EBBBFECA}" type="slidenum">
              <a:rPr lang="sv-SE" smtClean="0"/>
              <a:t>‹#›</a:t>
            </a:fld>
            <a:endParaRPr lang="sv-SE"/>
          </a:p>
        </p:txBody>
      </p:sp>
    </p:spTree>
    <p:extLst>
      <p:ext uri="{BB962C8B-B14F-4D97-AF65-F5344CB8AC3E}">
        <p14:creationId xmlns:p14="http://schemas.microsoft.com/office/powerpoint/2010/main" val="26969053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F8C3B3B-029F-F354-5717-6333F4DAB56C}"/>
              </a:ext>
            </a:extLst>
          </p:cNvPr>
          <p:cNvSpPr>
            <a:spLocks noGrp="1"/>
          </p:cNvSpPr>
          <p:nvPr>
            <p:ph type="title"/>
          </p:nvPr>
        </p:nvSpPr>
        <p:spPr/>
        <p:txBody>
          <a:bodyPr/>
          <a:lstStyle/>
          <a:p>
            <a:r>
              <a:rPr lang="sv-SE" dirty="0"/>
              <a:t>P-14</a:t>
            </a:r>
          </a:p>
        </p:txBody>
      </p:sp>
      <p:sp>
        <p:nvSpPr>
          <p:cNvPr id="3" name="Platshållare för innehåll 2">
            <a:extLst>
              <a:ext uri="{FF2B5EF4-FFF2-40B4-BE49-F238E27FC236}">
                <a16:creationId xmlns:a16="http://schemas.microsoft.com/office/drawing/2014/main" id="{D084EE6F-02B1-F601-8103-720BDDA381D1}"/>
              </a:ext>
            </a:extLst>
          </p:cNvPr>
          <p:cNvSpPr>
            <a:spLocks noGrp="1"/>
          </p:cNvSpPr>
          <p:nvPr>
            <p:ph idx="1"/>
          </p:nvPr>
        </p:nvSpPr>
        <p:spPr>
          <a:xfrm>
            <a:off x="838200" y="1825625"/>
            <a:ext cx="10515600" cy="4667250"/>
          </a:xfrm>
        </p:spPr>
        <p:txBody>
          <a:bodyPr>
            <a:normAutofit lnSpcReduction="10000"/>
          </a:bodyPr>
          <a:lstStyle/>
          <a:p>
            <a:r>
              <a:rPr lang="sv-SE" dirty="0"/>
              <a:t>Ledare			Lagföräldrar		Kiosk/försäljning</a:t>
            </a:r>
          </a:p>
          <a:p>
            <a:r>
              <a:rPr lang="sv-SE" sz="2000" dirty="0"/>
              <a:t>Therese Sjöholm		Anna Karlsson 		Ann-Sofie Lindberg</a:t>
            </a:r>
          </a:p>
          <a:p>
            <a:r>
              <a:rPr lang="sv-SE" sz="2000" dirty="0"/>
              <a:t>Niklas Rosander		Susanne Vallin		Veronica Engvall</a:t>
            </a:r>
          </a:p>
          <a:p>
            <a:r>
              <a:rPr lang="sv-SE" sz="2000" dirty="0" err="1"/>
              <a:t>Colle</a:t>
            </a:r>
            <a:r>
              <a:rPr lang="sv-SE" sz="2000" dirty="0"/>
              <a:t> Elofsson						Camilla Lundell</a:t>
            </a:r>
          </a:p>
          <a:p>
            <a:r>
              <a:rPr lang="sv-SE" sz="2000" dirty="0"/>
              <a:t>Dick Stenqvist</a:t>
            </a:r>
            <a:r>
              <a:rPr lang="sv-SE" dirty="0"/>
              <a:t>			Anläggning		Kassör</a:t>
            </a:r>
          </a:p>
          <a:p>
            <a:r>
              <a:rPr lang="sv-SE" sz="2000" dirty="0"/>
              <a:t>Karolin Ryberg			Linus Sjöholm		Barbro Lööf</a:t>
            </a:r>
          </a:p>
          <a:p>
            <a:r>
              <a:rPr lang="sv-SE" sz="2000" dirty="0"/>
              <a:t>Nathalie </a:t>
            </a:r>
            <a:r>
              <a:rPr lang="sv-SE" sz="2000" dirty="0" err="1"/>
              <a:t>Ulriksen</a:t>
            </a:r>
            <a:r>
              <a:rPr lang="sv-SE" sz="2000" dirty="0"/>
              <a:t>		Martin Ringström</a:t>
            </a:r>
          </a:p>
          <a:p>
            <a:endParaRPr lang="sv-SE" sz="2000" dirty="0"/>
          </a:p>
          <a:p>
            <a:r>
              <a:rPr lang="sv-SE" dirty="0"/>
              <a:t>Spelare</a:t>
            </a:r>
          </a:p>
          <a:p>
            <a:r>
              <a:rPr lang="sv-SE" sz="2000" dirty="0"/>
              <a:t>22 stycken</a:t>
            </a:r>
          </a:p>
          <a:p>
            <a:r>
              <a:rPr lang="sv-SE" sz="2000" dirty="0"/>
              <a:t>Nya till höstsäsongen -23		</a:t>
            </a:r>
          </a:p>
        </p:txBody>
      </p:sp>
    </p:spTree>
    <p:extLst>
      <p:ext uri="{BB962C8B-B14F-4D97-AF65-F5344CB8AC3E}">
        <p14:creationId xmlns:p14="http://schemas.microsoft.com/office/powerpoint/2010/main" val="34679936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2D19E43-CD90-ABEF-6253-6397EDA5339A}"/>
              </a:ext>
            </a:extLst>
          </p:cNvPr>
          <p:cNvSpPr>
            <a:spLocks noGrp="1"/>
          </p:cNvSpPr>
          <p:nvPr>
            <p:ph type="title"/>
          </p:nvPr>
        </p:nvSpPr>
        <p:spPr/>
        <p:txBody>
          <a:bodyPr/>
          <a:lstStyle/>
          <a:p>
            <a:r>
              <a:rPr lang="sv-SE" dirty="0"/>
              <a:t>Övrigt </a:t>
            </a:r>
          </a:p>
        </p:txBody>
      </p:sp>
      <p:sp>
        <p:nvSpPr>
          <p:cNvPr id="3" name="Platshållare för innehåll 2">
            <a:extLst>
              <a:ext uri="{FF2B5EF4-FFF2-40B4-BE49-F238E27FC236}">
                <a16:creationId xmlns:a16="http://schemas.microsoft.com/office/drawing/2014/main" id="{5FBD17A9-B408-54B0-F0A5-3F0CC8194DFC}"/>
              </a:ext>
            </a:extLst>
          </p:cNvPr>
          <p:cNvSpPr>
            <a:spLocks noGrp="1"/>
          </p:cNvSpPr>
          <p:nvPr>
            <p:ph idx="1"/>
          </p:nvPr>
        </p:nvSpPr>
        <p:spPr/>
        <p:txBody>
          <a:bodyPr/>
          <a:lstStyle/>
          <a:p>
            <a:r>
              <a:rPr lang="sv-SE" dirty="0"/>
              <a:t>Frågor?</a:t>
            </a:r>
          </a:p>
        </p:txBody>
      </p:sp>
    </p:spTree>
    <p:extLst>
      <p:ext uri="{BB962C8B-B14F-4D97-AF65-F5344CB8AC3E}">
        <p14:creationId xmlns:p14="http://schemas.microsoft.com/office/powerpoint/2010/main" val="4594358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7F63ED4-BCD5-05AC-E377-E5DD942C1176}"/>
              </a:ext>
            </a:extLst>
          </p:cNvPr>
          <p:cNvSpPr>
            <a:spLocks noGrp="1"/>
          </p:cNvSpPr>
          <p:nvPr>
            <p:ph type="title"/>
          </p:nvPr>
        </p:nvSpPr>
        <p:spPr/>
        <p:txBody>
          <a:bodyPr/>
          <a:lstStyle/>
          <a:p>
            <a:r>
              <a:rPr lang="sv-SE" dirty="0"/>
              <a:t>Plan för träning höstsäsongen</a:t>
            </a:r>
          </a:p>
        </p:txBody>
      </p:sp>
      <p:sp>
        <p:nvSpPr>
          <p:cNvPr id="3" name="Platshållare för innehåll 2">
            <a:extLst>
              <a:ext uri="{FF2B5EF4-FFF2-40B4-BE49-F238E27FC236}">
                <a16:creationId xmlns:a16="http://schemas.microsoft.com/office/drawing/2014/main" id="{E45C68EC-A231-AA74-5178-AE9D5AAEC86C}"/>
              </a:ext>
            </a:extLst>
          </p:cNvPr>
          <p:cNvSpPr>
            <a:spLocks noGrp="1"/>
          </p:cNvSpPr>
          <p:nvPr>
            <p:ph idx="1"/>
          </p:nvPr>
        </p:nvSpPr>
        <p:spPr/>
        <p:txBody>
          <a:bodyPr/>
          <a:lstStyle/>
          <a:p>
            <a:r>
              <a:rPr lang="sv-SE" dirty="0"/>
              <a:t>Utomhusträning 2023</a:t>
            </a:r>
          </a:p>
          <a:p>
            <a:r>
              <a:rPr lang="sv-SE" sz="2000" dirty="0"/>
              <a:t>2 ggr/vecka, måndagar och onsdagar 17.30 -19.00 (tider kan komma att justeras i oktober beroende på väder)</a:t>
            </a:r>
          </a:p>
          <a:p>
            <a:r>
              <a:rPr lang="sv-SE" sz="2000" dirty="0"/>
              <a:t>Start måndag 7/8, sista träningen sker onsdagen 1/11.</a:t>
            </a:r>
          </a:p>
          <a:p>
            <a:endParaRPr lang="sv-SE" dirty="0"/>
          </a:p>
          <a:p>
            <a:r>
              <a:rPr lang="sv-SE" dirty="0"/>
              <a:t>Inomhusträning 2023</a:t>
            </a:r>
          </a:p>
          <a:p>
            <a:r>
              <a:rPr lang="sv-SE" sz="2000" dirty="0"/>
              <a:t>Hoppas vi sker 1 ggr/vecka från november-februari (vi kommer önska detta)</a:t>
            </a:r>
          </a:p>
          <a:p>
            <a:endParaRPr lang="sv-SE" dirty="0"/>
          </a:p>
        </p:txBody>
      </p:sp>
    </p:spTree>
    <p:extLst>
      <p:ext uri="{BB962C8B-B14F-4D97-AF65-F5344CB8AC3E}">
        <p14:creationId xmlns:p14="http://schemas.microsoft.com/office/powerpoint/2010/main" val="1873754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13AEDBD-513E-1429-24E4-FA95ECE41270}"/>
              </a:ext>
            </a:extLst>
          </p:cNvPr>
          <p:cNvSpPr>
            <a:spLocks noGrp="1"/>
          </p:cNvSpPr>
          <p:nvPr>
            <p:ph type="title"/>
          </p:nvPr>
        </p:nvSpPr>
        <p:spPr/>
        <p:txBody>
          <a:bodyPr/>
          <a:lstStyle/>
          <a:p>
            <a:r>
              <a:rPr lang="sv-SE" dirty="0"/>
              <a:t>Annan idrott</a:t>
            </a:r>
          </a:p>
        </p:txBody>
      </p:sp>
      <p:sp>
        <p:nvSpPr>
          <p:cNvPr id="3" name="Platshållare för innehåll 2">
            <a:extLst>
              <a:ext uri="{FF2B5EF4-FFF2-40B4-BE49-F238E27FC236}">
                <a16:creationId xmlns:a16="http://schemas.microsoft.com/office/drawing/2014/main" id="{4F36986F-6C2B-396F-6934-F1A53B66A48E}"/>
              </a:ext>
            </a:extLst>
          </p:cNvPr>
          <p:cNvSpPr>
            <a:spLocks noGrp="1"/>
          </p:cNvSpPr>
          <p:nvPr>
            <p:ph idx="1"/>
          </p:nvPr>
        </p:nvSpPr>
        <p:spPr/>
        <p:txBody>
          <a:bodyPr/>
          <a:lstStyle/>
          <a:p>
            <a:r>
              <a:rPr lang="sv-SE" dirty="0"/>
              <a:t>Vi uppmuntrar till dubbelidrottande</a:t>
            </a:r>
          </a:p>
          <a:p>
            <a:r>
              <a:rPr lang="sv-SE" dirty="0"/>
              <a:t>Samsynsavtal med hänsyn till idrottens aktiva månader, fotbollen har april-oktober</a:t>
            </a:r>
          </a:p>
          <a:p>
            <a:pPr marL="0" indent="0">
              <a:buNone/>
            </a:pPr>
            <a:endParaRPr lang="sv-SE" dirty="0"/>
          </a:p>
        </p:txBody>
      </p:sp>
    </p:spTree>
    <p:extLst>
      <p:ext uri="{BB962C8B-B14F-4D97-AF65-F5344CB8AC3E}">
        <p14:creationId xmlns:p14="http://schemas.microsoft.com/office/powerpoint/2010/main" val="7558141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215E6EA-667E-E9FA-1E35-DD405DCCBC31}"/>
              </a:ext>
            </a:extLst>
          </p:cNvPr>
          <p:cNvSpPr>
            <a:spLocks noGrp="1"/>
          </p:cNvSpPr>
          <p:nvPr>
            <p:ph type="title"/>
          </p:nvPr>
        </p:nvSpPr>
        <p:spPr/>
        <p:txBody>
          <a:bodyPr/>
          <a:lstStyle/>
          <a:p>
            <a:r>
              <a:rPr lang="sv-SE" dirty="0"/>
              <a:t>Riktlinjer beteende</a:t>
            </a:r>
          </a:p>
        </p:txBody>
      </p:sp>
      <p:sp>
        <p:nvSpPr>
          <p:cNvPr id="3" name="Platshållare för innehåll 2">
            <a:extLst>
              <a:ext uri="{FF2B5EF4-FFF2-40B4-BE49-F238E27FC236}">
                <a16:creationId xmlns:a16="http://schemas.microsoft.com/office/drawing/2014/main" id="{D3ACBFC1-6450-8996-4BC9-9D11A6F2F4FA}"/>
              </a:ext>
            </a:extLst>
          </p:cNvPr>
          <p:cNvSpPr>
            <a:spLocks noGrp="1"/>
          </p:cNvSpPr>
          <p:nvPr>
            <p:ph idx="1"/>
          </p:nvPr>
        </p:nvSpPr>
        <p:spPr/>
        <p:txBody>
          <a:bodyPr>
            <a:normAutofit fontScale="85000" lnSpcReduction="20000"/>
          </a:bodyPr>
          <a:lstStyle/>
          <a:p>
            <a:pPr marL="0" indent="0">
              <a:buNone/>
            </a:pPr>
            <a:r>
              <a:rPr lang="sv-SE" dirty="0"/>
              <a:t>• När vi tränar och spelar match är vi fokuserade på fotboll. När ledaren instruerar lyssnar vi och håller inte på med annat. Under övningar är vi koncentrerade och gör vårt bästa. Självklart ser vi också till att vara på plats på utsatt tid. </a:t>
            </a:r>
          </a:p>
          <a:p>
            <a:pPr marL="0" indent="0">
              <a:buNone/>
            </a:pPr>
            <a:r>
              <a:rPr lang="sv-SE" dirty="0"/>
              <a:t>• Vi sparkar inte på bollar om det inte är övning. Det händer tyvärr att en boll sparkas rakt in i en klunga av barn, rakt upp i luften, mot ett barn som inte är beredd o.s.v. Det har hänt flera gånger att barn har fått ont efter att ha blivit träffade av hårda bollar. </a:t>
            </a:r>
          </a:p>
          <a:p>
            <a:pPr marL="0" indent="0">
              <a:buNone/>
            </a:pPr>
            <a:r>
              <a:rPr lang="sv-SE" dirty="0"/>
              <a:t>• Anmälan till match innebär obligatoriskt deltagande. Om barnet är anmält till en match eller liknande samling så dyker vi också upp. Naturligtvis kan man bli sjuk eller få annat förhinder men då kontaktar man en ledare så fort som möjligt. På så sätt får vi ledare möjlighet att ta in reserver. </a:t>
            </a:r>
          </a:p>
          <a:p>
            <a:pPr marL="0" indent="0">
              <a:buNone/>
            </a:pPr>
            <a:r>
              <a:rPr lang="sv-SE" dirty="0"/>
              <a:t>• Vi är schyssta mot varandra Det händer tyvärr att barnen använder ett ovårdat och respektlöst språk eller gestikulationer mot varandra. Vi kommer ha nolltolerans mot ett sådant beteende och det kommer innebära att barnet få gå av träningen. Vi är schyssta mot varandra, uppmuntrar varandra och är bra kompisar. </a:t>
            </a:r>
          </a:p>
        </p:txBody>
      </p:sp>
    </p:spTree>
    <p:extLst>
      <p:ext uri="{BB962C8B-B14F-4D97-AF65-F5344CB8AC3E}">
        <p14:creationId xmlns:p14="http://schemas.microsoft.com/office/powerpoint/2010/main" val="1461094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697A7B6-7F1E-3FCF-3DDF-A2EAFF5C6CB1}"/>
              </a:ext>
            </a:extLst>
          </p:cNvPr>
          <p:cNvSpPr>
            <a:spLocks noGrp="1"/>
          </p:cNvSpPr>
          <p:nvPr>
            <p:ph type="title"/>
          </p:nvPr>
        </p:nvSpPr>
        <p:spPr/>
        <p:txBody>
          <a:bodyPr/>
          <a:lstStyle/>
          <a:p>
            <a:r>
              <a:rPr lang="sv-SE" dirty="0"/>
              <a:t>Riktlinjer - matchpolicy</a:t>
            </a:r>
          </a:p>
        </p:txBody>
      </p:sp>
      <p:sp>
        <p:nvSpPr>
          <p:cNvPr id="3" name="Platshållare för innehåll 2">
            <a:extLst>
              <a:ext uri="{FF2B5EF4-FFF2-40B4-BE49-F238E27FC236}">
                <a16:creationId xmlns:a16="http://schemas.microsoft.com/office/drawing/2014/main" id="{B98C360F-E869-CEAC-7E98-4A24F0B197B3}"/>
              </a:ext>
            </a:extLst>
          </p:cNvPr>
          <p:cNvSpPr>
            <a:spLocks noGrp="1"/>
          </p:cNvSpPr>
          <p:nvPr>
            <p:ph idx="1"/>
          </p:nvPr>
        </p:nvSpPr>
        <p:spPr/>
        <p:txBody>
          <a:bodyPr/>
          <a:lstStyle/>
          <a:p>
            <a:pPr marL="0" indent="0">
              <a:buNone/>
            </a:pPr>
            <a:endParaRPr lang="sv-SE" dirty="0"/>
          </a:p>
          <a:p>
            <a:pPr marL="0" indent="0">
              <a:buNone/>
            </a:pPr>
            <a:r>
              <a:rPr lang="sv-SE" dirty="0"/>
              <a:t> • Alla som vill och kan skall få vara med och spela matcher samt cuper, men kriteriet närvaro införs som grund för laguttagningen. 1 träning samma vecka för helgens match. Kallelse utgår </a:t>
            </a:r>
            <a:r>
              <a:rPr lang="sv-SE" dirty="0" err="1"/>
              <a:t>onsdagkväll</a:t>
            </a:r>
            <a:r>
              <a:rPr lang="sv-SE" dirty="0"/>
              <a:t>, stängs fredag </a:t>
            </a:r>
            <a:r>
              <a:rPr lang="sv-SE" dirty="0" err="1"/>
              <a:t>kl</a:t>
            </a:r>
            <a:r>
              <a:rPr lang="sv-SE" dirty="0"/>
              <a:t> 17, därefter kallas reserver in.</a:t>
            </a:r>
          </a:p>
          <a:p>
            <a:pPr marL="0" indent="0">
              <a:buNone/>
            </a:pPr>
            <a:r>
              <a:rPr lang="sv-SE" dirty="0"/>
              <a:t>• Det är ledarens ansvar att skapa förutsättningar för att spelarna har kul vid samtliga tillfällen när laget samlas för att på så sätt säkerställa att så många som möjligt håller på så länge som möjligt </a:t>
            </a:r>
          </a:p>
          <a:p>
            <a:pPr marL="0" indent="0">
              <a:buNone/>
            </a:pPr>
            <a:r>
              <a:rPr lang="sv-SE" dirty="0"/>
              <a:t>• Det är ledarens ansvar att uppmuntra efter ansträngningar och ge beröm efter bra prestationer</a:t>
            </a:r>
          </a:p>
        </p:txBody>
      </p:sp>
    </p:spTree>
    <p:extLst>
      <p:ext uri="{BB962C8B-B14F-4D97-AF65-F5344CB8AC3E}">
        <p14:creationId xmlns:p14="http://schemas.microsoft.com/office/powerpoint/2010/main" val="750700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41A0587-9331-AD4C-6841-E10B34AE7F01}"/>
              </a:ext>
            </a:extLst>
          </p:cNvPr>
          <p:cNvSpPr>
            <a:spLocks noGrp="1"/>
          </p:cNvSpPr>
          <p:nvPr>
            <p:ph type="title"/>
          </p:nvPr>
        </p:nvSpPr>
        <p:spPr/>
        <p:txBody>
          <a:bodyPr/>
          <a:lstStyle/>
          <a:p>
            <a:r>
              <a:rPr lang="sv-SE" dirty="0"/>
              <a:t>Träningsupplägg</a:t>
            </a:r>
          </a:p>
        </p:txBody>
      </p:sp>
      <p:sp>
        <p:nvSpPr>
          <p:cNvPr id="3" name="Platshållare för innehåll 2">
            <a:extLst>
              <a:ext uri="{FF2B5EF4-FFF2-40B4-BE49-F238E27FC236}">
                <a16:creationId xmlns:a16="http://schemas.microsoft.com/office/drawing/2014/main" id="{D13D5DDF-06E2-D73F-80F8-B78236277439}"/>
              </a:ext>
            </a:extLst>
          </p:cNvPr>
          <p:cNvSpPr>
            <a:spLocks noGrp="1"/>
          </p:cNvSpPr>
          <p:nvPr>
            <p:ph idx="1"/>
          </p:nvPr>
        </p:nvSpPr>
        <p:spPr/>
        <p:txBody>
          <a:bodyPr>
            <a:normAutofit lnSpcReduction="10000"/>
          </a:bodyPr>
          <a:lstStyle/>
          <a:p>
            <a:r>
              <a:rPr lang="sv-SE" dirty="0"/>
              <a:t>Vi samlas 10 min innan träningens start </a:t>
            </a:r>
          </a:p>
          <a:p>
            <a:pPr marL="0" indent="0">
              <a:buNone/>
            </a:pPr>
            <a:r>
              <a:rPr lang="sv-SE" dirty="0"/>
              <a:t>• Obligatoriskt med benskydd och fylld vattenflaska </a:t>
            </a:r>
          </a:p>
          <a:p>
            <a:pPr marL="0" indent="0">
              <a:buNone/>
            </a:pPr>
            <a:r>
              <a:rPr lang="sv-SE" dirty="0"/>
              <a:t>• Dubbelknut på skorna! </a:t>
            </a:r>
          </a:p>
          <a:p>
            <a:pPr marL="0" indent="0">
              <a:buNone/>
            </a:pPr>
            <a:r>
              <a:rPr lang="sv-SE" dirty="0"/>
              <a:t>• Vi hjälps åt att samla in koner, bollar och västar efter träningen </a:t>
            </a:r>
          </a:p>
          <a:p>
            <a:pPr marL="0" indent="0">
              <a:buNone/>
            </a:pPr>
            <a:r>
              <a:rPr lang="sv-SE" dirty="0"/>
              <a:t>• Innehåll </a:t>
            </a:r>
          </a:p>
          <a:p>
            <a:pPr marL="0" indent="0">
              <a:buNone/>
            </a:pPr>
            <a:r>
              <a:rPr lang="sv-SE" sz="1900" dirty="0"/>
              <a:t>• Vi strävar efter så mycket bollkontakt som möjligt och varje träningspass skall utgöras av minimum 1/3 tvåmålsspel/matchliknande spelövningar </a:t>
            </a:r>
          </a:p>
          <a:p>
            <a:pPr marL="0" indent="0">
              <a:buNone/>
            </a:pPr>
            <a:r>
              <a:rPr lang="sv-SE" sz="1900" dirty="0"/>
              <a:t>• Så många spelare som möjligt skall vara aktiva så mycket som möjligt. Stationsövningar ska innehålla hög aktivitet och helst med boll. Vi strävar efter att undvika köbildning i möjligaste mån. Därför krävs många ledare. </a:t>
            </a:r>
          </a:p>
          <a:p>
            <a:pPr marL="0" indent="0">
              <a:buNone/>
            </a:pPr>
            <a:r>
              <a:rPr lang="sv-SE" sz="1900" dirty="0"/>
              <a:t>Köpt in träning/rehab redskap. Inom 2 veckor, utforma träningsprogram för knäkontroll, och dylikt.</a:t>
            </a:r>
          </a:p>
        </p:txBody>
      </p:sp>
    </p:spTree>
    <p:extLst>
      <p:ext uri="{BB962C8B-B14F-4D97-AF65-F5344CB8AC3E}">
        <p14:creationId xmlns:p14="http://schemas.microsoft.com/office/powerpoint/2010/main" val="40432252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85493D3-F5B7-0BA7-7ABF-C3FAB05FA215}"/>
              </a:ext>
            </a:extLst>
          </p:cNvPr>
          <p:cNvSpPr>
            <a:spLocks noGrp="1"/>
          </p:cNvSpPr>
          <p:nvPr>
            <p:ph type="title"/>
          </p:nvPr>
        </p:nvSpPr>
        <p:spPr/>
        <p:txBody>
          <a:bodyPr/>
          <a:lstStyle/>
          <a:p>
            <a:r>
              <a:rPr lang="sv-SE" dirty="0"/>
              <a:t>Matcher och cuper 2023</a:t>
            </a:r>
          </a:p>
        </p:txBody>
      </p:sp>
      <p:sp>
        <p:nvSpPr>
          <p:cNvPr id="3" name="Platshållare för innehåll 2">
            <a:extLst>
              <a:ext uri="{FF2B5EF4-FFF2-40B4-BE49-F238E27FC236}">
                <a16:creationId xmlns:a16="http://schemas.microsoft.com/office/drawing/2014/main" id="{534256FF-8A70-1CF3-E6BD-7F0B800BE1E0}"/>
              </a:ext>
            </a:extLst>
          </p:cNvPr>
          <p:cNvSpPr>
            <a:spLocks noGrp="1"/>
          </p:cNvSpPr>
          <p:nvPr>
            <p:ph idx="1"/>
          </p:nvPr>
        </p:nvSpPr>
        <p:spPr/>
        <p:txBody>
          <a:bodyPr>
            <a:normAutofit fontScale="92500" lnSpcReduction="20000"/>
          </a:bodyPr>
          <a:lstStyle/>
          <a:p>
            <a:pPr marL="0" indent="0">
              <a:buNone/>
            </a:pPr>
            <a:r>
              <a:rPr lang="sv-SE" dirty="0"/>
              <a:t>Seriematcher</a:t>
            </a:r>
          </a:p>
          <a:p>
            <a:pPr marL="0" indent="0">
              <a:buNone/>
            </a:pPr>
            <a:r>
              <a:rPr lang="sv-SE" dirty="0"/>
              <a:t>• Två lag anmälda till serie 5-mot-5 </a:t>
            </a:r>
          </a:p>
          <a:p>
            <a:pPr marL="0" indent="0">
              <a:buNone/>
            </a:pPr>
            <a:r>
              <a:rPr lang="sv-SE" dirty="0"/>
              <a:t>• 6 seriematcher för bägge lag, första seriematchen 27.e augusti, sista seriematchen 7 oktober </a:t>
            </a:r>
          </a:p>
          <a:p>
            <a:pPr marL="0" indent="0">
              <a:buNone/>
            </a:pPr>
            <a:endParaRPr lang="sv-SE" dirty="0"/>
          </a:p>
          <a:p>
            <a:pPr marL="0" indent="0">
              <a:buNone/>
            </a:pPr>
            <a:r>
              <a:rPr lang="sv-SE" dirty="0"/>
              <a:t>Träningsmatcher</a:t>
            </a:r>
          </a:p>
          <a:p>
            <a:pPr marL="0" indent="0">
              <a:buNone/>
            </a:pPr>
            <a:r>
              <a:rPr lang="sv-SE" dirty="0"/>
              <a:t>• Vi kommer att spela träningsmatcher vid 2 tillfällen, 7 mot 7 </a:t>
            </a:r>
          </a:p>
          <a:p>
            <a:pPr marL="0" indent="0">
              <a:buNone/>
            </a:pPr>
            <a:r>
              <a:rPr lang="sv-SE" dirty="0"/>
              <a:t>(Stenungssund och Kareby, 30/9 och 14/10)</a:t>
            </a:r>
          </a:p>
          <a:p>
            <a:pPr marL="0" indent="0">
              <a:buNone/>
            </a:pPr>
            <a:endParaRPr lang="sv-SE" dirty="0"/>
          </a:p>
          <a:p>
            <a:pPr marL="0" indent="0">
              <a:buNone/>
            </a:pPr>
            <a:r>
              <a:rPr lang="sv-SE" dirty="0"/>
              <a:t>Cuper 7 mot 7</a:t>
            </a:r>
          </a:p>
          <a:p>
            <a:r>
              <a:rPr lang="sv-SE" dirty="0"/>
              <a:t>Säsongsavrundaren på </a:t>
            </a:r>
            <a:r>
              <a:rPr lang="sv-SE" dirty="0" err="1"/>
              <a:t>Romevi</a:t>
            </a:r>
            <a:r>
              <a:rPr lang="sv-SE" dirty="0"/>
              <a:t> 4-5/11</a:t>
            </a:r>
          </a:p>
        </p:txBody>
      </p:sp>
    </p:spTree>
    <p:extLst>
      <p:ext uri="{BB962C8B-B14F-4D97-AF65-F5344CB8AC3E}">
        <p14:creationId xmlns:p14="http://schemas.microsoft.com/office/powerpoint/2010/main" val="26435545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D3C7213-40F3-8D27-4DF7-7C1FC53265C6}"/>
              </a:ext>
            </a:extLst>
          </p:cNvPr>
          <p:cNvSpPr>
            <a:spLocks noGrp="1"/>
          </p:cNvSpPr>
          <p:nvPr>
            <p:ph type="title"/>
          </p:nvPr>
        </p:nvSpPr>
        <p:spPr/>
        <p:txBody>
          <a:bodyPr/>
          <a:lstStyle/>
          <a:p>
            <a:r>
              <a:rPr lang="sv-SE" dirty="0"/>
              <a:t>Andra aktiviteter</a:t>
            </a:r>
          </a:p>
        </p:txBody>
      </p:sp>
      <p:sp>
        <p:nvSpPr>
          <p:cNvPr id="3" name="Platshållare för innehåll 2">
            <a:extLst>
              <a:ext uri="{FF2B5EF4-FFF2-40B4-BE49-F238E27FC236}">
                <a16:creationId xmlns:a16="http://schemas.microsoft.com/office/drawing/2014/main" id="{8D4F36F7-8E95-2DEB-91B0-BC0E620E37DA}"/>
              </a:ext>
            </a:extLst>
          </p:cNvPr>
          <p:cNvSpPr>
            <a:spLocks noGrp="1"/>
          </p:cNvSpPr>
          <p:nvPr>
            <p:ph idx="1"/>
          </p:nvPr>
        </p:nvSpPr>
        <p:spPr/>
        <p:txBody>
          <a:bodyPr/>
          <a:lstStyle/>
          <a:p>
            <a:r>
              <a:rPr lang="sv-SE" dirty="0"/>
              <a:t>IFK match 16/9</a:t>
            </a:r>
          </a:p>
          <a:p>
            <a:r>
              <a:rPr lang="sv-SE" dirty="0"/>
              <a:t>Då missar vi städdagen på RUF och kommer att behöva utföra de uppgifterna en annan dag, återkommer med datum om detta.</a:t>
            </a:r>
          </a:p>
          <a:p>
            <a:r>
              <a:rPr lang="sv-SE" dirty="0"/>
              <a:t>Avslutning i slutet av oktober, början på november, återkommer med datum och upplägg</a:t>
            </a:r>
          </a:p>
          <a:p>
            <a:endParaRPr lang="sv-SE" dirty="0"/>
          </a:p>
          <a:p>
            <a:pPr marL="0" indent="0">
              <a:buNone/>
            </a:pPr>
            <a:r>
              <a:rPr lang="sv-SE" dirty="0"/>
              <a:t>Aktiviteter och cuper 2024</a:t>
            </a:r>
          </a:p>
          <a:p>
            <a:r>
              <a:rPr lang="sv-SE" sz="2000" dirty="0"/>
              <a:t>Ö-bollen början av juni</a:t>
            </a:r>
          </a:p>
          <a:p>
            <a:r>
              <a:rPr lang="sv-SE" sz="2000" dirty="0"/>
              <a:t>Träningsläger med övernattning på </a:t>
            </a:r>
            <a:r>
              <a:rPr lang="sv-SE" sz="2000" dirty="0" err="1"/>
              <a:t>Romevi</a:t>
            </a:r>
            <a:r>
              <a:rPr lang="sv-SE" sz="2000" dirty="0"/>
              <a:t> april/maj lördag-söndag </a:t>
            </a:r>
          </a:p>
        </p:txBody>
      </p:sp>
    </p:spTree>
    <p:extLst>
      <p:ext uri="{BB962C8B-B14F-4D97-AF65-F5344CB8AC3E}">
        <p14:creationId xmlns:p14="http://schemas.microsoft.com/office/powerpoint/2010/main" val="15181520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B05987C-74C9-9A20-8454-6089F1EA0BDA}"/>
              </a:ext>
            </a:extLst>
          </p:cNvPr>
          <p:cNvSpPr>
            <a:spLocks noGrp="1"/>
          </p:cNvSpPr>
          <p:nvPr>
            <p:ph type="title"/>
          </p:nvPr>
        </p:nvSpPr>
        <p:spPr/>
        <p:txBody>
          <a:bodyPr/>
          <a:lstStyle/>
          <a:p>
            <a:r>
              <a:rPr lang="sv-SE" dirty="0"/>
              <a:t>Kommunikation</a:t>
            </a:r>
          </a:p>
        </p:txBody>
      </p:sp>
      <p:sp>
        <p:nvSpPr>
          <p:cNvPr id="3" name="Platshållare för innehåll 2">
            <a:extLst>
              <a:ext uri="{FF2B5EF4-FFF2-40B4-BE49-F238E27FC236}">
                <a16:creationId xmlns:a16="http://schemas.microsoft.com/office/drawing/2014/main" id="{4159EE7F-7680-4320-B7F6-5231F70F860B}"/>
              </a:ext>
            </a:extLst>
          </p:cNvPr>
          <p:cNvSpPr>
            <a:spLocks noGrp="1"/>
          </p:cNvSpPr>
          <p:nvPr>
            <p:ph idx="1"/>
          </p:nvPr>
        </p:nvSpPr>
        <p:spPr/>
        <p:txBody>
          <a:bodyPr>
            <a:normAutofit fontScale="92500" lnSpcReduction="10000"/>
          </a:bodyPr>
          <a:lstStyle/>
          <a:p>
            <a:r>
              <a:rPr lang="sv-SE" dirty="0"/>
              <a:t>Kommunikation från laget sker via laget.se </a:t>
            </a:r>
          </a:p>
          <a:p>
            <a:pPr marL="0" indent="0">
              <a:buNone/>
            </a:pPr>
            <a:r>
              <a:rPr lang="sv-SE" dirty="0"/>
              <a:t>• </a:t>
            </a:r>
            <a:r>
              <a:rPr lang="sv-SE" dirty="0" err="1"/>
              <a:t>App</a:t>
            </a:r>
            <a:r>
              <a:rPr lang="sv-SE" dirty="0"/>
              <a:t> </a:t>
            </a:r>
          </a:p>
          <a:p>
            <a:pPr marL="0" indent="0">
              <a:buNone/>
            </a:pPr>
            <a:r>
              <a:rPr lang="sv-SE" dirty="0"/>
              <a:t>• Innan vi går härifrån idag ser vi till att alla har </a:t>
            </a:r>
            <a:r>
              <a:rPr lang="sv-SE" dirty="0" err="1"/>
              <a:t>appen</a:t>
            </a:r>
            <a:endParaRPr lang="sv-SE" dirty="0"/>
          </a:p>
          <a:p>
            <a:pPr marL="0" indent="0">
              <a:buNone/>
            </a:pPr>
            <a:r>
              <a:rPr lang="sv-SE" dirty="0"/>
              <a:t>• Viktigt att ni är registrerade (både barn och anhöriga) </a:t>
            </a:r>
          </a:p>
          <a:p>
            <a:pPr marL="0" indent="0">
              <a:buNone/>
            </a:pPr>
            <a:r>
              <a:rPr lang="sv-SE" dirty="0"/>
              <a:t>• Besvara kallelser i god tid</a:t>
            </a:r>
          </a:p>
          <a:p>
            <a:pPr marL="0" indent="0">
              <a:buNone/>
            </a:pPr>
            <a:r>
              <a:rPr lang="sv-SE" dirty="0"/>
              <a:t>• Vi tar närvaro vid träningar </a:t>
            </a:r>
          </a:p>
          <a:p>
            <a:pPr marL="0" indent="0">
              <a:buNone/>
            </a:pPr>
            <a:r>
              <a:rPr lang="sv-SE" dirty="0"/>
              <a:t>Frånvaro: </a:t>
            </a:r>
          </a:p>
          <a:p>
            <a:pPr marL="0" indent="0">
              <a:buNone/>
            </a:pPr>
            <a:r>
              <a:rPr lang="sv-SE" dirty="0"/>
              <a:t>• Längre frånvaro? Meddela oss ledare. </a:t>
            </a:r>
          </a:p>
          <a:p>
            <a:pPr marL="0" indent="0">
              <a:buNone/>
            </a:pPr>
            <a:r>
              <a:rPr lang="sv-SE" dirty="0"/>
              <a:t>• VIKTIGT – Vid förhinder till match som ni anmält er till meddela det snarast möjligt direkt till oss ledare, inte via laget.se. </a:t>
            </a:r>
          </a:p>
        </p:txBody>
      </p:sp>
    </p:spTree>
    <p:extLst>
      <p:ext uri="{BB962C8B-B14F-4D97-AF65-F5344CB8AC3E}">
        <p14:creationId xmlns:p14="http://schemas.microsoft.com/office/powerpoint/2010/main" val="990967981"/>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216</TotalTime>
  <Words>800</Words>
  <Application>Microsoft Office PowerPoint</Application>
  <PresentationFormat>Bredbild</PresentationFormat>
  <Paragraphs>72</Paragraphs>
  <Slides>10</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10</vt:i4>
      </vt:variant>
    </vt:vector>
  </HeadingPairs>
  <TitlesOfParts>
    <vt:vector size="14" baseType="lpstr">
      <vt:lpstr>Arial</vt:lpstr>
      <vt:lpstr>Calibri</vt:lpstr>
      <vt:lpstr>Calibri Light</vt:lpstr>
      <vt:lpstr>Office-tema</vt:lpstr>
      <vt:lpstr>P-14</vt:lpstr>
      <vt:lpstr>Plan för träning höstsäsongen</vt:lpstr>
      <vt:lpstr>Annan idrott</vt:lpstr>
      <vt:lpstr>Riktlinjer beteende</vt:lpstr>
      <vt:lpstr>Riktlinjer - matchpolicy</vt:lpstr>
      <vt:lpstr>Träningsupplägg</vt:lpstr>
      <vt:lpstr>Matcher och cuper 2023</vt:lpstr>
      <vt:lpstr>Andra aktiviteter</vt:lpstr>
      <vt:lpstr>Kommunikation</vt:lpstr>
      <vt:lpstr>Övrigt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 för träning höstsäsongen</dc:title>
  <dc:creator>Karolin</dc:creator>
  <cp:lastModifiedBy>Karolin</cp:lastModifiedBy>
  <cp:revision>7</cp:revision>
  <dcterms:created xsi:type="dcterms:W3CDTF">2023-07-26T05:17:26Z</dcterms:created>
  <dcterms:modified xsi:type="dcterms:W3CDTF">2023-08-21T15:21:30Z</dcterms:modified>
</cp:coreProperties>
</file>