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1" y="1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327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1878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5056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8363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820382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672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242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3955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7547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249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2546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6046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098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5345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6663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9093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190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0091D9E-C8EF-4576-B574-F1C1EFEA238B}" type="datetimeFigureOut">
              <a:rPr lang="sv-SE" smtClean="0"/>
              <a:t>2022-10-04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340A7-47F7-4547-ADCB-38C09F5AA58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12240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C28D0172-F2E0-4763-9C35-F022664959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5"/>
            <a:ext cx="12191695" cy="4730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6">
            <a:extLst>
              <a:ext uri="{FF2B5EF4-FFF2-40B4-BE49-F238E27FC236}">
                <a16:creationId xmlns:a16="http://schemas.microsoft.com/office/drawing/2014/main" id="{9F2851FB-E841-4509-8A6D-A416376EA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19939" y="3753695"/>
            <a:ext cx="3472060" cy="825932"/>
          </a:xfrm>
          <a:custGeom>
            <a:avLst/>
            <a:gdLst>
              <a:gd name="connsiteX0" fmla="*/ 3470310 w 3472060"/>
              <a:gd name="connsiteY0" fmla="*/ 0 h 825932"/>
              <a:gd name="connsiteX1" fmla="*/ 3472060 w 3472060"/>
              <a:gd name="connsiteY1" fmla="*/ 12850 h 825932"/>
              <a:gd name="connsiteX2" fmla="*/ 3472060 w 3472060"/>
              <a:gd name="connsiteY2" fmla="*/ 480529 h 825932"/>
              <a:gd name="connsiteX3" fmla="*/ 3363699 w 3472060"/>
              <a:gd name="connsiteY3" fmla="*/ 498471 h 825932"/>
              <a:gd name="connsiteX4" fmla="*/ 42060 w 3472060"/>
              <a:gd name="connsiteY4" fmla="*/ 824486 h 825932"/>
              <a:gd name="connsiteX5" fmla="*/ 0 w 3472060"/>
              <a:gd name="connsiteY5" fmla="*/ 758452 h 825932"/>
              <a:gd name="connsiteX6" fmla="*/ 188014 w 3472060"/>
              <a:gd name="connsiteY6" fmla="*/ 735602 h 825932"/>
              <a:gd name="connsiteX7" fmla="*/ 284087 w 3472060"/>
              <a:gd name="connsiteY7" fmla="*/ 722590 h 825932"/>
              <a:gd name="connsiteX8" fmla="*/ 382288 w 3472060"/>
              <a:gd name="connsiteY8" fmla="*/ 709392 h 825932"/>
              <a:gd name="connsiteX9" fmla="*/ 481858 w 3472060"/>
              <a:gd name="connsiteY9" fmla="*/ 695774 h 825932"/>
              <a:gd name="connsiteX10" fmla="*/ 581897 w 3472060"/>
              <a:gd name="connsiteY10" fmla="*/ 680711 h 825932"/>
              <a:gd name="connsiteX11" fmla="*/ 683670 w 3472060"/>
              <a:gd name="connsiteY11" fmla="*/ 665256 h 825932"/>
              <a:gd name="connsiteX12" fmla="*/ 787206 w 3472060"/>
              <a:gd name="connsiteY12" fmla="*/ 649587 h 825932"/>
              <a:gd name="connsiteX13" fmla="*/ 892019 w 3472060"/>
              <a:gd name="connsiteY13" fmla="*/ 632968 h 825932"/>
              <a:gd name="connsiteX14" fmla="*/ 997620 w 3472060"/>
              <a:gd name="connsiteY14" fmla="*/ 614667 h 825932"/>
              <a:gd name="connsiteX15" fmla="*/ 1104727 w 3472060"/>
              <a:gd name="connsiteY15" fmla="*/ 596741 h 825932"/>
              <a:gd name="connsiteX16" fmla="*/ 1212669 w 3472060"/>
              <a:gd name="connsiteY16" fmla="*/ 577397 h 825932"/>
              <a:gd name="connsiteX17" fmla="*/ 1321506 w 3472060"/>
              <a:gd name="connsiteY17" fmla="*/ 556988 h 825932"/>
              <a:gd name="connsiteX18" fmla="*/ 1430709 w 3472060"/>
              <a:gd name="connsiteY18" fmla="*/ 536607 h 825932"/>
              <a:gd name="connsiteX19" fmla="*/ 1541050 w 3472060"/>
              <a:gd name="connsiteY19" fmla="*/ 514481 h 825932"/>
              <a:gd name="connsiteX20" fmla="*/ 1652805 w 3472060"/>
              <a:gd name="connsiteY20" fmla="*/ 492202 h 825932"/>
              <a:gd name="connsiteX21" fmla="*/ 1763708 w 3472060"/>
              <a:gd name="connsiteY21" fmla="*/ 469161 h 825932"/>
              <a:gd name="connsiteX22" fmla="*/ 1875795 w 3472060"/>
              <a:gd name="connsiteY22" fmla="*/ 444641 h 825932"/>
              <a:gd name="connsiteX23" fmla="*/ 1989128 w 3472060"/>
              <a:gd name="connsiteY23" fmla="*/ 418995 h 825932"/>
              <a:gd name="connsiteX24" fmla="*/ 2102476 w 3472060"/>
              <a:gd name="connsiteY24" fmla="*/ 393438 h 825932"/>
              <a:gd name="connsiteX25" fmla="*/ 2215549 w 3472060"/>
              <a:gd name="connsiteY25" fmla="*/ 366291 h 825932"/>
              <a:gd name="connsiteX26" fmla="*/ 2330490 w 3472060"/>
              <a:gd name="connsiteY26" fmla="*/ 337455 h 825932"/>
              <a:gd name="connsiteX27" fmla="*/ 2443333 w 3472060"/>
              <a:gd name="connsiteY27" fmla="*/ 308983 h 825932"/>
              <a:gd name="connsiteX28" fmla="*/ 2558014 w 3472060"/>
              <a:gd name="connsiteY28" fmla="*/ 278646 h 825932"/>
              <a:gd name="connsiteX29" fmla="*/ 2673621 w 3472060"/>
              <a:gd name="connsiteY29" fmla="*/ 247421 h 825932"/>
              <a:gd name="connsiteX30" fmla="*/ 2787008 w 3472060"/>
              <a:gd name="connsiteY30" fmla="*/ 215853 h 825932"/>
              <a:gd name="connsiteX31" fmla="*/ 2901442 w 3472060"/>
              <a:gd name="connsiteY31" fmla="*/ 182011 h 825932"/>
              <a:gd name="connsiteX32" fmla="*/ 3015722 w 3472060"/>
              <a:gd name="connsiteY32" fmla="*/ 147286 h 825932"/>
              <a:gd name="connsiteX33" fmla="*/ 3130018 w 3472060"/>
              <a:gd name="connsiteY33" fmla="*/ 112649 h 825932"/>
              <a:gd name="connsiteX34" fmla="*/ 3243551 w 3472060"/>
              <a:gd name="connsiteY34" fmla="*/ 75688 h 825932"/>
              <a:gd name="connsiteX35" fmla="*/ 3356992 w 3472060"/>
              <a:gd name="connsiteY35" fmla="*/ 38197 h 825932"/>
              <a:gd name="connsiteX36" fmla="*/ 3470310 w 3472060"/>
              <a:gd name="connsiteY36" fmla="*/ 0 h 825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3472060" h="825932">
                <a:moveTo>
                  <a:pt x="3470310" y="0"/>
                </a:moveTo>
                <a:lnTo>
                  <a:pt x="3472060" y="12850"/>
                </a:lnTo>
                <a:lnTo>
                  <a:pt x="3472060" y="480529"/>
                </a:lnTo>
                <a:lnTo>
                  <a:pt x="3363699" y="498471"/>
                </a:lnTo>
                <a:cubicBezTo>
                  <a:pt x="2435623" y="645518"/>
                  <a:pt x="603076" y="844866"/>
                  <a:pt x="42060" y="824486"/>
                </a:cubicBezTo>
                <a:cubicBezTo>
                  <a:pt x="28151" y="802425"/>
                  <a:pt x="13909" y="780513"/>
                  <a:pt x="0" y="758452"/>
                </a:cubicBezTo>
                <a:lnTo>
                  <a:pt x="188014" y="735602"/>
                </a:lnTo>
                <a:lnTo>
                  <a:pt x="284087" y="722590"/>
                </a:lnTo>
                <a:lnTo>
                  <a:pt x="382288" y="709392"/>
                </a:lnTo>
                <a:lnTo>
                  <a:pt x="481858" y="695774"/>
                </a:lnTo>
                <a:lnTo>
                  <a:pt x="581897" y="680711"/>
                </a:lnTo>
                <a:lnTo>
                  <a:pt x="683670" y="665256"/>
                </a:lnTo>
                <a:lnTo>
                  <a:pt x="787206" y="649587"/>
                </a:lnTo>
                <a:lnTo>
                  <a:pt x="892019" y="632968"/>
                </a:lnTo>
                <a:lnTo>
                  <a:pt x="997620" y="614667"/>
                </a:lnTo>
                <a:lnTo>
                  <a:pt x="1104727" y="596741"/>
                </a:lnTo>
                <a:lnTo>
                  <a:pt x="1212669" y="577397"/>
                </a:lnTo>
                <a:lnTo>
                  <a:pt x="1321506" y="556988"/>
                </a:lnTo>
                <a:lnTo>
                  <a:pt x="1430709" y="536607"/>
                </a:lnTo>
                <a:lnTo>
                  <a:pt x="1541050" y="514481"/>
                </a:lnTo>
                <a:lnTo>
                  <a:pt x="1652805" y="492202"/>
                </a:lnTo>
                <a:lnTo>
                  <a:pt x="1763708" y="469161"/>
                </a:lnTo>
                <a:lnTo>
                  <a:pt x="1875795" y="444641"/>
                </a:lnTo>
                <a:lnTo>
                  <a:pt x="1989128" y="418995"/>
                </a:lnTo>
                <a:lnTo>
                  <a:pt x="2102476" y="393438"/>
                </a:lnTo>
                <a:lnTo>
                  <a:pt x="2215549" y="366291"/>
                </a:lnTo>
                <a:lnTo>
                  <a:pt x="2330490" y="337455"/>
                </a:lnTo>
                <a:lnTo>
                  <a:pt x="2443333" y="308983"/>
                </a:lnTo>
                <a:lnTo>
                  <a:pt x="2558014" y="278646"/>
                </a:lnTo>
                <a:lnTo>
                  <a:pt x="2673621" y="247421"/>
                </a:lnTo>
                <a:lnTo>
                  <a:pt x="2787008" y="215853"/>
                </a:lnTo>
                <a:lnTo>
                  <a:pt x="2901442" y="182011"/>
                </a:lnTo>
                <a:lnTo>
                  <a:pt x="3015722" y="147286"/>
                </a:lnTo>
                <a:lnTo>
                  <a:pt x="3130018" y="112649"/>
                </a:lnTo>
                <a:lnTo>
                  <a:pt x="3243551" y="75688"/>
                </a:lnTo>
                <a:lnTo>
                  <a:pt x="3356992" y="38197"/>
                </a:lnTo>
                <a:lnTo>
                  <a:pt x="3470310" y="0"/>
                </a:ln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F6FB2B2-CE21-407F-B22E-302DADC2C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55533"/>
            <a:ext cx="12192000" cy="2802467"/>
          </a:xfrm>
          <a:custGeom>
            <a:avLst/>
            <a:gdLst>
              <a:gd name="connsiteX0" fmla="*/ 1 w 12192000"/>
              <a:gd name="connsiteY0" fmla="*/ 0 h 2802467"/>
              <a:gd name="connsiteX1" fmla="*/ 71932 w 12192000"/>
              <a:gd name="connsiteY1" fmla="*/ 12261 h 2802467"/>
              <a:gd name="connsiteX2" fmla="*/ 282848 w 12192000"/>
              <a:gd name="connsiteY2" fmla="*/ 48342 h 2802467"/>
              <a:gd name="connsiteX3" fmla="*/ 436464 w 12192000"/>
              <a:gd name="connsiteY3" fmla="*/ 73565 h 2802467"/>
              <a:gd name="connsiteX4" fmla="*/ 619339 w 12192000"/>
              <a:gd name="connsiteY4" fmla="*/ 100188 h 2802467"/>
              <a:gd name="connsiteX5" fmla="*/ 836351 w 12192000"/>
              <a:gd name="connsiteY5" fmla="*/ 132066 h 2802467"/>
              <a:gd name="connsiteX6" fmla="*/ 1076528 w 12192000"/>
              <a:gd name="connsiteY6" fmla="*/ 165696 h 2802467"/>
              <a:gd name="connsiteX7" fmla="*/ 1347183 w 12192000"/>
              <a:gd name="connsiteY7" fmla="*/ 201077 h 2802467"/>
              <a:gd name="connsiteX8" fmla="*/ 1642223 w 12192000"/>
              <a:gd name="connsiteY8" fmla="*/ 238560 h 2802467"/>
              <a:gd name="connsiteX9" fmla="*/ 1962864 w 12192000"/>
              <a:gd name="connsiteY9" fmla="*/ 276043 h 2802467"/>
              <a:gd name="connsiteX10" fmla="*/ 2304232 w 12192000"/>
              <a:gd name="connsiteY10" fmla="*/ 314226 h 2802467"/>
              <a:gd name="connsiteX11" fmla="*/ 2672421 w 12192000"/>
              <a:gd name="connsiteY11" fmla="*/ 349608 h 2802467"/>
              <a:gd name="connsiteX12" fmla="*/ 3057678 w 12192000"/>
              <a:gd name="connsiteY12" fmla="*/ 383587 h 2802467"/>
              <a:gd name="connsiteX13" fmla="*/ 3464881 w 12192000"/>
              <a:gd name="connsiteY13" fmla="*/ 414415 h 2802467"/>
              <a:gd name="connsiteX14" fmla="*/ 3889152 w 12192000"/>
              <a:gd name="connsiteY14" fmla="*/ 443840 h 2802467"/>
              <a:gd name="connsiteX15" fmla="*/ 4331710 w 12192000"/>
              <a:gd name="connsiteY15" fmla="*/ 471515 h 2802467"/>
              <a:gd name="connsiteX16" fmla="*/ 4558476 w 12192000"/>
              <a:gd name="connsiteY16" fmla="*/ 481323 h 2802467"/>
              <a:gd name="connsiteX17" fmla="*/ 4790118 w 12192000"/>
              <a:gd name="connsiteY17" fmla="*/ 492183 h 2802467"/>
              <a:gd name="connsiteX18" fmla="*/ 5025418 w 12192000"/>
              <a:gd name="connsiteY18" fmla="*/ 502342 h 2802467"/>
              <a:gd name="connsiteX19" fmla="*/ 5261937 w 12192000"/>
              <a:gd name="connsiteY19" fmla="*/ 508998 h 2802467"/>
              <a:gd name="connsiteX20" fmla="*/ 5503332 w 12192000"/>
              <a:gd name="connsiteY20" fmla="*/ 514953 h 2802467"/>
              <a:gd name="connsiteX21" fmla="*/ 5747166 w 12192000"/>
              <a:gd name="connsiteY21" fmla="*/ 521259 h 2802467"/>
              <a:gd name="connsiteX22" fmla="*/ 5995877 w 12192000"/>
              <a:gd name="connsiteY22" fmla="*/ 525462 h 2802467"/>
              <a:gd name="connsiteX23" fmla="*/ 6247026 w 12192000"/>
              <a:gd name="connsiteY23" fmla="*/ 525462 h 2802467"/>
              <a:gd name="connsiteX24" fmla="*/ 6500613 w 12192000"/>
              <a:gd name="connsiteY24" fmla="*/ 527564 h 2802467"/>
              <a:gd name="connsiteX25" fmla="*/ 6756639 w 12192000"/>
              <a:gd name="connsiteY25" fmla="*/ 525462 h 2802467"/>
              <a:gd name="connsiteX26" fmla="*/ 7016322 w 12192000"/>
              <a:gd name="connsiteY26" fmla="*/ 521259 h 2802467"/>
              <a:gd name="connsiteX27" fmla="*/ 7276005 w 12192000"/>
              <a:gd name="connsiteY27" fmla="*/ 517405 h 2802467"/>
              <a:gd name="connsiteX28" fmla="*/ 7539345 w 12192000"/>
              <a:gd name="connsiteY28" fmla="*/ 508998 h 2802467"/>
              <a:gd name="connsiteX29" fmla="*/ 7805124 w 12192000"/>
              <a:gd name="connsiteY29" fmla="*/ 500240 h 2802467"/>
              <a:gd name="connsiteX30" fmla="*/ 8070903 w 12192000"/>
              <a:gd name="connsiteY30" fmla="*/ 490081 h 2802467"/>
              <a:gd name="connsiteX31" fmla="*/ 8339121 w 12192000"/>
              <a:gd name="connsiteY31" fmla="*/ 475719 h 2802467"/>
              <a:gd name="connsiteX32" fmla="*/ 8609776 w 12192000"/>
              <a:gd name="connsiteY32" fmla="*/ 458553 h 2802467"/>
              <a:gd name="connsiteX33" fmla="*/ 8881651 w 12192000"/>
              <a:gd name="connsiteY33" fmla="*/ 442089 h 2802467"/>
              <a:gd name="connsiteX34" fmla="*/ 9153526 w 12192000"/>
              <a:gd name="connsiteY34" fmla="*/ 421070 h 2802467"/>
              <a:gd name="connsiteX35" fmla="*/ 9429058 w 12192000"/>
              <a:gd name="connsiteY35" fmla="*/ 395848 h 2802467"/>
              <a:gd name="connsiteX36" fmla="*/ 9700933 w 12192000"/>
              <a:gd name="connsiteY36" fmla="*/ 370626 h 2802467"/>
              <a:gd name="connsiteX37" fmla="*/ 9977684 w 12192000"/>
              <a:gd name="connsiteY37" fmla="*/ 341550 h 2802467"/>
              <a:gd name="connsiteX38" fmla="*/ 10255655 w 12192000"/>
              <a:gd name="connsiteY38" fmla="*/ 309672 h 2802467"/>
              <a:gd name="connsiteX39" fmla="*/ 10529968 w 12192000"/>
              <a:gd name="connsiteY39" fmla="*/ 276043 h 2802467"/>
              <a:gd name="connsiteX40" fmla="*/ 10807939 w 12192000"/>
              <a:gd name="connsiteY40" fmla="*/ 236808 h 2802467"/>
              <a:gd name="connsiteX41" fmla="*/ 11084690 w 12192000"/>
              <a:gd name="connsiteY41" fmla="*/ 194771 h 2802467"/>
              <a:gd name="connsiteX42" fmla="*/ 11362661 w 12192000"/>
              <a:gd name="connsiteY42" fmla="*/ 153085 h 2802467"/>
              <a:gd name="connsiteX43" fmla="*/ 11639412 w 12192000"/>
              <a:gd name="connsiteY43" fmla="*/ 104392 h 2802467"/>
              <a:gd name="connsiteX44" fmla="*/ 11914945 w 12192000"/>
              <a:gd name="connsiteY44" fmla="*/ 54648 h 2802467"/>
              <a:gd name="connsiteX45" fmla="*/ 12191696 w 12192000"/>
              <a:gd name="connsiteY45" fmla="*/ 2452 h 2802467"/>
              <a:gd name="connsiteX46" fmla="*/ 12191696 w 12192000"/>
              <a:gd name="connsiteY46" fmla="*/ 2236410 h 2802467"/>
              <a:gd name="connsiteX47" fmla="*/ 12192000 w 12192000"/>
              <a:gd name="connsiteY47" fmla="*/ 2236410 h 2802467"/>
              <a:gd name="connsiteX48" fmla="*/ 12192000 w 12192000"/>
              <a:gd name="connsiteY48" fmla="*/ 2802467 h 2802467"/>
              <a:gd name="connsiteX49" fmla="*/ 12191696 w 12192000"/>
              <a:gd name="connsiteY49" fmla="*/ 2802467 h 2802467"/>
              <a:gd name="connsiteX50" fmla="*/ 0 w 12192000"/>
              <a:gd name="connsiteY50" fmla="*/ 2802467 h 2802467"/>
              <a:gd name="connsiteX51" fmla="*/ 0 w 12192000"/>
              <a:gd name="connsiteY51" fmla="*/ 2236410 h 2802467"/>
              <a:gd name="connsiteX52" fmla="*/ 1 w 12192000"/>
              <a:gd name="connsiteY52" fmla="*/ 2236410 h 2802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2192000" h="2802467">
                <a:moveTo>
                  <a:pt x="1" y="0"/>
                </a:moveTo>
                <a:lnTo>
                  <a:pt x="71932" y="12261"/>
                </a:lnTo>
                <a:lnTo>
                  <a:pt x="282848" y="48342"/>
                </a:lnTo>
                <a:lnTo>
                  <a:pt x="436464" y="73565"/>
                </a:lnTo>
                <a:lnTo>
                  <a:pt x="619339" y="100188"/>
                </a:lnTo>
                <a:lnTo>
                  <a:pt x="836351" y="132066"/>
                </a:lnTo>
                <a:lnTo>
                  <a:pt x="1076528" y="165696"/>
                </a:lnTo>
                <a:lnTo>
                  <a:pt x="1347183" y="201077"/>
                </a:lnTo>
                <a:lnTo>
                  <a:pt x="1642223" y="238560"/>
                </a:lnTo>
                <a:lnTo>
                  <a:pt x="1962864" y="276043"/>
                </a:lnTo>
                <a:lnTo>
                  <a:pt x="2304232" y="314226"/>
                </a:lnTo>
                <a:lnTo>
                  <a:pt x="2672421" y="349608"/>
                </a:lnTo>
                <a:lnTo>
                  <a:pt x="3057678" y="383587"/>
                </a:lnTo>
                <a:lnTo>
                  <a:pt x="3464881" y="414415"/>
                </a:lnTo>
                <a:lnTo>
                  <a:pt x="3889152" y="443840"/>
                </a:lnTo>
                <a:lnTo>
                  <a:pt x="4331710" y="471515"/>
                </a:lnTo>
                <a:lnTo>
                  <a:pt x="4558476" y="481323"/>
                </a:lnTo>
                <a:lnTo>
                  <a:pt x="4790118" y="492183"/>
                </a:lnTo>
                <a:lnTo>
                  <a:pt x="5025418" y="502342"/>
                </a:lnTo>
                <a:lnTo>
                  <a:pt x="5261937" y="508998"/>
                </a:lnTo>
                <a:lnTo>
                  <a:pt x="5503332" y="514953"/>
                </a:lnTo>
                <a:lnTo>
                  <a:pt x="5747166" y="521259"/>
                </a:lnTo>
                <a:lnTo>
                  <a:pt x="5995877" y="525462"/>
                </a:lnTo>
                <a:lnTo>
                  <a:pt x="6247026" y="525462"/>
                </a:lnTo>
                <a:lnTo>
                  <a:pt x="6500613" y="527564"/>
                </a:lnTo>
                <a:lnTo>
                  <a:pt x="6756639" y="525462"/>
                </a:lnTo>
                <a:lnTo>
                  <a:pt x="7016322" y="521259"/>
                </a:lnTo>
                <a:lnTo>
                  <a:pt x="7276005" y="517405"/>
                </a:lnTo>
                <a:lnTo>
                  <a:pt x="7539345" y="508998"/>
                </a:lnTo>
                <a:lnTo>
                  <a:pt x="7805124" y="500240"/>
                </a:lnTo>
                <a:lnTo>
                  <a:pt x="8070903" y="490081"/>
                </a:lnTo>
                <a:lnTo>
                  <a:pt x="8339121" y="475719"/>
                </a:lnTo>
                <a:lnTo>
                  <a:pt x="8609776" y="458553"/>
                </a:lnTo>
                <a:lnTo>
                  <a:pt x="8881651" y="442089"/>
                </a:lnTo>
                <a:lnTo>
                  <a:pt x="9153526" y="421070"/>
                </a:lnTo>
                <a:lnTo>
                  <a:pt x="9429058" y="395848"/>
                </a:lnTo>
                <a:lnTo>
                  <a:pt x="9700933" y="370626"/>
                </a:lnTo>
                <a:lnTo>
                  <a:pt x="9977684" y="341550"/>
                </a:lnTo>
                <a:lnTo>
                  <a:pt x="10255655" y="309672"/>
                </a:lnTo>
                <a:lnTo>
                  <a:pt x="10529968" y="276043"/>
                </a:lnTo>
                <a:lnTo>
                  <a:pt x="10807939" y="236808"/>
                </a:lnTo>
                <a:lnTo>
                  <a:pt x="11084690" y="194771"/>
                </a:lnTo>
                <a:lnTo>
                  <a:pt x="11362661" y="153085"/>
                </a:lnTo>
                <a:lnTo>
                  <a:pt x="11639412" y="104392"/>
                </a:lnTo>
                <a:lnTo>
                  <a:pt x="11914945" y="54648"/>
                </a:lnTo>
                <a:lnTo>
                  <a:pt x="12191696" y="2452"/>
                </a:lnTo>
                <a:lnTo>
                  <a:pt x="12191696" y="2236410"/>
                </a:lnTo>
                <a:lnTo>
                  <a:pt x="12192000" y="2236410"/>
                </a:lnTo>
                <a:lnTo>
                  <a:pt x="12192000" y="2802467"/>
                </a:lnTo>
                <a:lnTo>
                  <a:pt x="12191696" y="2802467"/>
                </a:lnTo>
                <a:lnTo>
                  <a:pt x="0" y="2802467"/>
                </a:lnTo>
                <a:lnTo>
                  <a:pt x="0" y="2236410"/>
                </a:lnTo>
                <a:lnTo>
                  <a:pt x="1" y="223641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6C7D29-D1BF-4797-A45D-46574A3687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505" y="623571"/>
            <a:ext cx="10260990" cy="3523885"/>
          </a:xfrm>
        </p:spPr>
        <p:txBody>
          <a:bodyPr>
            <a:normAutofit/>
          </a:bodyPr>
          <a:lstStyle/>
          <a:p>
            <a:pPr algn="ctr"/>
            <a:r>
              <a:rPr lang="sv-SE" sz="8000" u="sng"/>
              <a:t>Säsong 2023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66EB74-CDB5-4F9F-94E9-A67A325CD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505" y="4777380"/>
            <a:ext cx="10260990" cy="120976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sv-SE" sz="1300">
                <a:solidFill>
                  <a:schemeClr val="bg2"/>
                </a:solidFill>
              </a:rPr>
              <a:t>Representerade klubbar:</a:t>
            </a:r>
          </a:p>
          <a:p>
            <a:pPr algn="ctr">
              <a:lnSpc>
                <a:spcPct val="90000"/>
              </a:lnSpc>
            </a:pPr>
            <a:r>
              <a:rPr lang="sv-SE" sz="1300">
                <a:solidFill>
                  <a:schemeClr val="bg2"/>
                </a:solidFill>
              </a:rPr>
              <a:t>Romelanda UF</a:t>
            </a:r>
          </a:p>
          <a:p>
            <a:pPr algn="ctr">
              <a:lnSpc>
                <a:spcPct val="90000"/>
              </a:lnSpc>
            </a:pPr>
            <a:r>
              <a:rPr lang="sv-SE" sz="1300">
                <a:solidFill>
                  <a:schemeClr val="bg2"/>
                </a:solidFill>
              </a:rPr>
              <a:t>IK Kongahälla</a:t>
            </a:r>
          </a:p>
          <a:p>
            <a:pPr algn="ctr">
              <a:lnSpc>
                <a:spcPct val="90000"/>
              </a:lnSpc>
            </a:pPr>
            <a:r>
              <a:rPr lang="sv-SE" sz="1300">
                <a:solidFill>
                  <a:schemeClr val="bg2"/>
                </a:solidFill>
              </a:rPr>
              <a:t>Kode IF</a:t>
            </a:r>
          </a:p>
        </p:txBody>
      </p:sp>
    </p:spTree>
    <p:extLst>
      <p:ext uri="{BB962C8B-B14F-4D97-AF65-F5344CB8AC3E}">
        <p14:creationId xmlns:p14="http://schemas.microsoft.com/office/powerpoint/2010/main" val="3547080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C3944-7EE8-4EBA-BAF2-859B6CBA8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u="sng" dirty="0"/>
              <a:t>Spelarmaterial säsong 2022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1872A-F4C5-4E4C-99B9-3FD5FD81A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573"/>
            <a:ext cx="10515600" cy="5116751"/>
          </a:xfrm>
        </p:spPr>
        <p:txBody>
          <a:bodyPr>
            <a:normAutofit/>
          </a:bodyPr>
          <a:lstStyle/>
          <a:p>
            <a:r>
              <a:rPr lang="sv-SE" sz="2400" dirty="0"/>
              <a:t>RUF:   	    6 </a:t>
            </a:r>
            <a:r>
              <a:rPr lang="sv-SE" sz="2400" dirty="0" err="1"/>
              <a:t>st</a:t>
            </a:r>
            <a:r>
              <a:rPr lang="sv-SE" sz="2400" dirty="0"/>
              <a:t> (2 </a:t>
            </a:r>
            <a:r>
              <a:rPr lang="sv-SE" sz="2400" dirty="0" err="1"/>
              <a:t>st</a:t>
            </a:r>
            <a:r>
              <a:rPr lang="sv-SE" sz="2400" dirty="0"/>
              <a:t> 07:or + 4 </a:t>
            </a:r>
            <a:r>
              <a:rPr lang="sv-SE" sz="2400" dirty="0" err="1"/>
              <a:t>st</a:t>
            </a:r>
            <a:r>
              <a:rPr lang="sv-SE" sz="2400" dirty="0"/>
              <a:t> 06:or)</a:t>
            </a:r>
          </a:p>
          <a:p>
            <a:r>
              <a:rPr lang="sv-SE" sz="2400" dirty="0"/>
              <a:t>IKK:    	  11 </a:t>
            </a:r>
            <a:r>
              <a:rPr lang="sv-SE" sz="2400" dirty="0" err="1"/>
              <a:t>st</a:t>
            </a:r>
            <a:r>
              <a:rPr lang="sv-SE" sz="2400" dirty="0"/>
              <a:t> (7 </a:t>
            </a:r>
            <a:r>
              <a:rPr lang="sv-SE" sz="2400" dirty="0" err="1"/>
              <a:t>st</a:t>
            </a:r>
            <a:r>
              <a:rPr lang="sv-SE" sz="2400" dirty="0"/>
              <a:t> 07:or + 2 </a:t>
            </a:r>
            <a:r>
              <a:rPr lang="sv-SE" sz="2400" dirty="0" err="1"/>
              <a:t>st</a:t>
            </a:r>
            <a:r>
              <a:rPr lang="sv-SE" sz="2400" dirty="0"/>
              <a:t> 06:or + 2 </a:t>
            </a:r>
            <a:r>
              <a:rPr lang="sv-SE" sz="2400" dirty="0" err="1"/>
              <a:t>st</a:t>
            </a:r>
            <a:r>
              <a:rPr lang="sv-SE" sz="2400" dirty="0"/>
              <a:t> 08:or)</a:t>
            </a:r>
          </a:p>
          <a:p>
            <a:r>
              <a:rPr lang="sv-SE" sz="2400" dirty="0"/>
              <a:t>Kode:   	    10 </a:t>
            </a:r>
            <a:r>
              <a:rPr lang="sv-SE" sz="2400" dirty="0" err="1"/>
              <a:t>st</a:t>
            </a:r>
            <a:r>
              <a:rPr lang="sv-SE" sz="2400" dirty="0"/>
              <a:t> (8 </a:t>
            </a:r>
            <a:r>
              <a:rPr lang="sv-SE" sz="2400" dirty="0" err="1"/>
              <a:t>st</a:t>
            </a:r>
            <a:r>
              <a:rPr lang="sv-SE" sz="2400" dirty="0"/>
              <a:t> 07:or + 2 </a:t>
            </a:r>
            <a:r>
              <a:rPr lang="sv-SE" sz="2400" dirty="0" err="1"/>
              <a:t>st</a:t>
            </a:r>
            <a:r>
              <a:rPr lang="sv-SE" sz="2400" dirty="0"/>
              <a:t> 06:or)</a:t>
            </a:r>
          </a:p>
          <a:p>
            <a:r>
              <a:rPr lang="sv-SE" sz="2400" dirty="0"/>
              <a:t>”Provtränat”:  2-6 </a:t>
            </a:r>
            <a:r>
              <a:rPr lang="sv-SE" sz="2400" dirty="0" err="1"/>
              <a:t>st</a:t>
            </a:r>
            <a:r>
              <a:rPr lang="sv-SE" sz="2400" dirty="0"/>
              <a:t> </a:t>
            </a:r>
          </a:p>
          <a:p>
            <a:endParaRPr lang="sv-SE" sz="2400" dirty="0"/>
          </a:p>
          <a:p>
            <a:r>
              <a:rPr lang="sv-SE" sz="2400" dirty="0"/>
              <a:t>Totalt: 27 -&gt;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08:or: 2 </a:t>
            </a:r>
            <a:r>
              <a:rPr lang="sv-SE" dirty="0" err="1"/>
              <a:t>st</a:t>
            </a:r>
            <a:endParaRPr lang="sv-SE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 07:or: 17 </a:t>
            </a:r>
            <a:r>
              <a:rPr lang="sv-SE" dirty="0" err="1"/>
              <a:t>st</a:t>
            </a:r>
            <a:endParaRPr lang="sv-SE" dirty="0"/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06:or: 8 </a:t>
            </a:r>
            <a:r>
              <a:rPr lang="sv-SE" dirty="0" err="1"/>
              <a:t>st</a:t>
            </a:r>
            <a:r>
              <a:rPr lang="sv-SE" dirty="0"/>
              <a:t> (upp till 11 </a:t>
            </a:r>
            <a:r>
              <a:rPr lang="sv-SE" dirty="0" err="1"/>
              <a:t>st</a:t>
            </a:r>
            <a:r>
              <a:rPr lang="sv-SE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v-SE" dirty="0"/>
              <a:t>05:or: 1 </a:t>
            </a:r>
            <a:r>
              <a:rPr lang="sv-SE" dirty="0" err="1"/>
              <a:t>st</a:t>
            </a:r>
            <a:r>
              <a:rPr lang="sv-SE" dirty="0"/>
              <a:t> -&gt; </a:t>
            </a:r>
          </a:p>
        </p:txBody>
      </p:sp>
    </p:spTree>
    <p:extLst>
      <p:ext uri="{BB962C8B-B14F-4D97-AF65-F5344CB8AC3E}">
        <p14:creationId xmlns:p14="http://schemas.microsoft.com/office/powerpoint/2010/main" val="3210797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29AF9-6072-4970-8C7E-1AEE4D172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sv-SE" u="sng" dirty="0"/>
              <a:t>Kommande säsong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7795-CD91-4530-BA52-D27E97664B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7912" y="1028958"/>
            <a:ext cx="10676176" cy="5779985"/>
          </a:xfrm>
        </p:spPr>
        <p:txBody>
          <a:bodyPr>
            <a:normAutofit lnSpcReduction="10000"/>
          </a:bodyPr>
          <a:lstStyle/>
          <a:p>
            <a:r>
              <a:rPr lang="sv-SE" sz="2300" dirty="0"/>
              <a:t>Säsong 2022 -&gt; Breddfotboll, spelarutveckling</a:t>
            </a:r>
          </a:p>
          <a:p>
            <a:endParaRPr lang="sv-SE" sz="2400" dirty="0"/>
          </a:p>
          <a:p>
            <a:r>
              <a:rPr lang="sv-SE" sz="2300" dirty="0"/>
              <a:t>Säsong 2023 -&gt; Prestationsbaserat, spelarutveckling, egenansvar </a:t>
            </a:r>
          </a:p>
          <a:p>
            <a:r>
              <a:rPr lang="sv-SE" sz="2300" dirty="0"/>
              <a:t> Tänkt serie – Junior </a:t>
            </a:r>
            <a:r>
              <a:rPr lang="sv-SE" sz="2300" dirty="0" err="1"/>
              <a:t>Div</a:t>
            </a:r>
            <a:r>
              <a:rPr lang="sv-SE" sz="2300" dirty="0"/>
              <a:t> 3 alt 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2200" dirty="0"/>
              <a:t>Max 8 </a:t>
            </a:r>
            <a:r>
              <a:rPr lang="sv-SE" sz="2200" dirty="0" err="1"/>
              <a:t>st</a:t>
            </a:r>
            <a:r>
              <a:rPr lang="sv-SE" sz="2200" dirty="0"/>
              <a:t> 07:or per match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v-SE" sz="2200" dirty="0"/>
              <a:t>Fritt använda av 06 samt 05 (06-04)</a:t>
            </a:r>
          </a:p>
          <a:p>
            <a:pPr>
              <a:buFont typeface="Wingdings" panose="05000000000000000000" pitchFamily="2" charset="2"/>
              <a:buChar char="Ø"/>
            </a:pPr>
            <a:endParaRPr lang="sv-SE" sz="2400" dirty="0"/>
          </a:p>
          <a:p>
            <a:r>
              <a:rPr lang="sv-SE" sz="2300" dirty="0"/>
              <a:t>Samarbete -&gt; Möjlighet till upprullning samt nedrullning (Tas i samråd med ledare)</a:t>
            </a:r>
          </a:p>
          <a:p>
            <a:pPr lvl="4"/>
            <a:r>
              <a:rPr lang="sv-SE" sz="1700" dirty="0"/>
              <a:t>RUF – Upprullning A-lag herr</a:t>
            </a:r>
          </a:p>
          <a:p>
            <a:pPr lvl="4"/>
            <a:r>
              <a:rPr lang="sv-SE" sz="1700" dirty="0"/>
              <a:t>IKK – Upprullning Junior </a:t>
            </a:r>
            <a:r>
              <a:rPr lang="sv-SE" sz="1700" dirty="0" err="1"/>
              <a:t>Div</a:t>
            </a:r>
            <a:r>
              <a:rPr lang="sv-SE" sz="1700" dirty="0"/>
              <a:t> 2 alt 1 ;  Nedrullning P08</a:t>
            </a:r>
          </a:p>
          <a:p>
            <a:pPr lvl="4"/>
            <a:r>
              <a:rPr lang="sv-SE" sz="1700" dirty="0"/>
              <a:t>Kode – Upprullning Junior </a:t>
            </a:r>
            <a:r>
              <a:rPr lang="sv-SE" sz="1700" dirty="0" err="1"/>
              <a:t>Div</a:t>
            </a:r>
            <a:r>
              <a:rPr lang="sv-SE" sz="1700"/>
              <a:t> 3</a:t>
            </a:r>
            <a:endParaRPr lang="sv-SE" sz="1700" dirty="0"/>
          </a:p>
          <a:p>
            <a:pPr marL="1828800" lvl="4" indent="0">
              <a:buNone/>
            </a:pPr>
            <a:endParaRPr lang="sv-SE" sz="1700" dirty="0"/>
          </a:p>
          <a:p>
            <a:r>
              <a:rPr lang="sv-SE" sz="2300" dirty="0"/>
              <a:t>Ledarstab samt roller fastställs efter inventering</a:t>
            </a:r>
          </a:p>
          <a:p>
            <a:pPr marL="0" indent="0">
              <a:buNone/>
            </a:pPr>
            <a:endParaRPr lang="sv-SE" sz="2100" dirty="0"/>
          </a:p>
          <a:p>
            <a:pPr marL="0" indent="0">
              <a:buNone/>
            </a:pPr>
            <a:endParaRPr lang="sv-SE" sz="2700" dirty="0"/>
          </a:p>
        </p:txBody>
      </p:sp>
    </p:spTree>
    <p:extLst>
      <p:ext uri="{BB962C8B-B14F-4D97-AF65-F5344CB8AC3E}">
        <p14:creationId xmlns:p14="http://schemas.microsoft.com/office/powerpoint/2010/main" val="76485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BA565-F694-413B-A467-9F864447E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u="sng" dirty="0"/>
              <a:t>Breddfotboll kontra prestationsbaserat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0CABD-4ECF-44E7-90F4-A6294B7A6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sz="3100" dirty="0"/>
              <a:t>Breddfotboll (säsong 2022)</a:t>
            </a:r>
          </a:p>
          <a:p>
            <a:pPr lvl="3"/>
            <a:r>
              <a:rPr lang="sv-SE" dirty="0"/>
              <a:t>Uttag till match efter närvaro </a:t>
            </a:r>
          </a:p>
          <a:p>
            <a:pPr lvl="3"/>
            <a:r>
              <a:rPr lang="sv-SE" dirty="0"/>
              <a:t>Försök till att ge speltid trots lägre närvaro</a:t>
            </a:r>
          </a:p>
          <a:p>
            <a:pPr lvl="3"/>
            <a:r>
              <a:rPr lang="sv-SE" dirty="0"/>
              <a:t>Upplägg träningar att de är generella övningar för samtliga</a:t>
            </a:r>
          </a:p>
          <a:p>
            <a:pPr lvl="3"/>
            <a:r>
              <a:rPr lang="sv-SE" dirty="0"/>
              <a:t>Samtliga ges förutsättning att utveckla sig på träningar utefter ett generellt upplägg</a:t>
            </a:r>
          </a:p>
          <a:p>
            <a:pPr lvl="3"/>
            <a:endParaRPr lang="sv-SE" sz="2000" dirty="0"/>
          </a:p>
          <a:p>
            <a:r>
              <a:rPr lang="sv-SE" sz="3000" dirty="0"/>
              <a:t>Prestationsbaserat (säsong 2023)</a:t>
            </a:r>
          </a:p>
          <a:p>
            <a:pPr lvl="3"/>
            <a:r>
              <a:rPr lang="sv-SE" dirty="0"/>
              <a:t>Uttag till match efter prestation samt spelartypbehov </a:t>
            </a:r>
          </a:p>
          <a:p>
            <a:pPr lvl="3"/>
            <a:r>
              <a:rPr lang="sv-SE" dirty="0"/>
              <a:t>Närvaro kommer att ses över när ovanstående är lika på berörda spelare</a:t>
            </a:r>
          </a:p>
          <a:p>
            <a:pPr lvl="3"/>
            <a:r>
              <a:rPr lang="sv-SE" dirty="0"/>
              <a:t>Kommer inte kunna garantera speltid men kommer jobba för att få en utvecklingskurva för det. </a:t>
            </a:r>
          </a:p>
          <a:p>
            <a:pPr lvl="3"/>
            <a:r>
              <a:rPr lang="sv-SE" dirty="0"/>
              <a:t>Möjlighet till upprullning samt nedrullning för att ge spelare fler möjligheter för utveckling</a:t>
            </a:r>
          </a:p>
          <a:p>
            <a:pPr lvl="3"/>
            <a:r>
              <a:rPr lang="sv-SE" dirty="0"/>
              <a:t>Upplägg på träningar där vi bitvis kommer bygga träningar individuellt efter positioneringar</a:t>
            </a:r>
          </a:p>
          <a:p>
            <a:pPr lvl="3"/>
            <a:r>
              <a:rPr lang="sv-SE" dirty="0"/>
              <a:t>Samtliga kommer ges förutsättning att utvecklas på träning med inriktning på position</a:t>
            </a:r>
          </a:p>
          <a:p>
            <a:pPr lvl="3"/>
            <a:r>
              <a:rPr lang="sv-SE" dirty="0"/>
              <a:t>Egenansvar </a:t>
            </a:r>
          </a:p>
          <a:p>
            <a:pPr marL="0" indent="0">
              <a:buNone/>
            </a:pPr>
            <a:endParaRPr lang="sv-SE" sz="3000" dirty="0"/>
          </a:p>
        </p:txBody>
      </p:sp>
    </p:spTree>
    <p:extLst>
      <p:ext uri="{BB962C8B-B14F-4D97-AF65-F5344CB8AC3E}">
        <p14:creationId xmlns:p14="http://schemas.microsoft.com/office/powerpoint/2010/main" val="315297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7E151-5C61-40CA-B867-8A1868D4F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u="sng" dirty="0"/>
              <a:t>Vad händer nu?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0F1F5-47ED-4B17-9E7D-9B1987492E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Juniorer, Vi samt IKK 08:or gör en spelarinventering</a:t>
            </a:r>
          </a:p>
          <a:p>
            <a:pPr lvl="2"/>
            <a:r>
              <a:rPr lang="sv-SE" sz="1800" dirty="0"/>
              <a:t>Grundtanken är att samtliga lag ska vara självförsörjande på spelare men med möjlighet till upprullning och nedrullning för utveckling</a:t>
            </a:r>
          </a:p>
          <a:p>
            <a:pPr lvl="2"/>
            <a:endParaRPr lang="sv-SE" sz="1800" dirty="0"/>
          </a:p>
          <a:p>
            <a:r>
              <a:rPr lang="sv-SE" sz="2100" dirty="0"/>
              <a:t>Diskutera hemma innan svars ges</a:t>
            </a:r>
          </a:p>
          <a:p>
            <a:pPr lvl="2"/>
            <a:r>
              <a:rPr lang="sv-SE" sz="1800" dirty="0"/>
              <a:t>Kommer vara sena vardagsmatcher (ex matchstart 20.00 – 20.30)</a:t>
            </a:r>
          </a:p>
          <a:p>
            <a:pPr lvl="2"/>
            <a:r>
              <a:rPr lang="sv-SE" sz="1800" dirty="0"/>
              <a:t>Planering skola, vardagsliv, fotboll m.m.</a:t>
            </a:r>
          </a:p>
          <a:p>
            <a:pPr lvl="2"/>
            <a:r>
              <a:rPr lang="sv-SE" sz="1800" dirty="0"/>
              <a:t>Mentalt – Orka fortsätta ta jobbet trots ”motvind”</a:t>
            </a:r>
          </a:p>
          <a:p>
            <a:pPr marL="914400" lvl="2" indent="0">
              <a:buNone/>
            </a:pPr>
            <a:endParaRPr lang="sv-SE" sz="1800" dirty="0"/>
          </a:p>
          <a:p>
            <a:r>
              <a:rPr lang="sv-SE" dirty="0"/>
              <a:t>Möte där samtliga klubbar är representerade.</a:t>
            </a:r>
          </a:p>
          <a:p>
            <a:pPr lvl="2"/>
            <a:r>
              <a:rPr lang="sv-SE" sz="1800" dirty="0"/>
              <a:t>Se över om tänkt förslag går att genomföra – Om inte så får nytt förslag försökas tas fram</a:t>
            </a:r>
          </a:p>
          <a:p>
            <a:pPr marL="914400" lvl="2" indent="0">
              <a:buNone/>
            </a:pPr>
            <a:endParaRPr lang="sv-SE" sz="1800" dirty="0"/>
          </a:p>
          <a:p>
            <a:r>
              <a:rPr lang="sv-SE" sz="2100" dirty="0"/>
              <a:t>Spelar/föräldramöte där sammanställning av resultat inför nästa säsong presenteras </a:t>
            </a:r>
          </a:p>
          <a:p>
            <a:endParaRPr lang="sv-SE" sz="2600" dirty="0"/>
          </a:p>
          <a:p>
            <a:pPr lvl="2"/>
            <a:endParaRPr lang="sv-SE" sz="1800" dirty="0"/>
          </a:p>
          <a:p>
            <a:endParaRPr lang="sv-SE" sz="2600" dirty="0"/>
          </a:p>
        </p:txBody>
      </p:sp>
    </p:spTree>
    <p:extLst>
      <p:ext uri="{BB962C8B-B14F-4D97-AF65-F5344CB8AC3E}">
        <p14:creationId xmlns:p14="http://schemas.microsoft.com/office/powerpoint/2010/main" val="4146527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469D35-35A3-4A8C-A91E-71920A019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u="sng" dirty="0"/>
              <a:t>Övrigt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C9F16-150E-4B0D-9D09-6C53B78D0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Löpande dialog med spelare</a:t>
            </a:r>
          </a:p>
          <a:p>
            <a:r>
              <a:rPr lang="sv-SE" dirty="0"/>
              <a:t>Spelare kommunicera tankar, tycken och idéer</a:t>
            </a:r>
          </a:p>
          <a:p>
            <a:r>
              <a:rPr lang="sv-SE" dirty="0"/>
              <a:t>Vi tränare tar beslut</a:t>
            </a:r>
          </a:p>
          <a:p>
            <a:endParaRPr lang="sv-SE" dirty="0"/>
          </a:p>
          <a:p>
            <a:r>
              <a:rPr lang="sv-SE" dirty="0"/>
              <a:t>Diskutera hemma och återkoppla.</a:t>
            </a:r>
          </a:p>
          <a:p>
            <a:pPr lvl="2"/>
            <a:r>
              <a:rPr lang="sv-SE" dirty="0"/>
              <a:t>Desto snabbare återkoppling desto snabbare kan vi jobba vidare med förslag</a:t>
            </a:r>
          </a:p>
          <a:p>
            <a:pPr lvl="3"/>
            <a:r>
              <a:rPr lang="sv-SE" dirty="0"/>
              <a:t>Serieanmälan Junior stängde förra året v.2</a:t>
            </a:r>
          </a:p>
          <a:p>
            <a:pPr lvl="3"/>
            <a:r>
              <a:rPr lang="sv-SE" dirty="0" err="1"/>
              <a:t>Serianmälan</a:t>
            </a:r>
            <a:r>
              <a:rPr lang="sv-SE" dirty="0"/>
              <a:t> Ungdom stängde förra året v.5 ( &gt; födda 07 )</a:t>
            </a:r>
          </a:p>
          <a:p>
            <a:pPr lvl="2"/>
            <a:r>
              <a:rPr lang="sv-SE" dirty="0"/>
              <a:t>Svar ges direkt via samtal eller sms/meddelande till </a:t>
            </a:r>
            <a:r>
              <a:rPr lang="sv-SE" u="sng" dirty="0"/>
              <a:t>Patrik Falk 070 – 353 72 37</a:t>
            </a:r>
          </a:p>
          <a:p>
            <a:pPr lvl="2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1787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6255E-26E5-41D5-BC6A-087D1B34F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7200" u="sng" dirty="0"/>
              <a:t>Kvarstående säsong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9E906D-C2A4-4FB0-99FD-007C852DB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RIK – Torslanda 				9/10	</a:t>
            </a:r>
            <a:r>
              <a:rPr lang="sv-SE" dirty="0" err="1"/>
              <a:t>Romevi</a:t>
            </a:r>
            <a:endParaRPr lang="sv-SE" dirty="0"/>
          </a:p>
          <a:p>
            <a:r>
              <a:rPr lang="sv-SE" dirty="0"/>
              <a:t>Finlandia </a:t>
            </a:r>
            <a:r>
              <a:rPr lang="sv-SE" dirty="0" err="1"/>
              <a:t>Pallo</a:t>
            </a:r>
            <a:r>
              <a:rPr lang="sv-SE" dirty="0"/>
              <a:t> – RIK			21/10	Tuvevallen</a:t>
            </a:r>
          </a:p>
          <a:p>
            <a:r>
              <a:rPr lang="sv-SE" dirty="0"/>
              <a:t>Träningsmatch Norskt lag	5/11	Kongevi</a:t>
            </a:r>
          </a:p>
          <a:p>
            <a:endParaRPr lang="sv-SE" dirty="0"/>
          </a:p>
          <a:p>
            <a:r>
              <a:rPr lang="sv-SE" dirty="0"/>
              <a:t>Ingen cup den 15-16/10</a:t>
            </a:r>
          </a:p>
          <a:p>
            <a:endParaRPr lang="sv-SE" dirty="0"/>
          </a:p>
          <a:p>
            <a:r>
              <a:rPr lang="sv-SE" dirty="0"/>
              <a:t>Tränar November ut 2 ggr/veckan</a:t>
            </a:r>
          </a:p>
        </p:txBody>
      </p:sp>
    </p:spTree>
    <p:extLst>
      <p:ext uri="{BB962C8B-B14F-4D97-AF65-F5344CB8AC3E}">
        <p14:creationId xmlns:p14="http://schemas.microsoft.com/office/powerpoint/2010/main" val="3338981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DEE1-0879-4329-B287-E98117AC7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Övriga Frågor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D53C5-0467-4725-91C0-B51868730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Träningsläger helgen 5/11 – Övernattning? </a:t>
            </a:r>
          </a:p>
          <a:p>
            <a:pPr lvl="1"/>
            <a:r>
              <a:rPr lang="sv-SE" dirty="0"/>
              <a:t>Malin skriver ihop </a:t>
            </a:r>
            <a:r>
              <a:rPr lang="sv-SE"/>
              <a:t>ett förslag.</a:t>
            </a:r>
          </a:p>
        </p:txBody>
      </p:sp>
    </p:spTree>
    <p:extLst>
      <p:ext uri="{BB962C8B-B14F-4D97-AF65-F5344CB8AC3E}">
        <p14:creationId xmlns:p14="http://schemas.microsoft.com/office/powerpoint/2010/main" val="31596281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292</TotalTime>
  <Words>553</Words>
  <Application>Microsoft Office PowerPoint</Application>
  <PresentationFormat>Widescreen</PresentationFormat>
  <Paragraphs>80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Wingdings</vt:lpstr>
      <vt:lpstr>Wingdings 3</vt:lpstr>
      <vt:lpstr>Ion</vt:lpstr>
      <vt:lpstr>Säsong 2023</vt:lpstr>
      <vt:lpstr>Spelarmaterial säsong 2022</vt:lpstr>
      <vt:lpstr>Kommande säsong</vt:lpstr>
      <vt:lpstr>Breddfotboll kontra prestationsbaserat</vt:lpstr>
      <vt:lpstr>Vad händer nu?</vt:lpstr>
      <vt:lpstr>Övrigt</vt:lpstr>
      <vt:lpstr>Kvarstående säsong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Säsong 2023</dc:title>
  <dc:creator>Joakim Hansson</dc:creator>
  <cp:lastModifiedBy>Joakim Hansson</cp:lastModifiedBy>
  <cp:revision>36</cp:revision>
  <dcterms:created xsi:type="dcterms:W3CDTF">2022-09-15T04:22:47Z</dcterms:created>
  <dcterms:modified xsi:type="dcterms:W3CDTF">2022-10-04T17:47:51Z</dcterms:modified>
</cp:coreProperties>
</file>