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8" r:id="rId4"/>
    <p:sldId id="259" r:id="rId5"/>
    <p:sldId id="278" r:id="rId6"/>
    <p:sldId id="262" r:id="rId7"/>
    <p:sldId id="260" r:id="rId8"/>
    <p:sldId id="279" r:id="rId9"/>
    <p:sldId id="263" r:id="rId10"/>
    <p:sldId id="264" r:id="rId11"/>
    <p:sldId id="265" r:id="rId12"/>
    <p:sldId id="261" r:id="rId13"/>
    <p:sldId id="281" r:id="rId14"/>
    <p:sldId id="269" r:id="rId15"/>
    <p:sldId id="280" r:id="rId16"/>
    <p:sldId id="277" r:id="rId17"/>
    <p:sldId id="266" r:id="rId18"/>
    <p:sldId id="268" r:id="rId19"/>
    <p:sldId id="272" r:id="rId20"/>
    <p:sldId id="276" r:id="rId21"/>
    <p:sldId id="273" r:id="rId22"/>
    <p:sldId id="274" r:id="rId23"/>
  </p:sldIdLst>
  <p:sldSz cx="12192000" cy="6858000"/>
  <p:notesSz cx="6888163" cy="100203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5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B9710B-7CBB-1CBA-A76A-493166C99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D5173BB-7997-DBE3-EE53-854D67E6F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DD17CC-25D9-8F5D-0950-E9C67CE8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2023-08-13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E4E5C7-4F8A-FE64-CA9D-E8959C896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64EE68-B982-2169-AF63-A9CBEC0C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660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44E846-E6BE-C6C6-0697-BABE3BDFF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D39C8D4-619F-0B0A-84D7-D30D19743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D45A77-321F-2722-35F1-00494B9FC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2023-08-13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2C540A2-E844-45D7-181B-1BE9AC687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B896C7-8B6A-503E-8639-D16D02F66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988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794746A-DC3A-2DE6-7EA0-3FE5ED0D16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EC1D4D5-2175-8697-E4C7-A0C354D99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94434D-1BBD-1222-13EC-8B750E42E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2023-08-13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87420D-74EE-3CF4-DC6B-BE0D6010B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59CCF34-A08A-2581-9964-EFB8321E7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135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F8D185-2B50-F9F0-2406-6F8807595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89795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CDE39D-E4E9-B6AB-164C-FFBE9F08D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9BE9B0E-F3F0-703B-5165-0B83DF57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2023-08-13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2777F1A-659C-7F54-CB83-EFED8C51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F884A8-835B-2B09-4FF8-1F70D737F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23A5F27-14E7-FBA6-412B-88B876164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7995" y="451644"/>
            <a:ext cx="10858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2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62B02B-FDEE-E755-284D-C2F278D85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107C46-FCF4-B6DE-2BE1-5B9F52926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FD490F1-8779-E6D5-6C96-EDFBE29A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2023-08-13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F25BA7C-A691-A387-39EB-F2AAFDC2A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EE26F8-DF48-13F9-B631-C771FBBF2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924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905407-BF3D-5531-6244-E88E8F4C5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B7C33E-66FE-46F6-47A5-61552FBA4C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DA29636-33C6-9A35-DBE3-A062A7F5B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AE5ECE3-9017-016A-4848-07746872A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2023-08-13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B75C86E-2BDE-C44A-637C-6E484FC62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785143E-EA76-E5B9-1009-6A016DDD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67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0A0E60-A9DB-8087-BFF1-007C0B31C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9DEF42F-5227-F083-B37F-5E3752D33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40FCFD0-2A72-1CD8-245D-74B387459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FD00CD3-2889-389D-0F3B-93D79A0D23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D58AB9B-9943-4F13-FEEF-73C30F42C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E1A587C-D207-C4B7-EB46-EED2655AA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2023-08-13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8B96173-D124-EF97-E71A-E46F1008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65EFD1D-00F9-7D76-07F5-482E8FBB3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807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E2DA71-148E-D1E3-B400-8D8FC3D78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DDB2F03-2443-8F7B-E366-E2E9A6721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2023-08-13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A01A27E-1370-E933-4040-09FBAD7C9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C9F65E9-FC44-EFB3-7F7A-46AA8199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743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FFB9D88-E294-7011-B719-629ED7CB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2023-08-13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22BA51B-E7CE-CEC6-B6BE-4F9A4A7A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4560BC9-5F6C-45E0-AFBC-7189B350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814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80EC78-F78C-8BF3-EB6E-5B8DE21E2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8E68A7-E670-2D39-4D1E-D15E0C627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383844-EBF1-1BA4-616C-3AF112907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67046B0-D030-FCA9-3264-0C1BAFAFA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2023-08-13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798FD54-26DD-9A87-F838-01D662FA8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5145C51-4052-0225-98A1-E52477B3D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440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03168F-07DF-482D-3305-382D4A9D8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11BC9F9-F35C-257D-243E-D677B91251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E0F3E49-78E3-EC34-6E6D-CD1BAA589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F29787E-A0E2-AF02-7604-C063C8B6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2023-08-13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0F2830A-40F1-DD37-22E5-25C12AD7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351BBB4-12E8-E475-D6DA-D1430B9E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44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6C6D153-1D6B-8D4B-B83A-F3EFCC7A2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CA2F78-B75B-64F6-404D-01F8F75DF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A0DC3BA-86F1-101C-71E2-A02F0EBD6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1AAE0-CDDD-415F-8685-6897C79F4464}" type="datetimeFigureOut">
              <a:rPr lang="sv-SE" smtClean="0"/>
              <a:t>2023-08-13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8F471FA-2031-3DD5-A5CA-0ACD6D67B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D90B15-A097-DBA0-DAE8-A5BDA4DF7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375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E187E5-3CF8-FBB6-E612-42989A9A08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Föräldramöte</a:t>
            </a:r>
            <a:br>
              <a:rPr lang="sv-SE" dirty="0"/>
            </a:br>
            <a:r>
              <a:rPr lang="sv-SE" dirty="0"/>
              <a:t>Rönnby IBK P10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3012C54-2179-48E4-E13A-055AE49585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23 augusti 2023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2395D80-7D6E-B623-3178-3CCE23898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92" y="549275"/>
            <a:ext cx="1996268" cy="176862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A499C05-C014-09A9-ED8E-4547F169D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2841" y="549275"/>
            <a:ext cx="1996268" cy="176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40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9F8B62-46A7-69AC-E483-278E41478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2A6BCC-376E-E066-8055-9F12FDC59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sv-SE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Samma som förra säsongen:</a:t>
            </a:r>
          </a:p>
          <a:p>
            <a:r>
              <a:rPr lang="sv-SE" sz="2400" dirty="0">
                <a:solidFill>
                  <a:srgbClr val="000000"/>
                </a:solidFill>
                <a:latin typeface="Calibri" panose="020F0502020204030204" pitchFamily="34" charset="0"/>
              </a:rPr>
              <a:t>Medlemsavgift 400 kr (samma för alla)</a:t>
            </a:r>
          </a:p>
          <a:p>
            <a:r>
              <a:rPr lang="sv-SE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Träningsavgift 1000 kr (baserat på </a:t>
            </a:r>
            <a:r>
              <a:rPr lang="sv-SE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träningslängd</a:t>
            </a:r>
            <a:r>
              <a:rPr lang="sv-SE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och seriedeltagande)</a:t>
            </a:r>
          </a:p>
          <a:p>
            <a:r>
              <a:rPr lang="sv-SE" sz="2400" dirty="0">
                <a:solidFill>
                  <a:srgbClr val="000000"/>
                </a:solidFill>
                <a:latin typeface="Calibri" panose="020F0502020204030204" pitchFamily="34" charset="0"/>
              </a:rPr>
              <a:t>Serviceavgift 19 kr (laget.se)</a:t>
            </a:r>
          </a:p>
          <a:p>
            <a:r>
              <a:rPr lang="sv-SE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Totalt 1 419 kr</a:t>
            </a:r>
          </a:p>
          <a:p>
            <a:r>
              <a:rPr lang="sv-SE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Fakturering sker omkring 15 oktober via Laget.se</a:t>
            </a:r>
          </a:p>
          <a:p>
            <a:endParaRPr lang="sv-SE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v-SE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Subventionerad deltagaravgift för cuper tillkommer</a:t>
            </a:r>
          </a:p>
          <a:p>
            <a:r>
              <a:rPr lang="sv-SE" sz="2400" dirty="0">
                <a:solidFill>
                  <a:srgbClr val="000000"/>
                </a:solidFill>
                <a:latin typeface="Calibri" panose="020F0502020204030204" pitchFamily="34" charset="0"/>
              </a:rPr>
              <a:t>Drivmedelsersättning, till exempel 50-100 kr per resa, om förare så önskar</a:t>
            </a:r>
            <a:endParaRPr lang="sv-SE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49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608132-E212-E69C-818F-94069900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 - Lagkassan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84D544E-16B0-16EB-B983-DFAC4B336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0967"/>
            <a:ext cx="10515600" cy="4815996"/>
          </a:xfrm>
        </p:spPr>
        <p:txBody>
          <a:bodyPr>
            <a:normAutofit/>
          </a:bodyPr>
          <a:lstStyle/>
          <a:p>
            <a:r>
              <a:rPr lang="sv-SE" dirty="0"/>
              <a:t>31 785 kr i lagkassan i augusti 2023 </a:t>
            </a:r>
          </a:p>
          <a:p>
            <a:r>
              <a:rPr lang="sv-SE" dirty="0"/>
              <a:t>1 135 kr per spelare (28 </a:t>
            </a:r>
            <a:r>
              <a:rPr lang="sv-SE" dirty="0" err="1"/>
              <a:t>st</a:t>
            </a:r>
            <a:r>
              <a:rPr lang="sv-SE" dirty="0"/>
              <a:t>)</a:t>
            </a:r>
          </a:p>
          <a:p>
            <a:r>
              <a:rPr lang="sv-SE" dirty="0"/>
              <a:t>86 183 samma tid förra året</a:t>
            </a:r>
          </a:p>
          <a:p>
            <a:r>
              <a:rPr lang="sv-SE" dirty="0"/>
              <a:t>Inkomster och utgifter:</a:t>
            </a:r>
          </a:p>
          <a:p>
            <a:r>
              <a:rPr lang="sv-SE" dirty="0"/>
              <a:t>Mål för 2024:</a:t>
            </a:r>
          </a:p>
          <a:p>
            <a:pPr lvl="1"/>
            <a:r>
              <a:rPr lang="sv-SE" dirty="0" err="1"/>
              <a:t>Apri</a:t>
            </a:r>
            <a:r>
              <a:rPr lang="sv-SE" dirty="0"/>
              <a:t> 2024: &gt;=20 000 kr </a:t>
            </a:r>
          </a:p>
          <a:p>
            <a:r>
              <a:rPr lang="sv-SE" dirty="0"/>
              <a:t>Höjd avgift per cup: </a:t>
            </a:r>
          </a:p>
          <a:p>
            <a:pPr lvl="1"/>
            <a:r>
              <a:rPr lang="sv-SE" dirty="0"/>
              <a:t>&lt;=500 kr utan övernattning</a:t>
            </a:r>
          </a:p>
          <a:p>
            <a:pPr lvl="1"/>
            <a:r>
              <a:rPr lang="sv-SE" dirty="0"/>
              <a:t>&lt;=1000 kr med</a:t>
            </a:r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028838D-244B-B08E-A29B-04F23D0C9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721576"/>
              </p:ext>
            </p:extLst>
          </p:nvPr>
        </p:nvGraphicFramePr>
        <p:xfrm>
          <a:off x="5614416" y="2780348"/>
          <a:ext cx="6577584" cy="33966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3166">
                  <a:extLst>
                    <a:ext uri="{9D8B030D-6E8A-4147-A177-3AD203B41FA5}">
                      <a16:colId xmlns:a16="http://schemas.microsoft.com/office/drawing/2014/main" val="4102307637"/>
                    </a:ext>
                  </a:extLst>
                </a:gridCol>
                <a:gridCol w="2168403">
                  <a:extLst>
                    <a:ext uri="{9D8B030D-6E8A-4147-A177-3AD203B41FA5}">
                      <a16:colId xmlns:a16="http://schemas.microsoft.com/office/drawing/2014/main" val="2078229308"/>
                    </a:ext>
                  </a:extLst>
                </a:gridCol>
                <a:gridCol w="2386015">
                  <a:extLst>
                    <a:ext uri="{9D8B030D-6E8A-4147-A177-3AD203B41FA5}">
                      <a16:colId xmlns:a16="http://schemas.microsoft.com/office/drawing/2014/main" val="368558487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Post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/>
                        </a:rPr>
                        <a:t>Belopp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Per </a:t>
                      </a:r>
                      <a:r>
                        <a:rPr lang="en-US" sz="1800" b="1" u="none" strike="noStrike" dirty="0" err="1">
                          <a:effectLst/>
                        </a:rPr>
                        <a:t>spelare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27950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Bingolotter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           20 512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        733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10249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Fika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               4 766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          170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33997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Restaurangchansen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             4 507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          161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99664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Material (</a:t>
                      </a:r>
                      <a:r>
                        <a:rPr lang="en-US" sz="1800" u="none" strike="noStrike" dirty="0" err="1">
                          <a:effectLst/>
                        </a:rPr>
                        <a:t>Knäskydd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                        2 443 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                      87 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40221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Mat (</a:t>
                      </a:r>
                      <a:r>
                        <a:rPr lang="en-US" sz="1800" u="none" strike="noStrike" dirty="0" err="1">
                          <a:effectLst/>
                        </a:rPr>
                        <a:t>Pizzakväll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och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korv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                        4 973 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                   178 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3916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Mälarenergi</a:t>
                      </a:r>
                      <a:r>
                        <a:rPr lang="en-US" sz="1800" u="none" strike="noStrike" dirty="0">
                          <a:effectLst/>
                        </a:rPr>
                        <a:t> Cup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                        7 733 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                   276 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40148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Göransson</a:t>
                      </a:r>
                      <a:r>
                        <a:rPr lang="en-US" sz="1800" u="none" strike="noStrike" dirty="0">
                          <a:effectLst/>
                        </a:rPr>
                        <a:t> Cup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rgbClr val="FF0000"/>
                          </a:solidFill>
                          <a:effectLst/>
                        </a:rPr>
                        <a:t>-                      16 040 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                   573 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13748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Örebro</a:t>
                      </a:r>
                      <a:r>
                        <a:rPr lang="en-US" sz="1800" u="none" strike="noStrike" dirty="0">
                          <a:effectLst/>
                        </a:rPr>
                        <a:t> Cup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rgbClr val="FF0000"/>
                          </a:solidFill>
                          <a:effectLst/>
                        </a:rPr>
                        <a:t>-                      25 869 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                   924 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07272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Storvreta</a:t>
                      </a:r>
                      <a:r>
                        <a:rPr lang="en-US" sz="1800" u="none" strike="noStrike" dirty="0">
                          <a:effectLst/>
                        </a:rPr>
                        <a:t> Cup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rgbClr val="FF0000"/>
                          </a:solidFill>
                          <a:effectLst/>
                        </a:rPr>
                        <a:t>-                      27 125 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                   969 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87166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err="1">
                          <a:effectLst/>
                        </a:rPr>
                        <a:t>Totalsumma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                      54 398 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                1 943 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6453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929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83CB33-52B8-7403-5102-57627A7D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Cuper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32D81C-D50F-7EB4-9128-6C6E4E928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259"/>
            <a:ext cx="10515600" cy="5200987"/>
          </a:xfrm>
        </p:spPr>
        <p:txBody>
          <a:bodyPr>
            <a:normAutofit/>
          </a:bodyPr>
          <a:lstStyle/>
          <a:p>
            <a:r>
              <a:rPr lang="sv-SE" b="1" dirty="0" err="1"/>
              <a:t>Scorpions</a:t>
            </a:r>
            <a:r>
              <a:rPr lang="sv-SE" b="1" dirty="0"/>
              <a:t> Cup  Norra </a:t>
            </a:r>
            <a:r>
              <a:rPr lang="sv-SE" b="1" dirty="0" err="1"/>
              <a:t>stockholm</a:t>
            </a:r>
            <a:r>
              <a:rPr lang="sv-SE" b="1" dirty="0"/>
              <a:t> – 3-5 november – ingen övernattning</a:t>
            </a:r>
          </a:p>
          <a:p>
            <a:pPr lvl="1"/>
            <a:r>
              <a:rPr lang="sv-SE" b="1" dirty="0"/>
              <a:t>2 lag anmälda</a:t>
            </a:r>
          </a:p>
          <a:p>
            <a:r>
              <a:rPr lang="sv-SE" dirty="0"/>
              <a:t>Storvreta Cup – Uppsala - </a:t>
            </a:r>
            <a:r>
              <a:rPr lang="en-US" b="1" i="0" dirty="0">
                <a:solidFill>
                  <a:srgbClr val="212529"/>
                </a:solidFill>
                <a:effectLst/>
                <a:latin typeface="NHaasGroteskTXPro-55Rg"/>
              </a:rPr>
              <a:t>2–4/1 – Challenge (2010)</a:t>
            </a:r>
            <a:endParaRPr lang="sv-SE" dirty="0"/>
          </a:p>
          <a:p>
            <a:r>
              <a:rPr lang="sv-SE" strike="sngStrike" dirty="0">
                <a:solidFill>
                  <a:schemeClr val="bg1">
                    <a:lumMod val="50000"/>
                  </a:schemeClr>
                </a:solidFill>
              </a:rPr>
              <a:t>Örebrocupen – Örebro - </a:t>
            </a:r>
            <a:r>
              <a:rPr lang="en-US" b="0" i="0" strike="sngStrike" dirty="0">
                <a:solidFill>
                  <a:schemeClr val="bg1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12-14 </a:t>
            </a:r>
            <a:r>
              <a:rPr lang="en-US" b="0" i="0" strike="sngStrike" dirty="0" err="1">
                <a:solidFill>
                  <a:schemeClr val="bg1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april</a:t>
            </a:r>
            <a:endParaRPr lang="sv-SE" strike="sngStrike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dirty="0"/>
              <a:t>Mälarenergi Cup – 12-14 april 2023</a:t>
            </a:r>
          </a:p>
          <a:p>
            <a:r>
              <a:rPr lang="sv-SE" dirty="0"/>
              <a:t>BUSTER &amp; STARLET CUP - 19-21/4 (</a:t>
            </a:r>
            <a:r>
              <a:rPr lang="sv-SE" dirty="0">
                <a:highlight>
                  <a:srgbClr val="FFFF00"/>
                </a:highlight>
              </a:rPr>
              <a:t>VID INTRESSE</a:t>
            </a:r>
            <a:r>
              <a:rPr lang="sv-SE" dirty="0"/>
              <a:t>)</a:t>
            </a:r>
          </a:p>
          <a:p>
            <a:r>
              <a:rPr lang="sv-SE" dirty="0"/>
              <a:t>Rönnby </a:t>
            </a:r>
            <a:r>
              <a:rPr lang="sv-SE" dirty="0" err="1"/>
              <a:t>Outdoor</a:t>
            </a:r>
            <a:r>
              <a:rPr lang="sv-SE" dirty="0"/>
              <a:t> Cup (</a:t>
            </a:r>
            <a:r>
              <a:rPr lang="sv-SE" dirty="0">
                <a:highlight>
                  <a:srgbClr val="FFFF00"/>
                </a:highlight>
              </a:rPr>
              <a:t>OSÄKERT</a:t>
            </a:r>
            <a:r>
              <a:rPr lang="sv-SE" dirty="0"/>
              <a:t>)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B44EF53-A7ED-BFCD-9D17-A17428ECD9AE}"/>
              </a:ext>
            </a:extLst>
          </p:cNvPr>
          <p:cNvSpPr txBox="1"/>
          <p:nvPr/>
        </p:nvSpPr>
        <p:spPr>
          <a:xfrm>
            <a:off x="6962659" y="3214471"/>
            <a:ext cx="4132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OBS! Örebro och Mälarenergi samma helg</a:t>
            </a:r>
          </a:p>
          <a:p>
            <a:r>
              <a:rPr lang="sv-SE" dirty="0"/>
              <a:t>Mälarenergi Cup prioriteras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31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358252-551C-7FC9-6269-9DF421390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Cup-kalkyl</a:t>
            </a:r>
            <a:endParaRPr lang="en-US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F13751C6-87DF-CED9-12DC-BB3B689376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137381"/>
              </p:ext>
            </p:extLst>
          </p:nvPr>
        </p:nvGraphicFramePr>
        <p:xfrm>
          <a:off x="1013552" y="1375639"/>
          <a:ext cx="10155473" cy="4099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181947" imgH="2495746" progId="Excel.Sheet.12">
                  <p:embed/>
                </p:oleObj>
              </mc:Choice>
              <mc:Fallback>
                <p:oleObj name="Worksheet" r:id="rId2" imgW="6181947" imgH="249574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13552" y="1375639"/>
                        <a:ext cx="10155473" cy="4099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3439D340-A3A7-29C4-2093-8D72440096AC}"/>
              </a:ext>
            </a:extLst>
          </p:cNvPr>
          <p:cNvSpPr txBox="1"/>
          <p:nvPr/>
        </p:nvSpPr>
        <p:spPr>
          <a:xfrm>
            <a:off x="5596569" y="5662670"/>
            <a:ext cx="4250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ighlight>
                  <a:srgbClr val="FFFF00"/>
                </a:highlight>
              </a:rPr>
              <a:t>Kan sänkas beroende på hur försäljning går</a:t>
            </a:r>
          </a:p>
        </p:txBody>
      </p:sp>
    </p:spTree>
    <p:extLst>
      <p:ext uri="{BB962C8B-B14F-4D97-AF65-F5344CB8AC3E}">
        <p14:creationId xmlns:p14="http://schemas.microsoft.com/office/powerpoint/2010/main" val="177056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A0EBDB-27CC-E254-B636-1767C1AA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CC505C-6E36-3ECF-6ADB-64BDDB304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1CAAEAF-CA42-E113-D90B-2D0F7C9B1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81037"/>
            <a:ext cx="9086850" cy="639127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C7CB80E-1CAE-36E9-5623-FB55472C5B25}"/>
              </a:ext>
            </a:extLst>
          </p:cNvPr>
          <p:cNvSpPr txBox="1"/>
          <p:nvPr/>
        </p:nvSpPr>
        <p:spPr>
          <a:xfrm>
            <a:off x="1105786" y="5231219"/>
            <a:ext cx="2462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ighlight>
                  <a:srgbClr val="FFFF00"/>
                </a:highlight>
              </a:rPr>
              <a:t>NEW BODY??</a:t>
            </a:r>
          </a:p>
          <a:p>
            <a:r>
              <a:rPr lang="sv-SE" dirty="0">
                <a:highlight>
                  <a:srgbClr val="FFFF00"/>
                </a:highlight>
              </a:rPr>
              <a:t>Malin Axman arrangerar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43014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03C748-634D-E6DA-9CEA-2D660D082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aktiviteter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ED8BF8-52A5-8064-020A-3D977278C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err="1"/>
              <a:t>Ideer</a:t>
            </a:r>
            <a:r>
              <a:rPr lang="sv-SE" dirty="0"/>
              <a:t> utanför plan?</a:t>
            </a:r>
          </a:p>
          <a:p>
            <a:endParaRPr lang="sv-SE" dirty="0"/>
          </a:p>
          <a:p>
            <a:r>
              <a:rPr lang="sv-SE" dirty="0"/>
              <a:t>SSL-premiär Lördag 16 september Matchstart </a:t>
            </a:r>
            <a:r>
              <a:rPr lang="sv-SE" dirty="0" err="1"/>
              <a:t>kl</a:t>
            </a:r>
            <a:r>
              <a:rPr lang="sv-SE" dirty="0"/>
              <a:t> 16</a:t>
            </a:r>
          </a:p>
          <a:p>
            <a:pPr lvl="1"/>
            <a:r>
              <a:rPr lang="sv-SE" dirty="0"/>
              <a:t>Rönnby kommer med separat inbjudan till alla lag.</a:t>
            </a:r>
          </a:p>
          <a:p>
            <a:endParaRPr lang="sv-SE" dirty="0"/>
          </a:p>
          <a:p>
            <a:r>
              <a:rPr lang="sv-SE" dirty="0"/>
              <a:t>SSL Hemmamatch 1 oktober – </a:t>
            </a:r>
            <a:r>
              <a:rPr lang="sv-SE" dirty="0">
                <a:highlight>
                  <a:srgbClr val="FFFF00"/>
                </a:highlight>
              </a:rPr>
              <a:t>gemensam pizza och Supporter-tåg</a:t>
            </a:r>
            <a:endParaRPr lang="sv-SE" dirty="0"/>
          </a:p>
          <a:p>
            <a:endParaRPr lang="sv-SE" dirty="0"/>
          </a:p>
          <a:p>
            <a:r>
              <a:rPr lang="sv-SE" dirty="0"/>
              <a:t>SSL-Slutspel</a:t>
            </a:r>
          </a:p>
          <a:p>
            <a:endParaRPr lang="sv-SE" dirty="0"/>
          </a:p>
          <a:p>
            <a:r>
              <a:rPr lang="sv-SE" dirty="0" err="1"/>
              <a:t>SM-Final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340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4003D7-ECC4-BAC7-F91A-E47C00C71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Licensiering och försäkring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0D37BB-8459-568F-B36F-C68B8A46E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Alla spelare blir registrerade och licensierade via systemet IBIS</a:t>
            </a:r>
          </a:p>
          <a:p>
            <a:r>
              <a:rPr lang="sv-SE" dirty="0"/>
              <a:t>Ingår försäkring via Folksam som kan ge ersättning för skador i samband med träning och tävling.</a:t>
            </a:r>
          </a:p>
        </p:txBody>
      </p:sp>
    </p:spTree>
    <p:extLst>
      <p:ext uri="{BB962C8B-B14F-4D97-AF65-F5344CB8AC3E}">
        <p14:creationId xmlns:p14="http://schemas.microsoft.com/office/powerpoint/2010/main" val="3893048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738CE0-78B2-6823-18C9-8A945AABC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Match- och träningskläder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908647A-1497-88AF-EBC5-31E5D71C1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Helt nya Matchställ med orange tröja och svarta byxor i år, lånas ut av föreningen , återlämnas i vår</a:t>
            </a:r>
          </a:p>
          <a:p>
            <a:pPr algn="l"/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Svarta Matchstrumpor – kan köpas via Assist</a:t>
            </a:r>
          </a:p>
          <a:p>
            <a:pPr algn="l"/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Svart träningströja för träning och bortamatcher vid behov. </a:t>
            </a:r>
          </a:p>
          <a:p>
            <a:pPr lvl="1"/>
            <a:r>
              <a:rPr lang="sv-SE" sz="14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När nya finns, se till att få samma nummer som på nya stället</a:t>
            </a:r>
            <a:r>
              <a:rPr lang="sv-SE" sz="14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sv-SE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Overaller för de som önskar</a:t>
            </a:r>
          </a:p>
          <a:p>
            <a:pPr algn="l"/>
            <a:r>
              <a:rPr lang="sv-SE" sz="18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Gemensamt inköp redan lagd, betalas vid utlämning</a:t>
            </a:r>
          </a:p>
          <a:p>
            <a:pPr algn="l"/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Assist.se webbshop -klubbkod  =&gt; </a:t>
            </a:r>
            <a:r>
              <a:rPr lang="sv-SE" sz="18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Ny klubbkod RIBK23 </a:t>
            </a:r>
          </a:p>
          <a:p>
            <a:pPr lvl="1"/>
            <a:r>
              <a:rPr lang="sv-SE" sz="14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ger 15% på sortimentet som INTE är med Rönnby logga</a:t>
            </a:r>
          </a:p>
          <a:p>
            <a:r>
              <a:rPr lang="sv-SE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Assist.se och </a:t>
            </a:r>
            <a:r>
              <a:rPr lang="sv-SE" sz="1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Oxdog</a:t>
            </a:r>
            <a:r>
              <a:rPr lang="sv-SE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 kommer nog till SSL-premiären.</a:t>
            </a:r>
          </a:p>
          <a:p>
            <a:r>
              <a:rPr lang="sv-SE" sz="18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Till nästa år behöver vi Kläd- och materialansvarig</a:t>
            </a:r>
          </a:p>
          <a:p>
            <a:endParaRPr lang="sv-SE" sz="1800" b="1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endParaRPr lang="sv-SE" sz="1800" b="0" i="0" u="none" strike="noStrike" baseline="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2803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992D2A-4138-4E4A-E00A-FA4F2DBE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E4CB06-DCF0-910A-16B8-05596C17D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08959"/>
            <a:ext cx="10515600" cy="3068003"/>
          </a:xfrm>
        </p:spPr>
        <p:txBody>
          <a:bodyPr/>
          <a:lstStyle/>
          <a:p>
            <a:r>
              <a:rPr lang="sv-SE" dirty="0"/>
              <a:t>Separat kallelse kommer när datum och tid spikats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3D968F-CB44-B05E-1CDC-EBAA3B3AA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" y="532447"/>
            <a:ext cx="8197508" cy="209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06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55B1E9-9A66-8C79-B349-1D3637346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Stödmedlem - Supporters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1CF1C0-076D-4A73-C300-201FB03C0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CB2FA33-8B52-67F7-DB33-B8CF9655A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92"/>
          <a:stretch/>
        </p:blipFill>
        <p:spPr>
          <a:xfrm>
            <a:off x="1887035" y="1924493"/>
            <a:ext cx="8815388" cy="488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00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19ED9B-3589-8B10-767E-655061EF1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5C55A9-0E60-FA4B-57CD-A9A7F9A6F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dirty="0"/>
              <a:t>Styrelsen har ordet (</a:t>
            </a:r>
            <a:r>
              <a:rPr lang="sv-SE" dirty="0" err="1"/>
              <a:t>Suz</a:t>
            </a:r>
            <a:r>
              <a:rPr lang="sv-SE" dirty="0"/>
              <a:t> kommer ca 19.30)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Träningar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Seriespel och distriktsmästerskap (DM)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Avgifter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Ekonomi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Cuper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Arrangemang Hemmamatcher, Sargvakter, m.m.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Försäljning och övriga aktiviteter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Kläder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Övriga frågor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1883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65CD61-6BAF-3EA2-5E08-CBE5E0507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Kommunikationskanaler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AD3AE9-2182-82F5-0327-AFEE70B06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Laget.se Rönnby Lag P10</a:t>
            </a:r>
          </a:p>
          <a:p>
            <a:pPr lvl="1"/>
            <a:r>
              <a:rPr lang="sv-SE" dirty="0"/>
              <a:t>Kalender</a:t>
            </a:r>
          </a:p>
          <a:p>
            <a:pPr lvl="1"/>
            <a:r>
              <a:rPr lang="sv-SE" dirty="0"/>
              <a:t>Kallelser</a:t>
            </a:r>
          </a:p>
          <a:p>
            <a:pPr lvl="1"/>
            <a:r>
              <a:rPr lang="sv-SE" dirty="0"/>
              <a:t>Nyheter</a:t>
            </a:r>
          </a:p>
          <a:p>
            <a:pPr lvl="1"/>
            <a:r>
              <a:rPr lang="sv-SE" dirty="0"/>
              <a:t>Gästbok</a:t>
            </a:r>
          </a:p>
          <a:p>
            <a:r>
              <a:rPr lang="sv-SE" dirty="0"/>
              <a:t>Facebook-gruppen ”Rönnby P-10 föräldrar”</a:t>
            </a:r>
          </a:p>
          <a:p>
            <a:pPr lvl="1"/>
            <a:r>
              <a:rPr lang="sv-SE" dirty="0"/>
              <a:t>Kontaktsök, efterlysningar, m.m.</a:t>
            </a:r>
          </a:p>
          <a:p>
            <a:r>
              <a:rPr lang="sv-SE" strike="sngStrike" dirty="0"/>
              <a:t>Följ gärna gruppen ”Rönnby Tigers Ungdom” för klubbaktiviteter</a:t>
            </a:r>
          </a:p>
          <a:p>
            <a:pPr lvl="1"/>
            <a:r>
              <a:rPr lang="sv-SE" dirty="0">
                <a:highlight>
                  <a:srgbClr val="FFFF00"/>
                </a:highlight>
              </a:rPr>
              <a:t>Ej aktiv längre</a:t>
            </a:r>
          </a:p>
          <a:p>
            <a:r>
              <a:rPr lang="sv-SE" dirty="0"/>
              <a:t>Styrelsen lägger ut info till alla via Laget.se</a:t>
            </a:r>
          </a:p>
          <a:p>
            <a:r>
              <a:rPr lang="sv-SE" dirty="0" err="1"/>
              <a:t>Instagram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9610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D2B176-38F6-970A-B93B-C74D65010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Övriga frågor?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12A496-7914-C8E9-D8FD-450EE5085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Ordförande </a:t>
            </a:r>
            <a:r>
              <a:rPr lang="sv-SE" dirty="0" err="1"/>
              <a:t>Suz</a:t>
            </a:r>
            <a:r>
              <a:rPr lang="sv-SE" dirty="0"/>
              <a:t> presenterade lite allmänt om föreningen</a:t>
            </a:r>
          </a:p>
          <a:p>
            <a:endParaRPr lang="sv-SE" dirty="0"/>
          </a:p>
          <a:p>
            <a:r>
              <a:rPr lang="sv-SE" dirty="0"/>
              <a:t>Diskussion om försäljning av begagnad utrustning/kläder på föreningsnivå t.ex. via Facebook-grupp, men ingen som hittills har velat ordna med detta.</a:t>
            </a:r>
          </a:p>
        </p:txBody>
      </p:sp>
    </p:spTree>
    <p:extLst>
      <p:ext uri="{BB962C8B-B14F-4D97-AF65-F5344CB8AC3E}">
        <p14:creationId xmlns:p14="http://schemas.microsoft.com/office/powerpoint/2010/main" val="3437229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4ED39F-060E-C559-688B-096E500C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189950-5C0A-3C68-7E7A-FD546FBC5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9414262-FA0D-75E8-D5C8-860C93036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91440"/>
            <a:ext cx="12054840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3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D919CC-CA09-DA94-B64B-3601DCC3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B113B1-16ED-6C03-4C29-E24BFE3DD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SE" dirty="0"/>
              <a:t>Sommarträning torsdagar 18.15 i </a:t>
            </a:r>
            <a:r>
              <a:rPr lang="sv-SE" dirty="0" err="1"/>
              <a:t>Önsta</a:t>
            </a:r>
            <a:endParaRPr lang="sv-SE" dirty="0"/>
          </a:p>
          <a:p>
            <a:pPr marL="0" indent="0">
              <a:buNone/>
            </a:pPr>
            <a:r>
              <a:rPr lang="sv-SE" b="1" dirty="0"/>
              <a:t>Ordinarie träningar från och med 6 september:</a:t>
            </a:r>
          </a:p>
          <a:p>
            <a:pPr marL="0" indent="0">
              <a:buNone/>
            </a:pPr>
            <a:r>
              <a:rPr lang="sv-SE" dirty="0"/>
              <a:t>-Tisdagar: 18.15-19.45  (genomgång omklädningsrum före) </a:t>
            </a:r>
          </a:p>
          <a:p>
            <a:pPr marL="0" indent="0">
              <a:buNone/>
            </a:pPr>
            <a:r>
              <a:rPr lang="sv-SE" dirty="0"/>
              <a:t>-Torsdagar: 17.00-18.30</a:t>
            </a:r>
          </a:p>
          <a:p>
            <a:pPr marL="0" indent="0">
              <a:buNone/>
            </a:pPr>
            <a:r>
              <a:rPr lang="sv-SE" dirty="0"/>
              <a:t>i </a:t>
            </a:r>
            <a:r>
              <a:rPr lang="sv-SE" dirty="0" err="1"/>
              <a:t>Önstahallen</a:t>
            </a:r>
            <a:endParaRPr lang="sv-SE" dirty="0"/>
          </a:p>
          <a:p>
            <a:pPr marL="0" indent="0">
              <a:buNone/>
            </a:pPr>
            <a:r>
              <a:rPr lang="sv-SE" b="1" dirty="0"/>
              <a:t>Föranmäl närvaro och frånvaro som svar på kallelsen</a:t>
            </a:r>
          </a:p>
          <a:p>
            <a:pPr marL="0" indent="0">
              <a:buNone/>
            </a:pPr>
            <a:r>
              <a:rPr lang="sv-SE" dirty="0"/>
              <a:t>Kom ihåg att </a:t>
            </a:r>
            <a:r>
              <a:rPr lang="sv-SE" b="1" dirty="0"/>
              <a:t>komma i tid</a:t>
            </a:r>
            <a:r>
              <a:rPr lang="sv-SE" dirty="0"/>
              <a:t> och ta med skor, klubba, glasögon, vattenflaska.</a:t>
            </a:r>
          </a:p>
          <a:p>
            <a:pPr marL="0" indent="0">
              <a:buNone/>
            </a:pPr>
            <a:r>
              <a:rPr lang="sv-SE" b="1" dirty="0">
                <a:highlight>
                  <a:srgbClr val="FFFF00"/>
                </a:highlight>
              </a:rPr>
              <a:t>Helst dusch efter träning- och match i omklädningsrum. Hämta lite senare.</a:t>
            </a:r>
          </a:p>
          <a:p>
            <a:pPr marL="0" indent="0">
              <a:buNone/>
            </a:pPr>
            <a:r>
              <a:rPr lang="sv-SE" b="1" dirty="0">
                <a:highlight>
                  <a:srgbClr val="FFFF00"/>
                </a:highlight>
              </a:rPr>
              <a:t>Kom ihåg handduk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566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9933B0-2C15-ACC9-8E84-3DEEE0B02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Seriespel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15506D-BC3D-8B35-552A-211615145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072423" cy="44862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v-SE" dirty="0"/>
              <a:t>Vårt lag deltar i år i två serier</a:t>
            </a:r>
          </a:p>
          <a:p>
            <a:pPr marL="0" indent="0">
              <a:buNone/>
            </a:pPr>
            <a:r>
              <a:rPr lang="sv-SE" dirty="0"/>
              <a:t>PK4 – Distriktsdomare, utvisningsbås</a:t>
            </a:r>
          </a:p>
          <a:p>
            <a:pPr marL="0" indent="0">
              <a:buNone/>
            </a:pPr>
            <a:r>
              <a:rPr lang="sv-SE" dirty="0"/>
              <a:t>PK5 – Stora mål, utvisning till eget bås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Uppdelning baserad på nivå, ej ålder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Matcher Lördag eller Söndag från och med oktober</a:t>
            </a:r>
          </a:p>
          <a:p>
            <a:pPr marL="0" indent="0">
              <a:buNone/>
            </a:pPr>
            <a:r>
              <a:rPr lang="sv-SE" dirty="0"/>
              <a:t>Hemmamatcher i </a:t>
            </a:r>
            <a:r>
              <a:rPr lang="sv-SE" dirty="0" err="1"/>
              <a:t>Önstahallen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Kallelser skickas ut i så god tid som möjligt – Besvara så fort som möjligt, uppmärksamma sista anmälningstid</a:t>
            </a:r>
          </a:p>
          <a:p>
            <a:pPr marL="0" indent="0">
              <a:buNone/>
            </a:pPr>
            <a:r>
              <a:rPr lang="sv-SE" dirty="0"/>
              <a:t>Samåkning uppmuntras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B42A257-5031-A3C6-782C-750F2827C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675" y="1208937"/>
            <a:ext cx="2779805" cy="251777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18EF3A7-6A62-FBE9-0682-B230836F4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675" y="3933825"/>
            <a:ext cx="3168143" cy="22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1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70E5D4-07BB-977E-A8C5-4AF5ED9F8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Seriematris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1A86CA-321D-87F5-1A9A-1CF8929C2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FA71DFC-844B-5B7E-96C1-7F78818D0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6" y="1825625"/>
            <a:ext cx="11685181" cy="504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89D632-64FA-D5BA-82DB-2E566C4DB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Arrangemang Hemmamatcher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303440-7CAB-157D-C47A-D07D6FA98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2 vuxna i sekretariatet</a:t>
            </a:r>
          </a:p>
          <a:p>
            <a:r>
              <a:rPr lang="sv-SE" dirty="0"/>
              <a:t>Kaffe med fikabröd?</a:t>
            </a:r>
          </a:p>
          <a:p>
            <a:pPr lvl="1"/>
            <a:r>
              <a:rPr lang="sv-SE" dirty="0">
                <a:highlight>
                  <a:srgbClr val="FFFF00"/>
                </a:highlight>
              </a:rPr>
              <a:t>Provar utan tillsvidare</a:t>
            </a:r>
          </a:p>
          <a:p>
            <a:r>
              <a:rPr lang="sv-SE" dirty="0"/>
              <a:t>Uppgifterna tilldelas i rullande schema </a:t>
            </a:r>
          </a:p>
          <a:p>
            <a:pPr lvl="1"/>
            <a:r>
              <a:rPr lang="sv-SE" dirty="0"/>
              <a:t>Kallelseform?</a:t>
            </a:r>
          </a:p>
          <a:p>
            <a:pPr lvl="1"/>
            <a:r>
              <a:rPr lang="sv-SE" dirty="0"/>
              <a:t>Utdelning av uppgifter redan nu?</a:t>
            </a:r>
          </a:p>
          <a:p>
            <a:pPr lvl="1"/>
            <a:r>
              <a:rPr lang="sv-SE" dirty="0">
                <a:highlight>
                  <a:srgbClr val="FFFF00"/>
                </a:highlight>
              </a:rPr>
              <a:t>Delas ut som tidigare veckan innan match</a:t>
            </a:r>
          </a:p>
          <a:p>
            <a:r>
              <a:rPr lang="sv-SE" dirty="0"/>
              <a:t>Funktionärsansvarig?</a:t>
            </a:r>
          </a:p>
          <a:p>
            <a:pPr lvl="1"/>
            <a:r>
              <a:rPr lang="sv-SE" dirty="0">
                <a:highlight>
                  <a:srgbClr val="FFFF00"/>
                </a:highlight>
              </a:rPr>
              <a:t>Henrik tillsvidare</a:t>
            </a:r>
          </a:p>
        </p:txBody>
      </p:sp>
    </p:spTree>
    <p:extLst>
      <p:ext uri="{BB962C8B-B14F-4D97-AF65-F5344CB8AC3E}">
        <p14:creationId xmlns:p14="http://schemas.microsoft.com/office/powerpoint/2010/main" val="1748009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0AA3FF-166C-46EA-E3EB-7627A2DB5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Distriktsmästerskap (DM)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2E4EE4-C244-27D7-A213-99029B57C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NYTT FÖR I ÅR: Alla lag som deltar i seriespel deltar i DM</a:t>
            </a:r>
          </a:p>
          <a:p>
            <a:pPr marL="0" indent="0">
              <a:buNone/>
            </a:pPr>
            <a:endParaRPr lang="sv-SE" dirty="0"/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Assistant" panose="020F0502020204030204" pitchFamily="2" charset="-79"/>
                <a:cs typeface="Assistant" panose="020F0502020204030204" pitchFamily="2" charset="-79"/>
              </a:rPr>
              <a:t>Klasser: Senior, Junior, 2007, 2008, 2009, </a:t>
            </a:r>
            <a:r>
              <a:rPr lang="sv-SE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ssistant" panose="020F0502020204030204" pitchFamily="2" charset="-79"/>
                <a:cs typeface="Assistant" panose="020F0502020204030204" pitchFamily="2" charset="-79"/>
              </a:rPr>
              <a:t>2010, 2011</a:t>
            </a:r>
            <a:r>
              <a:rPr lang="sv-SE" b="0" i="0" dirty="0">
                <a:solidFill>
                  <a:srgbClr val="000000"/>
                </a:solidFill>
                <a:effectLst/>
                <a:latin typeface="Assistant" panose="020F0502020204030204" pitchFamily="2" charset="-79"/>
                <a:cs typeface="Assistant" panose="020F0502020204030204" pitchFamily="2" charset="-79"/>
              </a:rPr>
              <a:t>. (preliminärt)</a:t>
            </a:r>
          </a:p>
          <a:p>
            <a:r>
              <a:rPr lang="sv-SE" dirty="0"/>
              <a:t>P10 får minst ett lag.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•DM Jun/Ung spelas under </a:t>
            </a:r>
            <a:r>
              <a:rPr lang="sv-SE" dirty="0">
                <a:highlight>
                  <a:srgbClr val="FFFF00"/>
                </a:highlight>
              </a:rPr>
              <a:t>vecka 48</a:t>
            </a:r>
            <a:r>
              <a:rPr lang="sv-SE" dirty="0"/>
              <a:t>.</a:t>
            </a:r>
          </a:p>
          <a:p>
            <a:pPr marL="457200" lvl="1" indent="0">
              <a:buNone/>
            </a:pPr>
            <a:r>
              <a:rPr lang="sv-SE" dirty="0"/>
              <a:t>Rönnby avser vara arrangör för en klass – kan behöva funktionärer</a:t>
            </a:r>
          </a:p>
          <a:p>
            <a:pPr marL="0" indent="0">
              <a:buNone/>
            </a:pPr>
            <a:r>
              <a:rPr lang="sv-SE" dirty="0"/>
              <a:t>• DM FESTEN (Finaler) spelas under </a:t>
            </a:r>
            <a:r>
              <a:rPr lang="sv-SE" dirty="0">
                <a:highlight>
                  <a:srgbClr val="FFFF00"/>
                </a:highlight>
              </a:rPr>
              <a:t>Vecka 5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3016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8511FC-F7B6-F675-CCF8-7A363CD68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Förtroendeuppdrag hittills (2022/23)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5DFB6D-21BE-9F86-E367-3DF585DA4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Tränare – David, Magnus och Patrik</a:t>
            </a:r>
          </a:p>
          <a:p>
            <a:r>
              <a:rPr lang="sv-SE" dirty="0"/>
              <a:t>Assisterande tränare – Jonas och Markus</a:t>
            </a:r>
          </a:p>
          <a:p>
            <a:r>
              <a:rPr lang="sv-SE" dirty="0"/>
              <a:t>Lagledare – Henrik</a:t>
            </a:r>
          </a:p>
          <a:p>
            <a:r>
              <a:rPr lang="sv-SE" dirty="0"/>
              <a:t>Kassör - Henrik</a:t>
            </a:r>
          </a:p>
          <a:p>
            <a:r>
              <a:rPr lang="sv-SE" dirty="0"/>
              <a:t>Match-administratör IBIS – Henrik</a:t>
            </a:r>
          </a:p>
          <a:p>
            <a:r>
              <a:rPr lang="sv-SE" dirty="0"/>
              <a:t>Funktionärsansvarig – Henrik</a:t>
            </a:r>
          </a:p>
          <a:p>
            <a:r>
              <a:rPr lang="sv-SE" dirty="0"/>
              <a:t>Kläder och material – Henrik</a:t>
            </a:r>
          </a:p>
          <a:p>
            <a:r>
              <a:rPr lang="sv-SE" dirty="0"/>
              <a:t>RC-försäljning - Anders och nu Marie G </a:t>
            </a:r>
          </a:p>
          <a:p>
            <a:r>
              <a:rPr lang="sv-SE" dirty="0"/>
              <a:t>Bingolottoförsäljning - Magdalena </a:t>
            </a:r>
          </a:p>
          <a:p>
            <a:r>
              <a:rPr lang="sv-SE" dirty="0"/>
              <a:t>Cup-samordnare – Henrik, David, Magnus, m.fl.</a:t>
            </a:r>
          </a:p>
          <a:p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4A78314-38AA-6456-5364-971739AFBBA8}"/>
              </a:ext>
            </a:extLst>
          </p:cNvPr>
          <p:cNvSpPr txBox="1"/>
          <p:nvPr/>
        </p:nvSpPr>
        <p:spPr>
          <a:xfrm>
            <a:off x="7155711" y="4167963"/>
            <a:ext cx="1814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Per Lag-ansvarig?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896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E62C68-3AB2-B1C9-D815-860D5DE02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Övriga arbetsuppgifter för föräldrar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50F799-96C1-F5C6-75AF-4ED0B0BE3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v-SE" dirty="0"/>
              <a:t>Inventering Citygross 31 augusti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dirty="0"/>
              <a:t>- kom! Även senare än 16.00 går. </a:t>
            </a:r>
          </a:p>
          <a:p>
            <a:endParaRPr lang="sv-SE" dirty="0"/>
          </a:p>
          <a:p>
            <a:r>
              <a:rPr lang="sv-SE" dirty="0"/>
              <a:t>Sargvakter SSL-matcher minst 2 gånger – uppgifter tilldelas av lagledningen</a:t>
            </a:r>
          </a:p>
          <a:p>
            <a:pPr lvl="1"/>
            <a:r>
              <a:rPr lang="sv-SE" dirty="0">
                <a:highlight>
                  <a:srgbClr val="FFFF00"/>
                </a:highlight>
              </a:rPr>
              <a:t>Första Lördagen 9 september (Svenska Cupen) för P10 – kallelse kommer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lvl="1"/>
            <a:r>
              <a:rPr lang="sv-SE" dirty="0"/>
              <a:t>Kioskassistenter</a:t>
            </a:r>
          </a:p>
          <a:p>
            <a:pPr lvl="1"/>
            <a:r>
              <a:rPr lang="sv-SE" dirty="0"/>
              <a:t>Speed-</a:t>
            </a:r>
            <a:r>
              <a:rPr lang="sv-SE" dirty="0" err="1"/>
              <a:t>shooting</a:t>
            </a:r>
            <a:endParaRPr lang="sv-SE" dirty="0"/>
          </a:p>
          <a:p>
            <a:pPr lvl="1"/>
            <a:r>
              <a:rPr lang="sv-SE" dirty="0"/>
              <a:t>Lottförsäljning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FE9683B-A51D-BE38-988C-7174EF5A2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770" y="3883025"/>
            <a:ext cx="75533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09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48036</TotalTime>
  <Words>931</Words>
  <Application>Microsoft Office PowerPoint</Application>
  <PresentationFormat>Bredbild</PresentationFormat>
  <Paragraphs>195</Paragraphs>
  <Slides>22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31" baseType="lpstr">
      <vt:lpstr>Arial</vt:lpstr>
      <vt:lpstr>Assistant</vt:lpstr>
      <vt:lpstr>Calibri</vt:lpstr>
      <vt:lpstr>Calibri Light</vt:lpstr>
      <vt:lpstr>NHaasGroteskTXPro-55Rg</vt:lpstr>
      <vt:lpstr>Open Sans</vt:lpstr>
      <vt:lpstr>Wingdings</vt:lpstr>
      <vt:lpstr>Office-tema</vt:lpstr>
      <vt:lpstr>Microsoft Excel-kalkylblad</vt:lpstr>
      <vt:lpstr>Föräldramöte Rönnby IBK P10</vt:lpstr>
      <vt:lpstr>Agenda</vt:lpstr>
      <vt:lpstr>Träningar</vt:lpstr>
      <vt:lpstr>Seriespel</vt:lpstr>
      <vt:lpstr>Seriematris</vt:lpstr>
      <vt:lpstr>Arrangemang Hemmamatcher</vt:lpstr>
      <vt:lpstr>Distriktsmästerskap (DM)</vt:lpstr>
      <vt:lpstr>Förtroendeuppdrag hittills (2022/23)</vt:lpstr>
      <vt:lpstr>Övriga arbetsuppgifter för föräldrar </vt:lpstr>
      <vt:lpstr>Avgifter</vt:lpstr>
      <vt:lpstr>Ekonomi - Lagkassan</vt:lpstr>
      <vt:lpstr>Cuper</vt:lpstr>
      <vt:lpstr>Cup-kalkyl</vt:lpstr>
      <vt:lpstr>PowerPoint-presentation</vt:lpstr>
      <vt:lpstr>Andra aktiviteter</vt:lpstr>
      <vt:lpstr>Licensiering och försäkring</vt:lpstr>
      <vt:lpstr>Match- och träningskläder</vt:lpstr>
      <vt:lpstr>PowerPoint-presentation</vt:lpstr>
      <vt:lpstr>Stödmedlem - Supporters</vt:lpstr>
      <vt:lpstr>Kommunikationskanaler</vt:lpstr>
      <vt:lpstr>Övriga frågor?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Rönnby IBK P10</dc:title>
  <dc:creator>Henrik Jonsson</dc:creator>
  <cp:lastModifiedBy>Henrik Jonsson</cp:lastModifiedBy>
  <cp:revision>19</cp:revision>
  <cp:lastPrinted>2023-08-20T15:33:58Z</cp:lastPrinted>
  <dcterms:created xsi:type="dcterms:W3CDTF">2022-09-04T09:37:20Z</dcterms:created>
  <dcterms:modified xsi:type="dcterms:W3CDTF">2023-09-05T17:55:33Z</dcterms:modified>
</cp:coreProperties>
</file>