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.xml" ContentType="application/vnd.openxmlformats-officedocument.presentationml.notesSlide+xml"/>
  <Override PartName="/ppt/tags/tag83.xml" ContentType="application/vnd.openxmlformats-officedocument.presentationml.tags+xml"/>
  <Override PartName="/ppt/notesSlides/notesSlide2.xml" ContentType="application/vnd.openxmlformats-officedocument.presentationml.notesSlide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tags/tag86.xml" ContentType="application/vnd.openxmlformats-officedocument.presentationml.tags+xml"/>
  <Override PartName="/ppt/notesSlides/notesSlide5.xml" ContentType="application/vnd.openxmlformats-officedocument.presentationml.notesSlide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notesSlides/notesSlide8.xml" ContentType="application/vnd.openxmlformats-officedocument.presentationml.notesSlide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3"/>
    <p:sldMasterId id="2147483975" r:id="rId14"/>
    <p:sldMasterId id="2147484082" r:id="rId15"/>
    <p:sldMasterId id="2147484000" r:id="rId16"/>
    <p:sldMasterId id="2147484009" r:id="rId17"/>
    <p:sldMasterId id="2147484020" r:id="rId18"/>
    <p:sldMasterId id="2147484026" r:id="rId19"/>
    <p:sldMasterId id="2147484051" r:id="rId20"/>
    <p:sldMasterId id="2147484032" r:id="rId21"/>
  </p:sldMasterIdLst>
  <p:notesMasterIdLst>
    <p:notesMasterId r:id="rId34"/>
  </p:notesMasterIdLst>
  <p:handoutMasterIdLst>
    <p:handoutMasterId r:id="rId35"/>
  </p:handoutMasterIdLst>
  <p:sldIdLst>
    <p:sldId id="523" r:id="rId22"/>
    <p:sldId id="521" r:id="rId23"/>
    <p:sldId id="525" r:id="rId24"/>
    <p:sldId id="625" r:id="rId25"/>
    <p:sldId id="624" r:id="rId26"/>
    <p:sldId id="622" r:id="rId27"/>
    <p:sldId id="623" r:id="rId28"/>
    <p:sldId id="626" r:id="rId29"/>
    <p:sldId id="627" r:id="rId30"/>
    <p:sldId id="620" r:id="rId31"/>
    <p:sldId id="621" r:id="rId32"/>
    <p:sldId id="526" r:id="rId33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Boyes" initials="L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B85D7-40CB-4DEB-B373-750D74B9CA6A}" v="76" dt="2023-03-28T14:11:17.34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79404" autoAdjust="0"/>
  </p:normalViewPr>
  <p:slideViewPr>
    <p:cSldViewPr snapToGrid="0">
      <p:cViewPr varScale="1">
        <p:scale>
          <a:sx n="83" d="100"/>
          <a:sy n="83" d="100"/>
        </p:scale>
        <p:origin x="202" y="77"/>
      </p:cViewPr>
      <p:guideLst/>
    </p:cSldViewPr>
  </p:slideViewPr>
  <p:outlineViewPr>
    <p:cViewPr>
      <p:scale>
        <a:sx n="33" d="100"/>
        <a:sy n="33" d="100"/>
      </p:scale>
      <p:origin x="0" y="-38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6"/>
    </p:cViewPr>
  </p:sorter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.xml"/><Relationship Id="rId18" Type="http://schemas.openxmlformats.org/officeDocument/2006/relationships/slideMaster" Target="slideMasters/slideMaster6.xml"/><Relationship Id="rId26" Type="http://schemas.openxmlformats.org/officeDocument/2006/relationships/slide" Target="slides/slide5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9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4.xml"/><Relationship Id="rId20" Type="http://schemas.openxmlformats.org/officeDocument/2006/relationships/slideMaster" Target="slideMasters/slideMaster8.xml"/><Relationship Id="rId29" Type="http://schemas.openxmlformats.org/officeDocument/2006/relationships/slide" Target="slides/slide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3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7.xml"/><Relationship Id="rId31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2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handoutMaster" Target="handoutMasters/handoutMaster1.xml"/><Relationship Id="rId43" Type="http://schemas.microsoft.com/office/2015/10/relationships/revisionInfo" Target="revisionInfo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5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and, Sebastian" userId="b8761605-85c8-4ba3-b676-cb16a27b1aed" providerId="ADAL" clId="{F2559402-F1F8-428D-9981-78C7BFC690CB}"/>
    <pc:docChg chg="undo custSel addSld modSld">
      <pc:chgData name="Strand, Sebastian" userId="b8761605-85c8-4ba3-b676-cb16a27b1aed" providerId="ADAL" clId="{F2559402-F1F8-428D-9981-78C7BFC690CB}" dt="2023-03-23T22:21:23.474" v="551" actId="1076"/>
      <pc:docMkLst>
        <pc:docMk/>
      </pc:docMkLst>
      <pc:sldChg chg="addSp delSp modSp mod modAnim">
        <pc:chgData name="Strand, Sebastian" userId="b8761605-85c8-4ba3-b676-cb16a27b1aed" providerId="ADAL" clId="{F2559402-F1F8-428D-9981-78C7BFC690CB}" dt="2023-03-21T07:51:17.924" v="163"/>
        <pc:sldMkLst>
          <pc:docMk/>
          <pc:sldMk cId="4059128447" sldId="521"/>
        </pc:sldMkLst>
        <pc:spChg chg="mod">
          <ac:chgData name="Strand, Sebastian" userId="b8761605-85c8-4ba3-b676-cb16a27b1aed" providerId="ADAL" clId="{F2559402-F1F8-428D-9981-78C7BFC690CB}" dt="2023-03-21T07:50:09.466" v="154" actId="14100"/>
          <ac:spMkLst>
            <pc:docMk/>
            <pc:sldMk cId="4059128447" sldId="521"/>
            <ac:spMk id="2" creationId="{E57EC69E-B553-46D6-8444-54193EBCA1A9}"/>
          </ac:spMkLst>
        </pc:spChg>
        <pc:spChg chg="mod">
          <ac:chgData name="Strand, Sebastian" userId="b8761605-85c8-4ba3-b676-cb16a27b1aed" providerId="ADAL" clId="{F2559402-F1F8-428D-9981-78C7BFC690CB}" dt="2023-03-21T07:50:22.013" v="155" actId="1076"/>
          <ac:spMkLst>
            <pc:docMk/>
            <pc:sldMk cId="4059128447" sldId="521"/>
            <ac:spMk id="12" creationId="{3038183A-5088-4478-A28D-C8488F7BFA25}"/>
          </ac:spMkLst>
        </pc:spChg>
        <pc:spChg chg="mod">
          <ac:chgData name="Strand, Sebastian" userId="b8761605-85c8-4ba3-b676-cb16a27b1aed" providerId="ADAL" clId="{F2559402-F1F8-428D-9981-78C7BFC690CB}" dt="2023-03-21T07:49:53.454" v="152" actId="1076"/>
          <ac:spMkLst>
            <pc:docMk/>
            <pc:sldMk cId="4059128447" sldId="521"/>
            <ac:spMk id="13" creationId="{55C19436-4D74-41CA-9ADF-FF11BF8AC4A8}"/>
          </ac:spMkLst>
        </pc:spChg>
        <pc:spChg chg="add del mod">
          <ac:chgData name="Strand, Sebastian" userId="b8761605-85c8-4ba3-b676-cb16a27b1aed" providerId="ADAL" clId="{F2559402-F1F8-428D-9981-78C7BFC690CB}" dt="2023-03-21T07:50:36.082" v="159" actId="478"/>
          <ac:spMkLst>
            <pc:docMk/>
            <pc:sldMk cId="4059128447" sldId="521"/>
            <ac:spMk id="24" creationId="{62F428F8-D223-4C7E-B3DC-E12316B0C8FF}"/>
          </ac:spMkLst>
        </pc:spChg>
        <pc:spChg chg="add del mod">
          <ac:chgData name="Strand, Sebastian" userId="b8761605-85c8-4ba3-b676-cb16a27b1aed" providerId="ADAL" clId="{F2559402-F1F8-428D-9981-78C7BFC690CB}" dt="2023-03-21T07:50:39.928" v="160" actId="478"/>
          <ac:spMkLst>
            <pc:docMk/>
            <pc:sldMk cId="4059128447" sldId="521"/>
            <ac:spMk id="25" creationId="{654857FE-49F7-4E33-BF28-694FD5FCCE60}"/>
          </ac:spMkLst>
        </pc:spChg>
      </pc:sldChg>
      <pc:sldChg chg="modSp mod">
        <pc:chgData name="Strand, Sebastian" userId="b8761605-85c8-4ba3-b676-cb16a27b1aed" providerId="ADAL" clId="{F2559402-F1F8-428D-9981-78C7BFC690CB}" dt="2023-03-21T08:06:11.300" v="253"/>
        <pc:sldMkLst>
          <pc:docMk/>
          <pc:sldMk cId="77319793" sldId="523"/>
        </pc:sldMkLst>
        <pc:spChg chg="mod">
          <ac:chgData name="Strand, Sebastian" userId="b8761605-85c8-4ba3-b676-cb16a27b1aed" providerId="ADAL" clId="{F2559402-F1F8-428D-9981-78C7BFC690CB}" dt="2023-03-21T08:06:11.300" v="253"/>
          <ac:spMkLst>
            <pc:docMk/>
            <pc:sldMk cId="77319793" sldId="523"/>
            <ac:spMk id="4" creationId="{CF59B73B-3D1F-4D4D-BFA0-29005E0670FE}"/>
          </ac:spMkLst>
        </pc:spChg>
      </pc:sldChg>
      <pc:sldChg chg="addSp delSp modSp mod delAnim modAnim">
        <pc:chgData name="Strand, Sebastian" userId="b8761605-85c8-4ba3-b676-cb16a27b1aed" providerId="ADAL" clId="{F2559402-F1F8-428D-9981-78C7BFC690CB}" dt="2023-03-23T21:42:55.444" v="358" actId="1076"/>
        <pc:sldMkLst>
          <pc:docMk/>
          <pc:sldMk cId="951132357" sldId="525"/>
        </pc:sldMkLst>
        <pc:spChg chg="mod ord">
          <ac:chgData name="Strand, Sebastian" userId="b8761605-85c8-4ba3-b676-cb16a27b1aed" providerId="ADAL" clId="{F2559402-F1F8-428D-9981-78C7BFC690CB}" dt="2023-03-23T21:40:08.913" v="337" actId="166"/>
          <ac:spMkLst>
            <pc:docMk/>
            <pc:sldMk cId="951132357" sldId="525"/>
            <ac:spMk id="3" creationId="{A4638187-6CB4-4AD2-A296-FA452F1B1728}"/>
          </ac:spMkLst>
        </pc:spChg>
        <pc:spChg chg="mod">
          <ac:chgData name="Strand, Sebastian" userId="b8761605-85c8-4ba3-b676-cb16a27b1aed" providerId="ADAL" clId="{F2559402-F1F8-428D-9981-78C7BFC690CB}" dt="2023-03-23T21:40:52.919" v="348" actId="14100"/>
          <ac:spMkLst>
            <pc:docMk/>
            <pc:sldMk cId="951132357" sldId="525"/>
            <ac:spMk id="4" creationId="{7659836C-C697-4045-8DF5-4E9D558C8487}"/>
          </ac:spMkLst>
        </pc:spChg>
        <pc:spChg chg="mod">
          <ac:chgData name="Strand, Sebastian" userId="b8761605-85c8-4ba3-b676-cb16a27b1aed" providerId="ADAL" clId="{F2559402-F1F8-428D-9981-78C7BFC690CB}" dt="2023-03-23T21:39:52.181" v="333" actId="1076"/>
          <ac:spMkLst>
            <pc:docMk/>
            <pc:sldMk cId="951132357" sldId="525"/>
            <ac:spMk id="9" creationId="{344CC3FC-DC8F-4497-B960-0A746C34D412}"/>
          </ac:spMkLst>
        </pc:spChg>
        <pc:spChg chg="del mod">
          <ac:chgData name="Strand, Sebastian" userId="b8761605-85c8-4ba3-b676-cb16a27b1aed" providerId="ADAL" clId="{F2559402-F1F8-428D-9981-78C7BFC690CB}" dt="2023-03-23T21:38:52.917" v="320" actId="478"/>
          <ac:spMkLst>
            <pc:docMk/>
            <pc:sldMk cId="951132357" sldId="525"/>
            <ac:spMk id="10" creationId="{79AD475C-9540-4904-A44B-75B4A9AE908F}"/>
          </ac:spMkLst>
        </pc:spChg>
        <pc:spChg chg="mod">
          <ac:chgData name="Strand, Sebastian" userId="b8761605-85c8-4ba3-b676-cb16a27b1aed" providerId="ADAL" clId="{F2559402-F1F8-428D-9981-78C7BFC690CB}" dt="2023-03-23T21:39:43.600" v="331" actId="1076"/>
          <ac:spMkLst>
            <pc:docMk/>
            <pc:sldMk cId="951132357" sldId="525"/>
            <ac:spMk id="11" creationId="{3B8E5D4F-7B5F-450C-BDF1-AE2538490EDF}"/>
          </ac:spMkLst>
        </pc:spChg>
        <pc:spChg chg="mod">
          <ac:chgData name="Strand, Sebastian" userId="b8761605-85c8-4ba3-b676-cb16a27b1aed" providerId="ADAL" clId="{F2559402-F1F8-428D-9981-78C7BFC690CB}" dt="2023-03-23T21:42:52.029" v="357" actId="1076"/>
          <ac:spMkLst>
            <pc:docMk/>
            <pc:sldMk cId="951132357" sldId="525"/>
            <ac:spMk id="12" creationId="{0190B99B-8605-4FFE-A447-16E0D2948D8D}"/>
          </ac:spMkLst>
        </pc:spChg>
        <pc:spChg chg="mod">
          <ac:chgData name="Strand, Sebastian" userId="b8761605-85c8-4ba3-b676-cb16a27b1aed" providerId="ADAL" clId="{F2559402-F1F8-428D-9981-78C7BFC690CB}" dt="2023-03-23T21:39:17.327" v="326" actId="1076"/>
          <ac:spMkLst>
            <pc:docMk/>
            <pc:sldMk cId="951132357" sldId="525"/>
            <ac:spMk id="17" creationId="{9F72D8B0-EFF4-4AC1-91F1-D93BD34A10B1}"/>
          </ac:spMkLst>
        </pc:spChg>
        <pc:spChg chg="del mod">
          <ac:chgData name="Strand, Sebastian" userId="b8761605-85c8-4ba3-b676-cb16a27b1aed" providerId="ADAL" clId="{F2559402-F1F8-428D-9981-78C7BFC690CB}" dt="2023-03-23T21:38:43.448" v="319" actId="478"/>
          <ac:spMkLst>
            <pc:docMk/>
            <pc:sldMk cId="951132357" sldId="525"/>
            <ac:spMk id="18" creationId="{81985508-74D0-4B6A-8B80-418076BD4B37}"/>
          </ac:spMkLst>
        </pc:spChg>
        <pc:spChg chg="del mod">
          <ac:chgData name="Strand, Sebastian" userId="b8761605-85c8-4ba3-b676-cb16a27b1aed" providerId="ADAL" clId="{F2559402-F1F8-428D-9981-78C7BFC690CB}" dt="2023-03-23T21:39:32.321" v="330" actId="478"/>
          <ac:spMkLst>
            <pc:docMk/>
            <pc:sldMk cId="951132357" sldId="525"/>
            <ac:spMk id="19" creationId="{CC679DFF-B57E-4B74-9824-0D18B4B369F9}"/>
          </ac:spMkLst>
        </pc:spChg>
        <pc:spChg chg="del mod">
          <ac:chgData name="Strand, Sebastian" userId="b8761605-85c8-4ba3-b676-cb16a27b1aed" providerId="ADAL" clId="{F2559402-F1F8-428D-9981-78C7BFC690CB}" dt="2023-03-23T21:39:13.219" v="325" actId="478"/>
          <ac:spMkLst>
            <pc:docMk/>
            <pc:sldMk cId="951132357" sldId="525"/>
            <ac:spMk id="20" creationId="{6F84E95E-4134-48F9-A003-CBBC2AFC2A60}"/>
          </ac:spMkLst>
        </pc:spChg>
        <pc:spChg chg="mod">
          <ac:chgData name="Strand, Sebastian" userId="b8761605-85c8-4ba3-b676-cb16a27b1aed" providerId="ADAL" clId="{F2559402-F1F8-428D-9981-78C7BFC690CB}" dt="2023-03-23T21:42:55.444" v="358" actId="1076"/>
          <ac:spMkLst>
            <pc:docMk/>
            <pc:sldMk cId="951132357" sldId="525"/>
            <ac:spMk id="21" creationId="{DD0C293F-BF1F-441D-A19C-0CAD962B9E69}"/>
          </ac:spMkLst>
        </pc:spChg>
        <pc:spChg chg="add del mod">
          <ac:chgData name="Strand, Sebastian" userId="b8761605-85c8-4ba3-b676-cb16a27b1aed" providerId="ADAL" clId="{F2559402-F1F8-428D-9981-78C7BFC690CB}" dt="2023-03-23T21:22:10.676" v="255" actId="478"/>
          <ac:spMkLst>
            <pc:docMk/>
            <pc:sldMk cId="951132357" sldId="525"/>
            <ac:spMk id="23" creationId="{D53D5265-C052-438F-9141-7CB259B6CAB0}"/>
          </ac:spMkLst>
        </pc:spChg>
        <pc:spChg chg="add del mod">
          <ac:chgData name="Strand, Sebastian" userId="b8761605-85c8-4ba3-b676-cb16a27b1aed" providerId="ADAL" clId="{F2559402-F1F8-428D-9981-78C7BFC690CB}" dt="2023-03-23T21:38:29.262" v="316" actId="478"/>
          <ac:spMkLst>
            <pc:docMk/>
            <pc:sldMk cId="951132357" sldId="525"/>
            <ac:spMk id="24" creationId="{A304F083-B84D-4B80-9B7B-8F687093369F}"/>
          </ac:spMkLst>
        </pc:spChg>
        <pc:picChg chg="add del mod">
          <ac:chgData name="Strand, Sebastian" userId="b8761605-85c8-4ba3-b676-cb16a27b1aed" providerId="ADAL" clId="{F2559402-F1F8-428D-9981-78C7BFC690CB}" dt="2023-03-23T21:32:21.225" v="279" actId="21"/>
          <ac:picMkLst>
            <pc:docMk/>
            <pc:sldMk cId="951132357" sldId="525"/>
            <ac:picMk id="2" creationId="{DC08754A-0CB4-4B72-A3C7-FFDC9FDF0456}"/>
          </ac:picMkLst>
        </pc:picChg>
        <pc:picChg chg="add del mod">
          <ac:chgData name="Strand, Sebastian" userId="b8761605-85c8-4ba3-b676-cb16a27b1aed" providerId="ADAL" clId="{F2559402-F1F8-428D-9981-78C7BFC690CB}" dt="2023-03-23T21:38:20.936" v="315" actId="478"/>
          <ac:picMkLst>
            <pc:docMk/>
            <pc:sldMk cId="951132357" sldId="525"/>
            <ac:picMk id="26" creationId="{FC0CC7C6-B23C-4DE4-9D36-CAE41C1834BE}"/>
          </ac:picMkLst>
        </pc:picChg>
      </pc:sldChg>
      <pc:sldChg chg="delSp modSp mod delAnim">
        <pc:chgData name="Strand, Sebastian" userId="b8761605-85c8-4ba3-b676-cb16a27b1aed" providerId="ADAL" clId="{F2559402-F1F8-428D-9981-78C7BFC690CB}" dt="2023-03-23T22:21:23.474" v="551" actId="1076"/>
        <pc:sldMkLst>
          <pc:docMk/>
          <pc:sldMk cId="821901774" sldId="620"/>
        </pc:sldMkLst>
        <pc:spChg chg="mod">
          <ac:chgData name="Strand, Sebastian" userId="b8761605-85c8-4ba3-b676-cb16a27b1aed" providerId="ADAL" clId="{F2559402-F1F8-428D-9981-78C7BFC690CB}" dt="2023-03-23T22:21:23.474" v="551" actId="1076"/>
          <ac:spMkLst>
            <pc:docMk/>
            <pc:sldMk cId="821901774" sldId="620"/>
            <ac:spMk id="17" creationId="{9D8E0335-3F5B-4D08-97C9-A8FED2DFC17F}"/>
          </ac:spMkLst>
        </pc:spChg>
        <pc:spChg chg="mod">
          <ac:chgData name="Strand, Sebastian" userId="b8761605-85c8-4ba3-b676-cb16a27b1aed" providerId="ADAL" clId="{F2559402-F1F8-428D-9981-78C7BFC690CB}" dt="2023-03-23T22:20:35.665" v="543" actId="1076"/>
          <ac:spMkLst>
            <pc:docMk/>
            <pc:sldMk cId="821901774" sldId="620"/>
            <ac:spMk id="18" creationId="{A0486832-7240-4383-A360-2D1FBE7CE2A6}"/>
          </ac:spMkLst>
        </pc:spChg>
        <pc:spChg chg="mod">
          <ac:chgData name="Strand, Sebastian" userId="b8761605-85c8-4ba3-b676-cb16a27b1aed" providerId="ADAL" clId="{F2559402-F1F8-428D-9981-78C7BFC690CB}" dt="2023-03-23T22:19:39.564" v="541" actId="14100"/>
          <ac:spMkLst>
            <pc:docMk/>
            <pc:sldMk cId="821901774" sldId="620"/>
            <ac:spMk id="19" creationId="{C91799AA-1CD5-411A-90D5-54E6F40F14F0}"/>
          </ac:spMkLst>
        </pc:spChg>
        <pc:spChg chg="del">
          <ac:chgData name="Strand, Sebastian" userId="b8761605-85c8-4ba3-b676-cb16a27b1aed" providerId="ADAL" clId="{F2559402-F1F8-428D-9981-78C7BFC690CB}" dt="2023-03-23T22:15:03.285" v="483" actId="21"/>
          <ac:spMkLst>
            <pc:docMk/>
            <pc:sldMk cId="821901774" sldId="620"/>
            <ac:spMk id="20" creationId="{CF26AF00-A817-4EC0-A382-672822FFF351}"/>
          </ac:spMkLst>
        </pc:spChg>
        <pc:spChg chg="mod">
          <ac:chgData name="Strand, Sebastian" userId="b8761605-85c8-4ba3-b676-cb16a27b1aed" providerId="ADAL" clId="{F2559402-F1F8-428D-9981-78C7BFC690CB}" dt="2023-03-23T22:20:49.504" v="546" actId="14100"/>
          <ac:spMkLst>
            <pc:docMk/>
            <pc:sldMk cId="821901774" sldId="620"/>
            <ac:spMk id="21" creationId="{6540E990-22BF-440C-9902-6B6744521C51}"/>
          </ac:spMkLst>
        </pc:spChg>
        <pc:spChg chg="del">
          <ac:chgData name="Strand, Sebastian" userId="b8761605-85c8-4ba3-b676-cb16a27b1aed" providerId="ADAL" clId="{F2559402-F1F8-428D-9981-78C7BFC690CB}" dt="2023-03-23T22:20:32.807" v="542" actId="478"/>
          <ac:spMkLst>
            <pc:docMk/>
            <pc:sldMk cId="821901774" sldId="620"/>
            <ac:spMk id="23" creationId="{4BAE826C-9F19-42B6-AA84-EA1E8CF56C94}"/>
          </ac:spMkLst>
        </pc:spChg>
      </pc:sldChg>
      <pc:sldChg chg="addSp modSp mod modAnim">
        <pc:chgData name="Strand, Sebastian" userId="b8761605-85c8-4ba3-b676-cb16a27b1aed" providerId="ADAL" clId="{F2559402-F1F8-428D-9981-78C7BFC690CB}" dt="2023-03-23T22:02:18.002" v="453" actId="20577"/>
        <pc:sldMkLst>
          <pc:docMk/>
          <pc:sldMk cId="4291542918" sldId="622"/>
        </pc:sldMkLst>
        <pc:spChg chg="mod">
          <ac:chgData name="Strand, Sebastian" userId="b8761605-85c8-4ba3-b676-cb16a27b1aed" providerId="ADAL" clId="{F2559402-F1F8-428D-9981-78C7BFC690CB}" dt="2023-03-23T22:02:18.002" v="453" actId="20577"/>
          <ac:spMkLst>
            <pc:docMk/>
            <pc:sldMk cId="4291542918" sldId="622"/>
            <ac:spMk id="3" creationId="{A4638187-6CB4-4AD2-A296-FA452F1B1728}"/>
          </ac:spMkLst>
        </pc:spChg>
        <pc:spChg chg="mod">
          <ac:chgData name="Strand, Sebastian" userId="b8761605-85c8-4ba3-b676-cb16a27b1aed" providerId="ADAL" clId="{F2559402-F1F8-428D-9981-78C7BFC690CB}" dt="2023-03-21T07:57:08.614" v="169" actId="1076"/>
          <ac:spMkLst>
            <pc:docMk/>
            <pc:sldMk cId="4291542918" sldId="622"/>
            <ac:spMk id="9" creationId="{344CC3FC-DC8F-4497-B960-0A746C34D412}"/>
          </ac:spMkLst>
        </pc:spChg>
        <pc:spChg chg="mod">
          <ac:chgData name="Strand, Sebastian" userId="b8761605-85c8-4ba3-b676-cb16a27b1aed" providerId="ADAL" clId="{F2559402-F1F8-428D-9981-78C7BFC690CB}" dt="2023-03-21T07:58:22.069" v="250" actId="1076"/>
          <ac:spMkLst>
            <pc:docMk/>
            <pc:sldMk cId="4291542918" sldId="622"/>
            <ac:spMk id="13" creationId="{FEB2ECBF-6D1F-471C-B366-1F3CA06282CD}"/>
          </ac:spMkLst>
        </pc:spChg>
        <pc:spChg chg="mod">
          <ac:chgData name="Strand, Sebastian" userId="b8761605-85c8-4ba3-b676-cb16a27b1aed" providerId="ADAL" clId="{F2559402-F1F8-428D-9981-78C7BFC690CB}" dt="2023-03-21T07:57:23.823" v="172" actId="207"/>
          <ac:spMkLst>
            <pc:docMk/>
            <pc:sldMk cId="4291542918" sldId="622"/>
            <ac:spMk id="22" creationId="{5F1E418C-B813-472C-B185-7063BF64104E}"/>
          </ac:spMkLst>
        </pc:spChg>
        <pc:spChg chg="mod">
          <ac:chgData name="Strand, Sebastian" userId="b8761605-85c8-4ba3-b676-cb16a27b1aed" providerId="ADAL" clId="{F2559402-F1F8-428D-9981-78C7BFC690CB}" dt="2023-03-21T07:55:33.159" v="167" actId="20577"/>
          <ac:spMkLst>
            <pc:docMk/>
            <pc:sldMk cId="4291542918" sldId="622"/>
            <ac:spMk id="23" creationId="{EAA0E744-CAD6-4AF9-A9B7-ADE66305F9B5}"/>
          </ac:spMkLst>
        </pc:spChg>
        <pc:spChg chg="mod">
          <ac:chgData name="Strand, Sebastian" userId="b8761605-85c8-4ba3-b676-cb16a27b1aed" providerId="ADAL" clId="{F2559402-F1F8-428D-9981-78C7BFC690CB}" dt="2023-03-21T07:55:37.091" v="168" actId="20577"/>
          <ac:spMkLst>
            <pc:docMk/>
            <pc:sldMk cId="4291542918" sldId="622"/>
            <ac:spMk id="24" creationId="{B6DF0167-6CEC-425D-A01E-A719889F5078}"/>
          </ac:spMkLst>
        </pc:spChg>
        <pc:spChg chg="add mod">
          <ac:chgData name="Strand, Sebastian" userId="b8761605-85c8-4ba3-b676-cb16a27b1aed" providerId="ADAL" clId="{F2559402-F1F8-428D-9981-78C7BFC690CB}" dt="2023-03-21T07:57:41.400" v="175" actId="1076"/>
          <ac:spMkLst>
            <pc:docMk/>
            <pc:sldMk cId="4291542918" sldId="622"/>
            <ac:spMk id="25" creationId="{7CC1770A-C7B6-4FF2-80F6-ED678F391C2F}"/>
          </ac:spMkLst>
        </pc:spChg>
      </pc:sldChg>
      <pc:sldChg chg="addSp delSp modSp mod delAnim modAnim">
        <pc:chgData name="Strand, Sebastian" userId="b8761605-85c8-4ba3-b676-cb16a27b1aed" providerId="ADAL" clId="{F2559402-F1F8-428D-9981-78C7BFC690CB}" dt="2023-03-23T22:18:53.117" v="536" actId="115"/>
        <pc:sldMkLst>
          <pc:docMk/>
          <pc:sldMk cId="1168019351" sldId="623"/>
        </pc:sldMkLst>
        <pc:spChg chg="mod">
          <ac:chgData name="Strand, Sebastian" userId="b8761605-85c8-4ba3-b676-cb16a27b1aed" providerId="ADAL" clId="{F2559402-F1F8-428D-9981-78C7BFC690CB}" dt="2023-03-23T21:55:05.680" v="433" actId="27636"/>
          <ac:spMkLst>
            <pc:docMk/>
            <pc:sldMk cId="1168019351" sldId="623"/>
            <ac:spMk id="3" creationId="{A4638187-6CB4-4AD2-A296-FA452F1B1728}"/>
          </ac:spMkLst>
        </pc:spChg>
        <pc:spChg chg="mod">
          <ac:chgData name="Strand, Sebastian" userId="b8761605-85c8-4ba3-b676-cb16a27b1aed" providerId="ADAL" clId="{F2559402-F1F8-428D-9981-78C7BFC690CB}" dt="2023-03-23T21:55:15.240" v="436" actId="255"/>
          <ac:spMkLst>
            <pc:docMk/>
            <pc:sldMk cId="1168019351" sldId="623"/>
            <ac:spMk id="9" creationId="{344CC3FC-DC8F-4497-B960-0A746C34D412}"/>
          </ac:spMkLst>
        </pc:spChg>
        <pc:spChg chg="mod">
          <ac:chgData name="Strand, Sebastian" userId="b8761605-85c8-4ba3-b676-cb16a27b1aed" providerId="ADAL" clId="{F2559402-F1F8-428D-9981-78C7BFC690CB}" dt="2023-03-23T21:54:46.555" v="428" actId="1076"/>
          <ac:spMkLst>
            <pc:docMk/>
            <pc:sldMk cId="1168019351" sldId="623"/>
            <ac:spMk id="11" creationId="{B9CAA10D-A4BB-43FC-8C6B-7D26D0297ECC}"/>
          </ac:spMkLst>
        </pc:spChg>
        <pc:spChg chg="mod">
          <ac:chgData name="Strand, Sebastian" userId="b8761605-85c8-4ba3-b676-cb16a27b1aed" providerId="ADAL" clId="{F2559402-F1F8-428D-9981-78C7BFC690CB}" dt="2023-03-23T22:02:35.018" v="455" actId="1076"/>
          <ac:spMkLst>
            <pc:docMk/>
            <pc:sldMk cId="1168019351" sldId="623"/>
            <ac:spMk id="13" creationId="{FEB2ECBF-6D1F-471C-B366-1F3CA06282CD}"/>
          </ac:spMkLst>
        </pc:spChg>
        <pc:spChg chg="del mod">
          <ac:chgData name="Strand, Sebastian" userId="b8761605-85c8-4ba3-b676-cb16a27b1aed" providerId="ADAL" clId="{F2559402-F1F8-428D-9981-78C7BFC690CB}" dt="2023-03-23T21:53:15.090" v="409" actId="478"/>
          <ac:spMkLst>
            <pc:docMk/>
            <pc:sldMk cId="1168019351" sldId="623"/>
            <ac:spMk id="15" creationId="{0794E21D-C899-4420-924A-2B38D36B9AFF}"/>
          </ac:spMkLst>
        </pc:spChg>
        <pc:spChg chg="add mod">
          <ac:chgData name="Strand, Sebastian" userId="b8761605-85c8-4ba3-b676-cb16a27b1aed" providerId="ADAL" clId="{F2559402-F1F8-428D-9981-78C7BFC690CB}" dt="2023-03-23T22:18:35.459" v="534" actId="113"/>
          <ac:spMkLst>
            <pc:docMk/>
            <pc:sldMk cId="1168019351" sldId="623"/>
            <ac:spMk id="16" creationId="{8869087C-3A61-444B-8E65-21F04D86B306}"/>
          </ac:spMkLst>
        </pc:spChg>
        <pc:spChg chg="mod">
          <ac:chgData name="Strand, Sebastian" userId="b8761605-85c8-4ba3-b676-cb16a27b1aed" providerId="ADAL" clId="{F2559402-F1F8-428D-9981-78C7BFC690CB}" dt="2023-03-23T21:54:59.191" v="431" actId="1076"/>
          <ac:spMkLst>
            <pc:docMk/>
            <pc:sldMk cId="1168019351" sldId="623"/>
            <ac:spMk id="17" creationId="{9F72D8B0-EFF4-4AC1-91F1-D93BD34A10B1}"/>
          </ac:spMkLst>
        </pc:spChg>
        <pc:spChg chg="mod">
          <ac:chgData name="Strand, Sebastian" userId="b8761605-85c8-4ba3-b676-cb16a27b1aed" providerId="ADAL" clId="{F2559402-F1F8-428D-9981-78C7BFC690CB}" dt="2023-03-23T22:18:53.117" v="536" actId="115"/>
          <ac:spMkLst>
            <pc:docMk/>
            <pc:sldMk cId="1168019351" sldId="623"/>
            <ac:spMk id="22" creationId="{5F1E418C-B813-472C-B185-7063BF64104E}"/>
          </ac:spMkLst>
        </pc:spChg>
        <pc:spChg chg="mod">
          <ac:chgData name="Strand, Sebastian" userId="b8761605-85c8-4ba3-b676-cb16a27b1aed" providerId="ADAL" clId="{F2559402-F1F8-428D-9981-78C7BFC690CB}" dt="2023-03-23T21:54:42.518" v="427" actId="14100"/>
          <ac:spMkLst>
            <pc:docMk/>
            <pc:sldMk cId="1168019351" sldId="623"/>
            <ac:spMk id="23" creationId="{EAA0E744-CAD6-4AF9-A9B7-ADE66305F9B5}"/>
          </ac:spMkLst>
        </pc:spChg>
        <pc:spChg chg="mod">
          <ac:chgData name="Strand, Sebastian" userId="b8761605-85c8-4ba3-b676-cb16a27b1aed" providerId="ADAL" clId="{F2559402-F1F8-428D-9981-78C7BFC690CB}" dt="2023-03-23T22:16:12.642" v="491" actId="1076"/>
          <ac:spMkLst>
            <pc:docMk/>
            <pc:sldMk cId="1168019351" sldId="623"/>
            <ac:spMk id="24" creationId="{B6DF0167-6CEC-425D-A01E-A719889F5078}"/>
          </ac:spMkLst>
        </pc:spChg>
        <pc:picChg chg="del">
          <ac:chgData name="Strand, Sebastian" userId="b8761605-85c8-4ba3-b676-cb16a27b1aed" providerId="ADAL" clId="{F2559402-F1F8-428D-9981-78C7BFC690CB}" dt="2023-03-21T07:28:36.675" v="8" actId="478"/>
          <ac:picMkLst>
            <pc:docMk/>
            <pc:sldMk cId="1168019351" sldId="623"/>
            <ac:picMk id="5" creationId="{D1C25AD7-D5AB-4A9C-8F2D-2790BD20457C}"/>
          </ac:picMkLst>
        </pc:picChg>
        <pc:picChg chg="add del mod">
          <ac:chgData name="Strand, Sebastian" userId="b8761605-85c8-4ba3-b676-cb16a27b1aed" providerId="ADAL" clId="{F2559402-F1F8-428D-9981-78C7BFC690CB}" dt="2023-03-23T21:52:31.222" v="404" actId="21"/>
          <ac:picMkLst>
            <pc:docMk/>
            <pc:sldMk cId="1168019351" sldId="623"/>
            <ac:picMk id="14" creationId="{31655643-8829-4C10-84D2-277FC21163AC}"/>
          </ac:picMkLst>
        </pc:picChg>
      </pc:sldChg>
      <pc:sldChg chg="addSp delSp modSp new mod modAnim">
        <pc:chgData name="Strand, Sebastian" userId="b8761605-85c8-4ba3-b676-cb16a27b1aed" providerId="ADAL" clId="{F2559402-F1F8-428D-9981-78C7BFC690CB}" dt="2023-03-23T22:00:27.824" v="444" actId="14100"/>
        <pc:sldMkLst>
          <pc:docMk/>
          <pc:sldMk cId="801088207" sldId="624"/>
        </pc:sldMkLst>
        <pc:spChg chg="del mod">
          <ac:chgData name="Strand, Sebastian" userId="b8761605-85c8-4ba3-b676-cb16a27b1aed" providerId="ADAL" clId="{F2559402-F1F8-428D-9981-78C7BFC690CB}" dt="2023-03-23T21:33:12.816" v="289" actId="478"/>
          <ac:spMkLst>
            <pc:docMk/>
            <pc:sldMk cId="801088207" sldId="624"/>
            <ac:spMk id="2" creationId="{3F4FAA2E-0945-4DB2-ADB0-5261E4AB755E}"/>
          </ac:spMkLst>
        </pc:spChg>
        <pc:spChg chg="del">
          <ac:chgData name="Strand, Sebastian" userId="b8761605-85c8-4ba3-b676-cb16a27b1aed" providerId="ADAL" clId="{F2559402-F1F8-428D-9981-78C7BFC690CB}" dt="2023-03-23T21:32:05.314" v="276" actId="478"/>
          <ac:spMkLst>
            <pc:docMk/>
            <pc:sldMk cId="801088207" sldId="624"/>
            <ac:spMk id="3" creationId="{873B3F29-136C-4E23-BF20-69F85CEEB5E7}"/>
          </ac:spMkLst>
        </pc:spChg>
        <pc:spChg chg="del">
          <ac:chgData name="Strand, Sebastian" userId="b8761605-85c8-4ba3-b676-cb16a27b1aed" providerId="ADAL" clId="{F2559402-F1F8-428D-9981-78C7BFC690CB}" dt="2023-03-23T21:32:11.625" v="278" actId="478"/>
          <ac:spMkLst>
            <pc:docMk/>
            <pc:sldMk cId="801088207" sldId="624"/>
            <ac:spMk id="4" creationId="{2D395B52-0E14-45B7-ABA6-74E4ADF526CD}"/>
          </ac:spMkLst>
        </pc:spChg>
        <pc:spChg chg="del">
          <ac:chgData name="Strand, Sebastian" userId="b8761605-85c8-4ba3-b676-cb16a27b1aed" providerId="ADAL" clId="{F2559402-F1F8-428D-9981-78C7BFC690CB}" dt="2023-03-23T21:32:08.516" v="277" actId="478"/>
          <ac:spMkLst>
            <pc:docMk/>
            <pc:sldMk cId="801088207" sldId="624"/>
            <ac:spMk id="6" creationId="{47FEAA27-EDAE-4CA3-8786-629759ACF4A5}"/>
          </ac:spMkLst>
        </pc:spChg>
        <pc:picChg chg="add mod">
          <ac:chgData name="Strand, Sebastian" userId="b8761605-85c8-4ba3-b676-cb16a27b1aed" providerId="ADAL" clId="{F2559402-F1F8-428D-9981-78C7BFC690CB}" dt="2023-03-23T22:00:27.824" v="444" actId="14100"/>
          <ac:picMkLst>
            <pc:docMk/>
            <pc:sldMk cId="801088207" sldId="624"/>
            <ac:picMk id="7" creationId="{395C850D-3D82-4220-9EBA-A6EC493E6271}"/>
          </ac:picMkLst>
        </pc:picChg>
      </pc:sldChg>
      <pc:sldChg chg="addSp delSp modSp add mod delAnim modAnim">
        <pc:chgData name="Strand, Sebastian" userId="b8761605-85c8-4ba3-b676-cb16a27b1aed" providerId="ADAL" clId="{F2559402-F1F8-428D-9981-78C7BFC690CB}" dt="2023-03-23T22:09:52.001" v="482"/>
        <pc:sldMkLst>
          <pc:docMk/>
          <pc:sldMk cId="2374122737" sldId="625"/>
        </pc:sldMkLst>
        <pc:spChg chg="del">
          <ac:chgData name="Strand, Sebastian" userId="b8761605-85c8-4ba3-b676-cb16a27b1aed" providerId="ADAL" clId="{F2559402-F1F8-428D-9981-78C7BFC690CB}" dt="2023-03-23T21:43:02.621" v="359" actId="478"/>
          <ac:spMkLst>
            <pc:docMk/>
            <pc:sldMk cId="2374122737" sldId="625"/>
            <ac:spMk id="3" creationId="{A4638187-6CB4-4AD2-A296-FA452F1B1728}"/>
          </ac:spMkLst>
        </pc:spChg>
        <pc:spChg chg="mod">
          <ac:chgData name="Strand, Sebastian" userId="b8761605-85c8-4ba3-b676-cb16a27b1aed" providerId="ADAL" clId="{F2559402-F1F8-428D-9981-78C7BFC690CB}" dt="2023-03-23T21:43:49.701" v="371" actId="20577"/>
          <ac:spMkLst>
            <pc:docMk/>
            <pc:sldMk cId="2374122737" sldId="625"/>
            <ac:spMk id="4" creationId="{7659836C-C697-4045-8DF5-4E9D558C8487}"/>
          </ac:spMkLst>
        </pc:spChg>
        <pc:spChg chg="del">
          <ac:chgData name="Strand, Sebastian" userId="b8761605-85c8-4ba3-b676-cb16a27b1aed" providerId="ADAL" clId="{F2559402-F1F8-428D-9981-78C7BFC690CB}" dt="2023-03-23T21:43:05.438" v="360" actId="478"/>
          <ac:spMkLst>
            <pc:docMk/>
            <pc:sldMk cId="2374122737" sldId="625"/>
            <ac:spMk id="9" creationId="{344CC3FC-DC8F-4497-B960-0A746C34D412}"/>
          </ac:spMkLst>
        </pc:spChg>
        <pc:spChg chg="mod">
          <ac:chgData name="Strand, Sebastian" userId="b8761605-85c8-4ba3-b676-cb16a27b1aed" providerId="ADAL" clId="{F2559402-F1F8-428D-9981-78C7BFC690CB}" dt="2023-03-23T22:08:32.934" v="469" actId="1076"/>
          <ac:spMkLst>
            <pc:docMk/>
            <pc:sldMk cId="2374122737" sldId="625"/>
            <ac:spMk id="10" creationId="{79AD475C-9540-4904-A44B-75B4A9AE908F}"/>
          </ac:spMkLst>
        </pc:spChg>
        <pc:spChg chg="del">
          <ac:chgData name="Strand, Sebastian" userId="b8761605-85c8-4ba3-b676-cb16a27b1aed" providerId="ADAL" clId="{F2559402-F1F8-428D-9981-78C7BFC690CB}" dt="2023-03-23T21:43:08.619" v="361" actId="478"/>
          <ac:spMkLst>
            <pc:docMk/>
            <pc:sldMk cId="2374122737" sldId="625"/>
            <ac:spMk id="11" creationId="{3B8E5D4F-7B5F-450C-BDF1-AE2538490EDF}"/>
          </ac:spMkLst>
        </pc:spChg>
        <pc:spChg chg="del">
          <ac:chgData name="Strand, Sebastian" userId="b8761605-85c8-4ba3-b676-cb16a27b1aed" providerId="ADAL" clId="{F2559402-F1F8-428D-9981-78C7BFC690CB}" dt="2023-03-23T21:43:41.324" v="363" actId="478"/>
          <ac:spMkLst>
            <pc:docMk/>
            <pc:sldMk cId="2374122737" sldId="625"/>
            <ac:spMk id="12" creationId="{0190B99B-8605-4FFE-A447-16E0D2948D8D}"/>
          </ac:spMkLst>
        </pc:spChg>
        <pc:spChg chg="mod">
          <ac:chgData name="Strand, Sebastian" userId="b8761605-85c8-4ba3-b676-cb16a27b1aed" providerId="ADAL" clId="{F2559402-F1F8-428D-9981-78C7BFC690CB}" dt="2023-03-23T22:08:51.716" v="471" actId="20577"/>
          <ac:spMkLst>
            <pc:docMk/>
            <pc:sldMk cId="2374122737" sldId="625"/>
            <ac:spMk id="18" creationId="{81985508-74D0-4B6A-8B80-418076BD4B37}"/>
          </ac:spMkLst>
        </pc:spChg>
        <pc:spChg chg="mod">
          <ac:chgData name="Strand, Sebastian" userId="b8761605-85c8-4ba3-b676-cb16a27b1aed" providerId="ADAL" clId="{F2559402-F1F8-428D-9981-78C7BFC690CB}" dt="2023-03-23T22:09:09.464" v="475" actId="14100"/>
          <ac:spMkLst>
            <pc:docMk/>
            <pc:sldMk cId="2374122737" sldId="625"/>
            <ac:spMk id="19" creationId="{CC679DFF-B57E-4B74-9824-0D18B4B369F9}"/>
          </ac:spMkLst>
        </pc:spChg>
        <pc:spChg chg="mod">
          <ac:chgData name="Strand, Sebastian" userId="b8761605-85c8-4ba3-b676-cb16a27b1aed" providerId="ADAL" clId="{F2559402-F1F8-428D-9981-78C7BFC690CB}" dt="2023-03-23T22:09:26.418" v="477" actId="14100"/>
          <ac:spMkLst>
            <pc:docMk/>
            <pc:sldMk cId="2374122737" sldId="625"/>
            <ac:spMk id="20" creationId="{6F84E95E-4134-48F9-A003-CBBC2AFC2A60}"/>
          </ac:spMkLst>
        </pc:spChg>
        <pc:spChg chg="del">
          <ac:chgData name="Strand, Sebastian" userId="b8761605-85c8-4ba3-b676-cb16a27b1aed" providerId="ADAL" clId="{F2559402-F1F8-428D-9981-78C7BFC690CB}" dt="2023-03-23T21:44:05.509" v="372" actId="478"/>
          <ac:spMkLst>
            <pc:docMk/>
            <pc:sldMk cId="2374122737" sldId="625"/>
            <ac:spMk id="21" creationId="{DD0C293F-BF1F-441D-A19C-0CAD962B9E69}"/>
          </ac:spMkLst>
        </pc:spChg>
        <pc:spChg chg="mod">
          <ac:chgData name="Strand, Sebastian" userId="b8761605-85c8-4ba3-b676-cb16a27b1aed" providerId="ADAL" clId="{F2559402-F1F8-428D-9981-78C7BFC690CB}" dt="2023-03-23T22:08:37.521" v="470" actId="1076"/>
          <ac:spMkLst>
            <pc:docMk/>
            <pc:sldMk cId="2374122737" sldId="625"/>
            <ac:spMk id="24" creationId="{A304F083-B84D-4B80-9B7B-8F687093369F}"/>
          </ac:spMkLst>
        </pc:spChg>
        <pc:picChg chg="add mod">
          <ac:chgData name="Strand, Sebastian" userId="b8761605-85c8-4ba3-b676-cb16a27b1aed" providerId="ADAL" clId="{F2559402-F1F8-428D-9981-78C7BFC690CB}" dt="2023-03-23T22:09:32.064" v="478" actId="14100"/>
          <ac:picMkLst>
            <pc:docMk/>
            <pc:sldMk cId="2374122737" sldId="625"/>
            <ac:picMk id="5" creationId="{08C404AF-CE37-47B8-871C-5737D16A9819}"/>
          </ac:picMkLst>
        </pc:picChg>
        <pc:picChg chg="add mod">
          <ac:chgData name="Strand, Sebastian" userId="b8761605-85c8-4ba3-b676-cb16a27b1aed" providerId="ADAL" clId="{F2559402-F1F8-428D-9981-78C7BFC690CB}" dt="2023-03-23T22:09:47.857" v="481" actId="1076"/>
          <ac:picMkLst>
            <pc:docMk/>
            <pc:sldMk cId="2374122737" sldId="625"/>
            <ac:picMk id="8" creationId="{165E3390-23A5-4272-96A7-A490F613E839}"/>
          </ac:picMkLst>
        </pc:picChg>
        <pc:picChg chg="mod">
          <ac:chgData name="Strand, Sebastian" userId="b8761605-85c8-4ba3-b676-cb16a27b1aed" providerId="ADAL" clId="{F2559402-F1F8-428D-9981-78C7BFC690CB}" dt="2023-03-23T21:48:31.638" v="392" actId="1076"/>
          <ac:picMkLst>
            <pc:docMk/>
            <pc:sldMk cId="2374122737" sldId="625"/>
            <ac:picMk id="26" creationId="{FC0CC7C6-B23C-4DE4-9D36-CAE41C1834BE}"/>
          </ac:picMkLst>
        </pc:picChg>
      </pc:sldChg>
      <pc:sldChg chg="addSp delSp modSp new mod delAnim modAnim">
        <pc:chgData name="Strand, Sebastian" userId="b8761605-85c8-4ba3-b676-cb16a27b1aed" providerId="ADAL" clId="{F2559402-F1F8-428D-9981-78C7BFC690CB}" dt="2023-03-23T22:06:15.662" v="461" actId="21"/>
        <pc:sldMkLst>
          <pc:docMk/>
          <pc:sldMk cId="171778929" sldId="626"/>
        </pc:sldMkLst>
        <pc:spChg chg="del">
          <ac:chgData name="Strand, Sebastian" userId="b8761605-85c8-4ba3-b676-cb16a27b1aed" providerId="ADAL" clId="{F2559402-F1F8-428D-9981-78C7BFC690CB}" dt="2023-03-23T21:50:32.972" v="398" actId="478"/>
          <ac:spMkLst>
            <pc:docMk/>
            <pc:sldMk cId="171778929" sldId="626"/>
            <ac:spMk id="2" creationId="{7F280990-0D12-429E-945E-BAD1A80C299A}"/>
          </ac:spMkLst>
        </pc:spChg>
        <pc:spChg chg="del">
          <ac:chgData name="Strand, Sebastian" userId="b8761605-85c8-4ba3-b676-cb16a27b1aed" providerId="ADAL" clId="{F2559402-F1F8-428D-9981-78C7BFC690CB}" dt="2023-03-23T21:50:27.686" v="397" actId="478"/>
          <ac:spMkLst>
            <pc:docMk/>
            <pc:sldMk cId="171778929" sldId="626"/>
            <ac:spMk id="3" creationId="{4AEC74E7-F436-4587-96EF-59181127891E}"/>
          </ac:spMkLst>
        </pc:spChg>
        <pc:spChg chg="del">
          <ac:chgData name="Strand, Sebastian" userId="b8761605-85c8-4ba3-b676-cb16a27b1aed" providerId="ADAL" clId="{F2559402-F1F8-428D-9981-78C7BFC690CB}" dt="2023-03-23T21:50:39.471" v="400" actId="478"/>
          <ac:spMkLst>
            <pc:docMk/>
            <pc:sldMk cId="171778929" sldId="626"/>
            <ac:spMk id="4" creationId="{CBE638F2-C2B2-4CAD-9AF6-D9AB826FD8EE}"/>
          </ac:spMkLst>
        </pc:spChg>
        <pc:spChg chg="del">
          <ac:chgData name="Strand, Sebastian" userId="b8761605-85c8-4ba3-b676-cb16a27b1aed" providerId="ADAL" clId="{F2559402-F1F8-428D-9981-78C7BFC690CB}" dt="2023-03-23T21:50:35.784" v="399" actId="478"/>
          <ac:spMkLst>
            <pc:docMk/>
            <pc:sldMk cId="171778929" sldId="626"/>
            <ac:spMk id="6" creationId="{3C83010D-2C6E-4305-8013-B97894BBC1D9}"/>
          </ac:spMkLst>
        </pc:spChg>
        <pc:picChg chg="add mod">
          <ac:chgData name="Strand, Sebastian" userId="b8761605-85c8-4ba3-b676-cb16a27b1aed" providerId="ADAL" clId="{F2559402-F1F8-428D-9981-78C7BFC690CB}" dt="2023-03-23T21:53:04.571" v="408" actId="14100"/>
          <ac:picMkLst>
            <pc:docMk/>
            <pc:sldMk cId="171778929" sldId="626"/>
            <ac:picMk id="7" creationId="{D0E11114-67CC-48C1-97B3-65590F92B0F6}"/>
          </ac:picMkLst>
        </pc:picChg>
        <pc:picChg chg="add del mod">
          <ac:chgData name="Strand, Sebastian" userId="b8761605-85c8-4ba3-b676-cb16a27b1aed" providerId="ADAL" clId="{F2559402-F1F8-428D-9981-78C7BFC690CB}" dt="2023-03-23T22:06:15.662" v="461" actId="21"/>
          <ac:picMkLst>
            <pc:docMk/>
            <pc:sldMk cId="171778929" sldId="626"/>
            <ac:picMk id="8" creationId="{1EA26C36-095A-4918-B00F-6F143EEF39CF}"/>
          </ac:picMkLst>
        </pc:picChg>
      </pc:sldChg>
      <pc:sldChg chg="addSp delSp modSp new mod">
        <pc:chgData name="Strand, Sebastian" userId="b8761605-85c8-4ba3-b676-cb16a27b1aed" providerId="ADAL" clId="{F2559402-F1F8-428D-9981-78C7BFC690CB}" dt="2023-03-23T22:06:47.322" v="468" actId="1076"/>
        <pc:sldMkLst>
          <pc:docMk/>
          <pc:sldMk cId="544650345" sldId="627"/>
        </pc:sldMkLst>
        <pc:spChg chg="del">
          <ac:chgData name="Strand, Sebastian" userId="b8761605-85c8-4ba3-b676-cb16a27b1aed" providerId="ADAL" clId="{F2559402-F1F8-428D-9981-78C7BFC690CB}" dt="2023-03-23T22:05:57.557" v="457" actId="478"/>
          <ac:spMkLst>
            <pc:docMk/>
            <pc:sldMk cId="544650345" sldId="627"/>
            <ac:spMk id="2" creationId="{BA8ED168-A06B-4BCE-A7C7-A4D8F62743D1}"/>
          </ac:spMkLst>
        </pc:spChg>
        <pc:spChg chg="del">
          <ac:chgData name="Strand, Sebastian" userId="b8761605-85c8-4ba3-b676-cb16a27b1aed" providerId="ADAL" clId="{F2559402-F1F8-428D-9981-78C7BFC690CB}" dt="2023-03-23T22:06:00.372" v="458" actId="478"/>
          <ac:spMkLst>
            <pc:docMk/>
            <pc:sldMk cId="544650345" sldId="627"/>
            <ac:spMk id="3" creationId="{F798E8E9-40C2-43D2-9D9F-6DB19CED1144}"/>
          </ac:spMkLst>
        </pc:spChg>
        <pc:spChg chg="del">
          <ac:chgData name="Strand, Sebastian" userId="b8761605-85c8-4ba3-b676-cb16a27b1aed" providerId="ADAL" clId="{F2559402-F1F8-428D-9981-78C7BFC690CB}" dt="2023-03-23T22:06:07.179" v="460" actId="478"/>
          <ac:spMkLst>
            <pc:docMk/>
            <pc:sldMk cId="544650345" sldId="627"/>
            <ac:spMk id="4" creationId="{C7545E3C-89A6-46F4-A0D3-0C2A0BE5A215}"/>
          </ac:spMkLst>
        </pc:spChg>
        <pc:spChg chg="del">
          <ac:chgData name="Strand, Sebastian" userId="b8761605-85c8-4ba3-b676-cb16a27b1aed" providerId="ADAL" clId="{F2559402-F1F8-428D-9981-78C7BFC690CB}" dt="2023-03-23T22:06:03.344" v="459" actId="478"/>
          <ac:spMkLst>
            <pc:docMk/>
            <pc:sldMk cId="544650345" sldId="627"/>
            <ac:spMk id="6" creationId="{5F14E489-FD39-47AD-9327-9BD1A3FC16C7}"/>
          </ac:spMkLst>
        </pc:spChg>
        <pc:picChg chg="add mod">
          <ac:chgData name="Strand, Sebastian" userId="b8761605-85c8-4ba3-b676-cb16a27b1aed" providerId="ADAL" clId="{F2559402-F1F8-428D-9981-78C7BFC690CB}" dt="2023-03-23T22:06:47.322" v="468" actId="1076"/>
          <ac:picMkLst>
            <pc:docMk/>
            <pc:sldMk cId="544650345" sldId="627"/>
            <ac:picMk id="7" creationId="{0ACBEFC1-20D4-4C06-8D8C-21CAD967038F}"/>
          </ac:picMkLst>
        </pc:picChg>
      </pc:sldChg>
    </pc:docChg>
  </pc:docChgLst>
  <pc:docChgLst>
    <pc:chgData name="Strand, Sebastian" userId="b8761605-85c8-4ba3-b676-cb16a27b1aed" providerId="ADAL" clId="{7ADB85D7-40CB-4DEB-B373-750D74B9CA6A}"/>
    <pc:docChg chg="custSel modSld">
      <pc:chgData name="Strand, Sebastian" userId="b8761605-85c8-4ba3-b676-cb16a27b1aed" providerId="ADAL" clId="{7ADB85D7-40CB-4DEB-B373-750D74B9CA6A}" dt="2023-03-28T16:14:28.529" v="104" actId="1036"/>
      <pc:docMkLst>
        <pc:docMk/>
      </pc:docMkLst>
      <pc:sldChg chg="addSp modSp mod modAnim">
        <pc:chgData name="Strand, Sebastian" userId="b8761605-85c8-4ba3-b676-cb16a27b1aed" providerId="ADAL" clId="{7ADB85D7-40CB-4DEB-B373-750D74B9CA6A}" dt="2023-03-28T14:11:17.347" v="102"/>
        <pc:sldMkLst>
          <pc:docMk/>
          <pc:sldMk cId="821901774" sldId="620"/>
        </pc:sldMkLst>
        <pc:spChg chg="add mod">
          <ac:chgData name="Strand, Sebastian" userId="b8761605-85c8-4ba3-b676-cb16a27b1aed" providerId="ADAL" clId="{7ADB85D7-40CB-4DEB-B373-750D74B9CA6A}" dt="2023-03-28T14:11:01.337" v="101" actId="1076"/>
          <ac:spMkLst>
            <pc:docMk/>
            <pc:sldMk cId="821901774" sldId="620"/>
            <ac:spMk id="2" creationId="{6AFCAC48-4FFC-8D42-79D4-EC1765F7D559}"/>
          </ac:spMkLst>
        </pc:spChg>
        <pc:spChg chg="mod">
          <ac:chgData name="Strand, Sebastian" userId="b8761605-85c8-4ba3-b676-cb16a27b1aed" providerId="ADAL" clId="{7ADB85D7-40CB-4DEB-B373-750D74B9CA6A}" dt="2023-03-28T10:00:22.629" v="43" actId="14100"/>
          <ac:spMkLst>
            <pc:docMk/>
            <pc:sldMk cId="821901774" sldId="620"/>
            <ac:spMk id="4" creationId="{7659836C-C697-4045-8DF5-4E9D558C8487}"/>
          </ac:spMkLst>
        </pc:spChg>
        <pc:spChg chg="add mod">
          <ac:chgData name="Strand, Sebastian" userId="b8761605-85c8-4ba3-b676-cb16a27b1aed" providerId="ADAL" clId="{7ADB85D7-40CB-4DEB-B373-750D74B9CA6A}" dt="2023-03-28T14:10:11.070" v="56" actId="14100"/>
          <ac:spMkLst>
            <pc:docMk/>
            <pc:sldMk cId="821901774" sldId="620"/>
            <ac:spMk id="7" creationId="{8AAF4CB8-E7D3-9BC9-097D-717302148C00}"/>
          </ac:spMkLst>
        </pc:spChg>
        <pc:spChg chg="mod">
          <ac:chgData name="Strand, Sebastian" userId="b8761605-85c8-4ba3-b676-cb16a27b1aed" providerId="ADAL" clId="{7ADB85D7-40CB-4DEB-B373-750D74B9CA6A}" dt="2023-03-28T14:09:54.344" v="53" actId="14100"/>
          <ac:spMkLst>
            <pc:docMk/>
            <pc:sldMk cId="821901774" sldId="620"/>
            <ac:spMk id="17" creationId="{9D8E0335-3F5B-4D08-97C9-A8FED2DFC17F}"/>
          </ac:spMkLst>
        </pc:spChg>
        <pc:spChg chg="mod">
          <ac:chgData name="Strand, Sebastian" userId="b8761605-85c8-4ba3-b676-cb16a27b1aed" providerId="ADAL" clId="{7ADB85D7-40CB-4DEB-B373-750D74B9CA6A}" dt="2023-03-28T09:58:38.232" v="5" actId="1076"/>
          <ac:spMkLst>
            <pc:docMk/>
            <pc:sldMk cId="821901774" sldId="620"/>
            <ac:spMk id="18" creationId="{A0486832-7240-4383-A360-2D1FBE7CE2A6}"/>
          </ac:spMkLst>
        </pc:spChg>
        <pc:spChg chg="mod">
          <ac:chgData name="Strand, Sebastian" userId="b8761605-85c8-4ba3-b676-cb16a27b1aed" providerId="ADAL" clId="{7ADB85D7-40CB-4DEB-B373-750D74B9CA6A}" dt="2023-03-28T13:12:40.754" v="46" actId="207"/>
          <ac:spMkLst>
            <pc:docMk/>
            <pc:sldMk cId="821901774" sldId="620"/>
            <ac:spMk id="19" creationId="{C91799AA-1CD5-411A-90D5-54E6F40F14F0}"/>
          </ac:spMkLst>
        </pc:spChg>
        <pc:spChg chg="mod">
          <ac:chgData name="Strand, Sebastian" userId="b8761605-85c8-4ba3-b676-cb16a27b1aed" providerId="ADAL" clId="{7ADB85D7-40CB-4DEB-B373-750D74B9CA6A}" dt="2023-03-28T13:12:26.467" v="45" actId="207"/>
          <ac:spMkLst>
            <pc:docMk/>
            <pc:sldMk cId="821901774" sldId="620"/>
            <ac:spMk id="21" creationId="{6540E990-22BF-440C-9902-6B6744521C51}"/>
          </ac:spMkLst>
        </pc:spChg>
      </pc:sldChg>
      <pc:sldChg chg="modSp mod">
        <pc:chgData name="Strand, Sebastian" userId="b8761605-85c8-4ba3-b676-cb16a27b1aed" providerId="ADAL" clId="{7ADB85D7-40CB-4DEB-B373-750D74B9CA6A}" dt="2023-03-28T13:13:35.936" v="48" actId="207"/>
        <pc:sldMkLst>
          <pc:docMk/>
          <pc:sldMk cId="2374122737" sldId="625"/>
        </pc:sldMkLst>
        <pc:spChg chg="mod">
          <ac:chgData name="Strand, Sebastian" userId="b8761605-85c8-4ba3-b676-cb16a27b1aed" providerId="ADAL" clId="{7ADB85D7-40CB-4DEB-B373-750D74B9CA6A}" dt="2023-03-28T13:13:35.936" v="48" actId="207"/>
          <ac:spMkLst>
            <pc:docMk/>
            <pc:sldMk cId="2374122737" sldId="625"/>
            <ac:spMk id="19" creationId="{CC679DFF-B57E-4B74-9824-0D18B4B369F9}"/>
          </ac:spMkLst>
        </pc:spChg>
        <pc:spChg chg="mod">
          <ac:chgData name="Strand, Sebastian" userId="b8761605-85c8-4ba3-b676-cb16a27b1aed" providerId="ADAL" clId="{7ADB85D7-40CB-4DEB-B373-750D74B9CA6A}" dt="2023-03-28T13:13:20.241" v="47" actId="1076"/>
          <ac:spMkLst>
            <pc:docMk/>
            <pc:sldMk cId="2374122737" sldId="625"/>
            <ac:spMk id="24" creationId="{A304F083-B84D-4B80-9B7B-8F687093369F}"/>
          </ac:spMkLst>
        </pc:spChg>
      </pc:sldChg>
      <pc:sldChg chg="modSp mod">
        <pc:chgData name="Strand, Sebastian" userId="b8761605-85c8-4ba3-b676-cb16a27b1aed" providerId="ADAL" clId="{7ADB85D7-40CB-4DEB-B373-750D74B9CA6A}" dt="2023-03-28T16:14:28.529" v="104" actId="1036"/>
        <pc:sldMkLst>
          <pc:docMk/>
          <pc:sldMk cId="171778929" sldId="626"/>
        </pc:sldMkLst>
        <pc:picChg chg="mod">
          <ac:chgData name="Strand, Sebastian" userId="b8761605-85c8-4ba3-b676-cb16a27b1aed" providerId="ADAL" clId="{7ADB85D7-40CB-4DEB-B373-750D74B9CA6A}" dt="2023-03-28T16:14:28.529" v="104" actId="1036"/>
          <ac:picMkLst>
            <pc:docMk/>
            <pc:sldMk cId="171778929" sldId="626"/>
            <ac:picMk id="7" creationId="{D0E11114-67CC-48C1-97B3-65590F92B0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81.xml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131E8-FB12-410D-BF61-66026F4B99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84DA3-B4E6-4214-A070-882C7BF7CE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0D9C-4FB5-4727-9E3D-4B02106E0BF8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9E54A-6E6E-45BD-A700-6E2757729E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0E95B-A9AE-4EB9-81E6-ECFE9C38ED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5E8E-A04D-4A46-9BA0-C3F696754EF8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870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203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8336942B-E6A5-475C-AB1E-005DE3D92BF2}" type="datetimeFigureOut">
              <a:rPr lang="en-GB" smtClean="0"/>
              <a:pPr/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498" y="299584"/>
            <a:ext cx="5157004" cy="290081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6114" y="3296783"/>
            <a:ext cx="6625772" cy="5629503"/>
          </a:xfrm>
          <a:prstGeom prst="rect">
            <a:avLst/>
          </a:prstGeom>
        </p:spPr>
        <p:txBody>
          <a:bodyPr vert="horz" lIns="0" tIns="0" rIns="0" bIns="0" numCol="1" spcCol="3600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69829"/>
            <a:ext cx="2971800" cy="1741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48857A81-DEF9-4B57-AC08-20326D7F81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200"/>
      </a:spcAft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2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96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4000" indent="-108000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12DC8602-D930-4404-8520-41BE49DA0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792D1159-FC08-474B-B92C-0F6B933A8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3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8676D5B-AEAA-446F-BB4E-3D44B1DD3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75ED7E47-7128-4755-981B-A920B7E2F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7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9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7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7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91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8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7A81-DEF9-4B57-AC08-20326D7F815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customXml" Target="../../customXml/item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customXml" Target="../../customXml/item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customXml" Target="../../customXml/item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customXml" Target="../../customXml/item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2.xml"/><Relationship Id="rId4" Type="http://schemas.openxmlformats.org/officeDocument/2006/relationships/image" Target="../media/image2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3.xml"/><Relationship Id="rId4" Type="http://schemas.openxmlformats.org/officeDocument/2006/relationships/image" Target="../media/image2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4.xml"/><Relationship Id="rId4" Type="http://schemas.openxmlformats.org/officeDocument/2006/relationships/image" Target="../media/image2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55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6.xml"/><Relationship Id="rId1" Type="http://schemas.openxmlformats.org/officeDocument/2006/relationships/customXml" Target="../../customXml/item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9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customXml" Target="../../customXml/item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6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6.xml"/><Relationship Id="rId1" Type="http://schemas.openxmlformats.org/officeDocument/2006/relationships/customXml" Target="../../customXml/item1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80.xml"/><Relationship Id="rId1" Type="http://schemas.openxmlformats.org/officeDocument/2006/relationships/customXml" Target="../../customXml/item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customXml" Target="../../customXml/item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429768" bIns="649224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70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econdar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30600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878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04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065862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94F9465-82DF-4370-9E47-56C71396EF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2276" y="622299"/>
            <a:ext cx="2062480" cy="635001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/>
            </a:lvl1pPr>
          </a:lstStyle>
          <a:p>
            <a:r>
              <a:rPr lang="en-US"/>
              <a:t>Use this placeholder for a secondary logo if needed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F0B1B31-3000-4CD8-BB26-CDF0CF4ED3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C86533-B59D-4640-AA9B-D75189B4B4C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3181C7-2372-4ADB-A7E1-372907919D37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4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B1523F-CCFB-4B58-AB3F-DEC8A49B7F24}"/>
              </a:ext>
            </a:extLst>
          </p:cNvPr>
          <p:cNvSpPr/>
          <p:nvPr userDrawn="1"/>
        </p:nvSpPr>
        <p:spPr>
          <a:xfrm>
            <a:off x="9855200" y="4927601"/>
            <a:ext cx="2336800" cy="193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2148952"/>
            <a:ext cx="4356101" cy="1986487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7" y="4328932"/>
            <a:ext cx="435583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32A73A7-F1E1-4085-B3F6-999828C7F5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22520" y="0"/>
            <a:ext cx="7269480" cy="6858000"/>
          </a:xfrm>
          <a:custGeom>
            <a:avLst/>
            <a:gdLst>
              <a:gd name="connsiteX0" fmla="*/ 2049352 w 7269480"/>
              <a:gd name="connsiteY0" fmla="*/ 0 h 6858000"/>
              <a:gd name="connsiteX1" fmla="*/ 3164301 w 7269480"/>
              <a:gd name="connsiteY1" fmla="*/ 0 h 6858000"/>
              <a:gd name="connsiteX2" fmla="*/ 5735747 w 7269480"/>
              <a:gd name="connsiteY2" fmla="*/ 0 h 6858000"/>
              <a:gd name="connsiteX3" fmla="*/ 5735748 w 7269480"/>
              <a:gd name="connsiteY3" fmla="*/ 0 h 6858000"/>
              <a:gd name="connsiteX4" fmla="*/ 5747970 w 7269480"/>
              <a:gd name="connsiteY4" fmla="*/ 6260 h 6858000"/>
              <a:gd name="connsiteX5" fmla="*/ 7120314 w 7269480"/>
              <a:gd name="connsiteY5" fmla="*/ 1252638 h 6858000"/>
              <a:gd name="connsiteX6" fmla="*/ 7269480 w 7269480"/>
              <a:gd name="connsiteY6" fmla="*/ 1498173 h 6858000"/>
              <a:gd name="connsiteX7" fmla="*/ 7269480 w 7269480"/>
              <a:gd name="connsiteY7" fmla="*/ 5359828 h 6858000"/>
              <a:gd name="connsiteX8" fmla="*/ 7120314 w 7269480"/>
              <a:gd name="connsiteY8" fmla="*/ 5605362 h 6858000"/>
              <a:gd name="connsiteX9" fmla="*/ 5747970 w 7269480"/>
              <a:gd name="connsiteY9" fmla="*/ 6851740 h 6858000"/>
              <a:gd name="connsiteX10" fmla="*/ 5735748 w 7269480"/>
              <a:gd name="connsiteY10" fmla="*/ 6858000 h 6858000"/>
              <a:gd name="connsiteX11" fmla="*/ 3163098 w 7269480"/>
              <a:gd name="connsiteY11" fmla="*/ 6858000 h 6858000"/>
              <a:gd name="connsiteX12" fmla="*/ 2049352 w 7269480"/>
              <a:gd name="connsiteY12" fmla="*/ 6858000 h 6858000"/>
              <a:gd name="connsiteX13" fmla="*/ 2037130 w 7269480"/>
              <a:gd name="connsiteY13" fmla="*/ 6851740 h 6858000"/>
              <a:gd name="connsiteX14" fmla="*/ 0 w 7269480"/>
              <a:gd name="connsiteY14" fmla="*/ 3429000 h 6858000"/>
              <a:gd name="connsiteX15" fmla="*/ 2037130 w 7269480"/>
              <a:gd name="connsiteY15" fmla="*/ 62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69480" h="6858000">
                <a:moveTo>
                  <a:pt x="2049352" y="0"/>
                </a:moveTo>
                <a:lnTo>
                  <a:pt x="3164301" y="0"/>
                </a:lnTo>
                <a:lnTo>
                  <a:pt x="5735747" y="0"/>
                </a:lnTo>
                <a:lnTo>
                  <a:pt x="5735748" y="0"/>
                </a:lnTo>
                <a:lnTo>
                  <a:pt x="5747970" y="6260"/>
                </a:lnTo>
                <a:cubicBezTo>
                  <a:pt x="6299519" y="305879"/>
                  <a:pt x="6770554" y="734926"/>
                  <a:pt x="7120314" y="1252638"/>
                </a:cubicBezTo>
                <a:lnTo>
                  <a:pt x="7269480" y="1498173"/>
                </a:lnTo>
                <a:lnTo>
                  <a:pt x="7269480" y="5359828"/>
                </a:lnTo>
                <a:lnTo>
                  <a:pt x="7120314" y="5605362"/>
                </a:lnTo>
                <a:cubicBezTo>
                  <a:pt x="6770554" y="6123075"/>
                  <a:pt x="6299519" y="6552122"/>
                  <a:pt x="5747970" y="6851740"/>
                </a:cubicBezTo>
                <a:lnTo>
                  <a:pt x="5735748" y="6858000"/>
                </a:lnTo>
                <a:lnTo>
                  <a:pt x="3163098" y="6858000"/>
                </a:lnTo>
                <a:lnTo>
                  <a:pt x="2049352" y="6858000"/>
                </a:lnTo>
                <a:lnTo>
                  <a:pt x="2037130" y="6851740"/>
                </a:lnTo>
                <a:cubicBezTo>
                  <a:pt x="823724" y="6192579"/>
                  <a:pt x="0" y="4906985"/>
                  <a:pt x="0" y="3429000"/>
                </a:cubicBezTo>
                <a:cubicBezTo>
                  <a:pt x="0" y="1951015"/>
                  <a:pt x="823724" y="665422"/>
                  <a:pt x="2037130" y="626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32000" rIns="91440" bIns="731520"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2EBB4F1-3A58-475F-9EBB-925156182B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9" y="6420976"/>
            <a:ext cx="4355834" cy="234286"/>
          </a:xfrm>
        </p:spPr>
        <p:txBody>
          <a:bodyPr wrap="square"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5B7FBB-299C-44B5-9400-EB5D056A8E38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D5B82E-36BE-4555-8CA2-58A989EDD594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368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071349"/>
            <a:ext cx="3049588" cy="123110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1071349"/>
            <a:ext cx="0" cy="4995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2EAD-E21A-4A83-A364-65FFC805340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719512" y="1071562"/>
            <a:ext cx="8064501" cy="499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add text here. </a:t>
            </a:r>
            <a:br>
              <a:rPr lang="en-GB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GB" dirty="0"/>
            </a:br>
            <a:r>
              <a:rPr lang="en-GB" dirty="0"/>
              <a:t>To increase bullet level, select your text and press Tab.</a:t>
            </a:r>
            <a:br>
              <a:rPr lang="en-GB" dirty="0"/>
            </a:br>
            <a:r>
              <a:rPr lang="en-GB" dirty="0"/>
              <a:t>To decrease bullet level, select your bullet text and press  Shift + Tab.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6DE4FB-795F-484C-AD8A-2137F4F329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04BC3F-3250-41AA-B3F3-B5D6A729D2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5E3BF5D9-8E40-4082-9AAD-60F44214B9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805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 userDrawn="1">
          <p15:clr>
            <a:srgbClr val="C35EA4"/>
          </p15:clr>
        </p15:guide>
        <p15:guide id="2" pos="2343" userDrawn="1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7DB2-7332-41D7-A67F-6D389C818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9DB923-50C2-4A46-BF6E-A2E97DBB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0693F-359E-4A4C-B3F0-F900FA65CF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49127B-3E4D-4AFD-8464-39A9871621B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ing 1">
            <a:extLst>
              <a:ext uri="{FF2B5EF4-FFF2-40B4-BE49-F238E27FC236}">
                <a16:creationId xmlns:a16="http://schemas.microsoft.com/office/drawing/2014/main" id="{070D82D0-2159-463E-AB3F-9F2BE51F8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6" name="Body 1">
            <a:extLst>
              <a:ext uri="{FF2B5EF4-FFF2-40B4-BE49-F238E27FC236}">
                <a16:creationId xmlns:a16="http://schemas.microsoft.com/office/drawing/2014/main" id="{8C2190C6-D818-4BFE-8D40-1D7A2A8ADF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7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Heading 2">
            <a:extLst>
              <a:ext uri="{FF2B5EF4-FFF2-40B4-BE49-F238E27FC236}">
                <a16:creationId xmlns:a16="http://schemas.microsoft.com/office/drawing/2014/main" id="{24B2D424-3A88-43FD-9D45-46AC196CA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7" y="2082800"/>
            <a:ext cx="550862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Body 2">
            <a:extLst>
              <a:ext uri="{FF2B5EF4-FFF2-40B4-BE49-F238E27FC236}">
                <a16:creationId xmlns:a16="http://schemas.microsoft.com/office/drawing/2014/main" id="{FB60ED6F-5297-42F6-9D9B-F6FF319D69C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5388" y="2570163"/>
            <a:ext cx="550862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13D0F1F-6026-4F9D-886A-D6CB164FDC0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27" userDrawn="1">
          <p15:clr>
            <a:srgbClr val="C35EA4"/>
          </p15:clr>
        </p15:guide>
        <p15:guide id="4" pos="3953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1813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8099830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A257A5E-3450-4EAA-9676-01FE18D22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2082800"/>
            <a:ext cx="3527426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AC128DA7-A1CD-4D7E-A165-98C8550547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7988" y="2570163"/>
            <a:ext cx="3527426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A7B7E24-E7D3-48A2-A374-DF6A8A555D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775" y="2082800"/>
            <a:ext cx="3600445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4DFF8E89-1B64-4E2A-9B30-3844550AD3D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95776" y="2570163"/>
            <a:ext cx="3600445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6AAFFFBD-15E8-4574-972E-8DDFA341B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6588" y="2082800"/>
            <a:ext cx="3527423" cy="423863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CF570F45-2E05-4895-9F02-11DAFD1730B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256589" y="2570163"/>
            <a:ext cx="3527423" cy="3430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12B9530D-EF7B-47C9-A997-FA875C956E8F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22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479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201" userDrawn="1">
          <p15:clr>
            <a:srgbClr val="A4A3A4"/>
          </p15:clr>
        </p15:guide>
        <p15:guide id="14" pos="4974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3215481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6C5F394-5808-40FF-B6FD-65F71690691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24A62-EC53-4EC3-A57F-B48D78D6753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DE8D6-BF8D-46B6-A107-F9199421CE2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7995C-40F8-42EE-BD46-96F566801178}"/>
              </a:ext>
            </a:extLst>
          </p:cNvPr>
          <p:cNvCxnSpPr>
            <a:cxnSpLocks/>
          </p:cNvCxnSpPr>
          <p:nvPr userDrawn="1"/>
        </p:nvCxnSpPr>
        <p:spPr>
          <a:xfrm>
            <a:off x="6096852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9C47E-839A-46E7-B955-073295D84F7F}"/>
              </a:ext>
            </a:extLst>
          </p:cNvPr>
          <p:cNvCxnSpPr>
            <a:cxnSpLocks/>
          </p:cNvCxnSpPr>
          <p:nvPr userDrawn="1"/>
        </p:nvCxnSpPr>
        <p:spPr>
          <a:xfrm>
            <a:off x="8976519" y="1741714"/>
            <a:ext cx="0" cy="42590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1E51E90-FD4F-4EA7-9FD6-A88EC3FEED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86126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10106C56-60ED-41EC-BD2A-FDB9B53E1C1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284539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7A7646-8B12-4AE5-9EDC-1F06A8CF8C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792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3B9981B-E175-45D6-A51D-F0A0368267C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164205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83A3A7A-40FD-44D2-97D9-301EB15E76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458" y="2082157"/>
            <a:ext cx="2735263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1AD7E49F-D41B-42DC-925D-998AFB2BB412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43871" y="2570163"/>
            <a:ext cx="2736000" cy="36324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D3E73C55-1C0C-4880-A0D4-FC480D06253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4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80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700" userDrawn="1">
          <p15:clr>
            <a:srgbClr val="A4A3A4"/>
          </p15:clr>
        </p15:guide>
        <p15:guide id="14" pos="5609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85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8001000" y="1741714"/>
            <a:ext cx="0" cy="42665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6" y="2082157"/>
            <a:ext cx="7416801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1499" y="2082157"/>
            <a:ext cx="358457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358968C-3784-44E4-B50E-21ED78D9EB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91499" y="2570390"/>
            <a:ext cx="3584573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BB10-EDA8-4244-8CBF-7F1645357D5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07986" y="2570162"/>
            <a:ext cx="7416802" cy="34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4F4DDF-A4CE-45BB-8E5D-A5AB679089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7585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C07CECA8-840E-4BBC-A94E-0D507EF6B6B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3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929" userDrawn="1">
          <p15:clr>
            <a:srgbClr val="A4A3A4"/>
          </p15:clr>
        </p15:guide>
        <p15:guide id="8" pos="515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459" y="2082157"/>
            <a:ext cx="7440613" cy="42473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AB9BA-443A-4985-908B-268C192E8231}"/>
              </a:ext>
            </a:extLst>
          </p:cNvPr>
          <p:cNvCxnSpPr>
            <a:cxnSpLocks/>
          </p:cNvCxnSpPr>
          <p:nvPr userDrawn="1"/>
        </p:nvCxnSpPr>
        <p:spPr>
          <a:xfrm>
            <a:off x="4151313" y="1749235"/>
            <a:ext cx="0" cy="4259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D4EF0D-A9CE-4E45-B1B3-BB585A7C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2570390"/>
            <a:ext cx="356393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add text. 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A51F37-EAE8-4722-A437-30D09A72A9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2082157"/>
            <a:ext cx="3563938" cy="424732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9D64AEF-AC5B-4ACA-95B3-7DD2AC9A970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5469" y="2570162"/>
            <a:ext cx="7440603" cy="34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389EFA-BE5F-4B72-ACD5-3C00675849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4073" y="3995870"/>
            <a:ext cx="2012400" cy="2012400"/>
          </a:xfrm>
          <a:custGeom>
            <a:avLst/>
            <a:gdLst>
              <a:gd name="connsiteX0" fmla="*/ 1006200 w 2012400"/>
              <a:gd name="connsiteY0" fmla="*/ 0 h 2012400"/>
              <a:gd name="connsiteX1" fmla="*/ 2012400 w 2012400"/>
              <a:gd name="connsiteY1" fmla="*/ 1006200 h 2012400"/>
              <a:gd name="connsiteX2" fmla="*/ 1006200 w 2012400"/>
              <a:gd name="connsiteY2" fmla="*/ 2012400 h 2012400"/>
              <a:gd name="connsiteX3" fmla="*/ 0 w 2012400"/>
              <a:gd name="connsiteY3" fmla="*/ 1006200 h 2012400"/>
              <a:gd name="connsiteX4" fmla="*/ 1006200 w 2012400"/>
              <a:gd name="connsiteY4" fmla="*/ 0 h 201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00" h="2012400">
                <a:moveTo>
                  <a:pt x="1006200" y="0"/>
                </a:moveTo>
                <a:cubicBezTo>
                  <a:pt x="1561909" y="0"/>
                  <a:pt x="2012400" y="450491"/>
                  <a:pt x="2012400" y="1006200"/>
                </a:cubicBezTo>
                <a:cubicBezTo>
                  <a:pt x="2012400" y="1561909"/>
                  <a:pt x="1561909" y="2012400"/>
                  <a:pt x="1006200" y="2012400"/>
                </a:cubicBezTo>
                <a:cubicBezTo>
                  <a:pt x="450491" y="2012400"/>
                  <a:pt x="0" y="1561909"/>
                  <a:pt x="0" y="1006200"/>
                </a:cubicBezTo>
                <a:cubicBezTo>
                  <a:pt x="0" y="450491"/>
                  <a:pt x="450491" y="0"/>
                  <a:pt x="1006200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callout or key figure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78D2AE8-C71F-4A8C-8D51-3B3AAAF70E5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5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11376026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11376026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13136D-000F-468E-82F7-78627545D64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62F3963-DA4D-4494-BBE3-B9E276AB4C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ADE2FC00-C8CB-4E19-BA1A-C2DF3D5D8C1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67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713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 userDrawn="1">
          <p15:clr>
            <a:srgbClr val="A4A3A4"/>
          </p15:clr>
        </p15:guide>
        <p15:guide id="2" pos="1463" userDrawn="1">
          <p15:clr>
            <a:srgbClr val="A4A3A4"/>
          </p15:clr>
        </p15:guide>
        <p15:guide id="3" pos="2598" userDrawn="1">
          <p15:clr>
            <a:srgbClr val="A4A3A4"/>
          </p15:clr>
        </p15:guide>
        <p15:guide id="4" pos="2669" userDrawn="1">
          <p15:clr>
            <a:srgbClr val="A4A3A4"/>
          </p15:clr>
        </p15:guide>
        <p15:guide id="5" pos="3804" userDrawn="1">
          <p15:clr>
            <a:srgbClr val="A4A3A4"/>
          </p15:clr>
        </p15:guide>
        <p15:guide id="6" pos="3876" userDrawn="1">
          <p15:clr>
            <a:srgbClr val="A4A3A4"/>
          </p15:clr>
        </p15:guide>
        <p15:guide id="7" pos="5009" userDrawn="1">
          <p15:clr>
            <a:srgbClr val="A4A3A4"/>
          </p15:clr>
        </p15:guide>
        <p15:guide id="8" pos="5082" userDrawn="1">
          <p15:clr>
            <a:srgbClr val="A4A3A4"/>
          </p15:clr>
        </p15:guide>
        <p15:guide id="9" pos="6215" userDrawn="1">
          <p15:clr>
            <a:srgbClr val="A4A3A4"/>
          </p15:clr>
        </p15:guide>
        <p15:guide id="10" pos="628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5579311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5579311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00" y="2559050"/>
            <a:ext cx="558028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1" y="1741713"/>
            <a:ext cx="5580280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2637D735-30A5-485A-99EE-308975B4856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22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3772" userDrawn="1">
          <p15:clr>
            <a:srgbClr val="A4A3A4"/>
          </p15:clr>
        </p15:guide>
        <p15:guide id="4" pos="3908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7" y="2559050"/>
            <a:ext cx="3707649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8" y="1741713"/>
            <a:ext cx="3707649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23586" y="2559050"/>
            <a:ext cx="3743325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4337" y="1741713"/>
            <a:ext cx="3743325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4862" y="2559050"/>
            <a:ext cx="3709149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5613" y="1741713"/>
            <a:ext cx="3709149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04B821-BCFE-4694-8F07-82AA247F72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911E2-3D79-4D57-A4A5-99B310315A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3693997A-5C93-43A3-8084-D3D97075252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26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593" userDrawn="1">
          <p15:clr>
            <a:srgbClr val="A4A3A4"/>
          </p15:clr>
        </p15:guide>
        <p15:guide id="4" pos="2661" userDrawn="1">
          <p15:clr>
            <a:srgbClr val="A4A3A4"/>
          </p15:clr>
        </p15:guide>
        <p15:guide id="5" pos="5019" userDrawn="1">
          <p15:clr>
            <a:srgbClr val="A4A3A4"/>
          </p15:clr>
        </p15:guide>
        <p15:guide id="6" pos="5087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Head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2559050"/>
            <a:ext cx="2771024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AD35DC-4ECF-4C00-A17E-91E107628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1741713"/>
            <a:ext cx="2771024" cy="8172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6961" y="2559050"/>
            <a:ext cx="2771024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536223E-63F7-4E44-BC93-B6626BCFE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7712" y="1741713"/>
            <a:ext cx="2771024" cy="8172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2516" y="2559050"/>
            <a:ext cx="2771022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89FFBF6-0D3D-4034-B412-EABCE7228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3267" y="1741713"/>
            <a:ext cx="2771022" cy="81720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7483DBB-6AB3-44E8-B476-D691A6DD77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11486" y="2559050"/>
            <a:ext cx="2771023" cy="2876550"/>
          </a:xfrm>
          <a:noFill/>
          <a:ln>
            <a:solidFill>
              <a:schemeClr val="accent5"/>
            </a:solidFill>
          </a:ln>
        </p:spPr>
        <p:txBody>
          <a:bodyPr lIns="180000" tIns="180000" rIns="180000" bIns="180000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94F06B4-05CB-4425-B43C-90CDB77D4D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2237" y="1741713"/>
            <a:ext cx="2771023" cy="8172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lIns="180000" rIns="18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DF1C59-75D3-4D44-AA6A-CE846344781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7ABD0A-0B79-498A-8135-71083AB527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C19B5F97-DA6F-4D23-91EB-F783A1590A4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84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  <p15:guide id="3" pos="2003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pos="5677" userDrawn="1">
          <p15:clr>
            <a:srgbClr val="A4A3A4"/>
          </p15:clr>
        </p15:guide>
        <p15:guide id="6" pos="5609" userDrawn="1">
          <p15:clr>
            <a:srgbClr val="A4A3A4"/>
          </p15:clr>
        </p15:guide>
        <p15:guide id="7" pos="3817" userDrawn="1">
          <p15:clr>
            <a:srgbClr val="A4A3A4"/>
          </p15:clr>
        </p15:guide>
        <p15:guide id="8" pos="3863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4FE5B898-DD8A-1B42-B5C8-50EEAD84123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03594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1AE185-7FED-44AB-A9D9-33D6BC5FBBA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1" y="1"/>
            <a:ext cx="6096001" cy="5693399"/>
          </a:xfrm>
          <a:custGeom>
            <a:avLst/>
            <a:gdLst>
              <a:gd name="connsiteX0" fmla="*/ 613929 w 6096001"/>
              <a:gd name="connsiteY0" fmla="*/ 0 h 5693399"/>
              <a:gd name="connsiteX1" fmla="*/ 6096001 w 6096001"/>
              <a:gd name="connsiteY1" fmla="*/ 0 h 5693399"/>
              <a:gd name="connsiteX2" fmla="*/ 6096001 w 6096001"/>
              <a:gd name="connsiteY2" fmla="*/ 4764882 h 5693399"/>
              <a:gd name="connsiteX3" fmla="*/ 5995011 w 6096001"/>
              <a:gd name="connsiteY3" fmla="*/ 4856669 h 5693399"/>
              <a:gd name="connsiteX4" fmla="*/ 3664224 w 6096001"/>
              <a:gd name="connsiteY4" fmla="*/ 5693399 h 5693399"/>
              <a:gd name="connsiteX5" fmla="*/ 0 w 6096001"/>
              <a:gd name="connsiteY5" fmla="*/ 2029175 h 5693399"/>
              <a:gd name="connsiteX6" fmla="*/ 442252 w 6096001"/>
              <a:gd name="connsiteY6" fmla="*/ 282588 h 569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5693399">
                <a:moveTo>
                  <a:pt x="613929" y="0"/>
                </a:moveTo>
                <a:lnTo>
                  <a:pt x="6096001" y="0"/>
                </a:lnTo>
                <a:lnTo>
                  <a:pt x="6096001" y="4764882"/>
                </a:lnTo>
                <a:lnTo>
                  <a:pt x="5995011" y="4856669"/>
                </a:lnTo>
                <a:cubicBezTo>
                  <a:pt x="5361617" y="5379392"/>
                  <a:pt x="4549591" y="5693399"/>
                  <a:pt x="3664224" y="5693399"/>
                </a:cubicBezTo>
                <a:cubicBezTo>
                  <a:pt x="1640529" y="5693399"/>
                  <a:pt x="0" y="4052870"/>
                  <a:pt x="0" y="2029175"/>
                </a:cubicBezTo>
                <a:cubicBezTo>
                  <a:pt x="0" y="1396770"/>
                  <a:pt x="160208" y="801784"/>
                  <a:pt x="442252" y="28258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252000" bIns="7315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04812"/>
            <a:ext cx="5630862" cy="1007427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9CD076-13C6-4629-A44D-60CE2274E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741714"/>
            <a:ext cx="5630863" cy="76517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40151-B82D-47EF-9056-B4BE571D30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7" y="2570163"/>
            <a:ext cx="5630862" cy="343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416731F4-F189-4DCC-AB0D-BFCE5BE6191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3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63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53150" y="3688079"/>
            <a:ext cx="56304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07988" y="3688079"/>
            <a:ext cx="56304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08596668-B452-4684-9114-FD6480173A5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3158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and Imag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716357"/>
            <a:ext cx="5630862" cy="553998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959B661-E0AC-460F-8B80-1D7A0DE584D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43390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0F231B6-1649-4FC7-9870-6F8BBC76458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7988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9E6E49B-9844-4F9B-9E49-C493B4AAE6D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072441" y="3688079"/>
            <a:ext cx="3715200" cy="234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88EB634-77D7-4CDB-AE88-62FA9FC51B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240" y="1"/>
            <a:ext cx="5318760" cy="3552079"/>
          </a:xfrm>
          <a:custGeom>
            <a:avLst/>
            <a:gdLst>
              <a:gd name="connsiteX0" fmla="*/ 20727 w 5318760"/>
              <a:gd name="connsiteY0" fmla="*/ 0 h 3552079"/>
              <a:gd name="connsiteX1" fmla="*/ 5318760 w 5318760"/>
              <a:gd name="connsiteY1" fmla="*/ 0 h 3552079"/>
              <a:gd name="connsiteX2" fmla="*/ 5318760 w 5318760"/>
              <a:gd name="connsiteY2" fmla="*/ 2741950 h 3552079"/>
              <a:gd name="connsiteX3" fmla="*/ 5230648 w 5318760"/>
              <a:gd name="connsiteY3" fmla="*/ 2822032 h 3552079"/>
              <a:gd name="connsiteX4" fmla="*/ 3197036 w 5318760"/>
              <a:gd name="connsiteY4" fmla="*/ 3552079 h 3552079"/>
              <a:gd name="connsiteX5" fmla="*/ 0 w 5318760"/>
              <a:gd name="connsiteY5" fmla="*/ 355043 h 3552079"/>
              <a:gd name="connsiteX6" fmla="*/ 6487 w 5318760"/>
              <a:gd name="connsiteY6" fmla="*/ 149723 h 35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8760" h="3552079">
                <a:moveTo>
                  <a:pt x="20727" y="0"/>
                </a:moveTo>
                <a:lnTo>
                  <a:pt x="5318760" y="0"/>
                </a:lnTo>
                <a:lnTo>
                  <a:pt x="5318760" y="2741950"/>
                </a:lnTo>
                <a:lnTo>
                  <a:pt x="5230648" y="2822032"/>
                </a:lnTo>
                <a:cubicBezTo>
                  <a:pt x="4678012" y="3278108"/>
                  <a:pt x="3969519" y="3552079"/>
                  <a:pt x="3197036" y="3552079"/>
                </a:cubicBezTo>
                <a:cubicBezTo>
                  <a:pt x="1431362" y="3552079"/>
                  <a:pt x="0" y="2120717"/>
                  <a:pt x="0" y="355043"/>
                </a:cubicBezTo>
                <a:cubicBezTo>
                  <a:pt x="0" y="286071"/>
                  <a:pt x="2184" y="217610"/>
                  <a:pt x="6487" y="14972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0" rIns="252000" bIns="27432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B863F956-22D4-4C3A-A009-E80F1E169DCD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15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1878CEE-058E-4CA0-A804-58BE7BD4CE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82296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99429" y="1557338"/>
            <a:ext cx="7284584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4B23E2-5E06-49DB-8204-880C851063B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97FB9-E2D3-4E4F-B628-163A151D14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96">
            <a:extLst>
              <a:ext uri="{FF2B5EF4-FFF2-40B4-BE49-F238E27FC236}">
                <a16:creationId xmlns:a16="http://schemas.microsoft.com/office/drawing/2014/main" id="{1DDC5128-F40F-4587-ABA6-C65DA8D4F34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435602"/>
            <a:ext cx="7308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321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D9F5C2-E3CA-4137-B291-3F738B45F56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" y="0"/>
            <a:ext cx="7020377" cy="6858000"/>
          </a:xfrm>
          <a:custGeom>
            <a:avLst/>
            <a:gdLst>
              <a:gd name="connsiteX0" fmla="*/ 0 w 7020377"/>
              <a:gd name="connsiteY0" fmla="*/ 0 h 6858000"/>
              <a:gd name="connsiteX1" fmla="*/ 1524909 w 7020377"/>
              <a:gd name="connsiteY1" fmla="*/ 0 h 6858000"/>
              <a:gd name="connsiteX2" fmla="*/ 2398336 w 7020377"/>
              <a:gd name="connsiteY2" fmla="*/ 0 h 6858000"/>
              <a:gd name="connsiteX3" fmla="*/ 3120570 w 7020377"/>
              <a:gd name="connsiteY3" fmla="*/ 0 h 6858000"/>
              <a:gd name="connsiteX4" fmla="*/ 3181350 w 7020377"/>
              <a:gd name="connsiteY4" fmla="*/ 0 h 6858000"/>
              <a:gd name="connsiteX5" fmla="*/ 3848100 w 7020377"/>
              <a:gd name="connsiteY5" fmla="*/ 0 h 6858000"/>
              <a:gd name="connsiteX6" fmla="*/ 3923245 w 7020377"/>
              <a:gd name="connsiteY6" fmla="*/ 0 h 6858000"/>
              <a:gd name="connsiteX7" fmla="*/ 4203480 w 7020377"/>
              <a:gd name="connsiteY7" fmla="*/ 0 h 6858000"/>
              <a:gd name="connsiteX8" fmla="*/ 4622041 w 7020377"/>
              <a:gd name="connsiteY8" fmla="*/ 0 h 6858000"/>
              <a:gd name="connsiteX9" fmla="*/ 5579686 w 7020377"/>
              <a:gd name="connsiteY9" fmla="*/ 0 h 6858000"/>
              <a:gd name="connsiteX10" fmla="*/ 6246436 w 7020377"/>
              <a:gd name="connsiteY10" fmla="*/ 0 h 6858000"/>
              <a:gd name="connsiteX11" fmla="*/ 6601816 w 7020377"/>
              <a:gd name="connsiteY11" fmla="*/ 0 h 6858000"/>
              <a:gd name="connsiteX12" fmla="*/ 7020377 w 7020377"/>
              <a:gd name="connsiteY12" fmla="*/ 0 h 6858000"/>
              <a:gd name="connsiteX13" fmla="*/ 6889727 w 7020377"/>
              <a:gd name="connsiteY13" fmla="*/ 203795 h 6858000"/>
              <a:gd name="connsiteX14" fmla="*/ 5989261 w 7020377"/>
              <a:gd name="connsiteY14" fmla="*/ 3429000 h 6858000"/>
              <a:gd name="connsiteX15" fmla="*/ 6889727 w 7020377"/>
              <a:gd name="connsiteY15" fmla="*/ 6654205 h 6858000"/>
              <a:gd name="connsiteX16" fmla="*/ 7020377 w 7020377"/>
              <a:gd name="connsiteY16" fmla="*/ 6858000 h 6858000"/>
              <a:gd name="connsiteX17" fmla="*/ 6850790 w 7020377"/>
              <a:gd name="connsiteY17" fmla="*/ 6858000 h 6858000"/>
              <a:gd name="connsiteX18" fmla="*/ 6246436 w 7020377"/>
              <a:gd name="connsiteY18" fmla="*/ 6858000 h 6858000"/>
              <a:gd name="connsiteX19" fmla="*/ 5579686 w 7020377"/>
              <a:gd name="connsiteY19" fmla="*/ 6858000 h 6858000"/>
              <a:gd name="connsiteX20" fmla="*/ 4622041 w 7020377"/>
              <a:gd name="connsiteY20" fmla="*/ 6858000 h 6858000"/>
              <a:gd name="connsiteX21" fmla="*/ 4452454 w 7020377"/>
              <a:gd name="connsiteY21" fmla="*/ 6858000 h 6858000"/>
              <a:gd name="connsiteX22" fmla="*/ 3848100 w 7020377"/>
              <a:gd name="connsiteY22" fmla="*/ 6858000 h 6858000"/>
              <a:gd name="connsiteX23" fmla="*/ 3674270 w 7020377"/>
              <a:gd name="connsiteY23" fmla="*/ 6858000 h 6858000"/>
              <a:gd name="connsiteX24" fmla="*/ 3181350 w 7020377"/>
              <a:gd name="connsiteY24" fmla="*/ 6858000 h 6858000"/>
              <a:gd name="connsiteX25" fmla="*/ 3120570 w 7020377"/>
              <a:gd name="connsiteY25" fmla="*/ 6858000 h 6858000"/>
              <a:gd name="connsiteX26" fmla="*/ 2398336 w 7020377"/>
              <a:gd name="connsiteY26" fmla="*/ 6858000 h 6858000"/>
              <a:gd name="connsiteX27" fmla="*/ 1275934 w 7020377"/>
              <a:gd name="connsiteY27" fmla="*/ 6858000 h 6858000"/>
              <a:gd name="connsiteX28" fmla="*/ 0 w 7020377"/>
              <a:gd name="connsiteY28" fmla="*/ 6858000 h 6858000"/>
              <a:gd name="connsiteX29" fmla="*/ 0 w 7020377"/>
              <a:gd name="connsiteY29" fmla="*/ 5860486 h 6858000"/>
              <a:gd name="connsiteX30" fmla="*/ 0 w 7020377"/>
              <a:gd name="connsiteY30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20377" h="6858000">
                <a:moveTo>
                  <a:pt x="0" y="0"/>
                </a:moveTo>
                <a:lnTo>
                  <a:pt x="1524909" y="0"/>
                </a:lnTo>
                <a:lnTo>
                  <a:pt x="2398336" y="0"/>
                </a:lnTo>
                <a:lnTo>
                  <a:pt x="3120570" y="0"/>
                </a:lnTo>
                <a:lnTo>
                  <a:pt x="3181350" y="0"/>
                </a:lnTo>
                <a:lnTo>
                  <a:pt x="3848100" y="0"/>
                </a:lnTo>
                <a:lnTo>
                  <a:pt x="3923245" y="0"/>
                </a:lnTo>
                <a:lnTo>
                  <a:pt x="4203480" y="0"/>
                </a:lnTo>
                <a:lnTo>
                  <a:pt x="4622041" y="0"/>
                </a:lnTo>
                <a:lnTo>
                  <a:pt x="5579686" y="0"/>
                </a:lnTo>
                <a:lnTo>
                  <a:pt x="6246436" y="0"/>
                </a:lnTo>
                <a:lnTo>
                  <a:pt x="6601816" y="0"/>
                </a:lnTo>
                <a:lnTo>
                  <a:pt x="7020377" y="0"/>
                </a:lnTo>
                <a:lnTo>
                  <a:pt x="6889727" y="203795"/>
                </a:lnTo>
                <a:cubicBezTo>
                  <a:pt x="6318314" y="1144214"/>
                  <a:pt x="5989261" y="2248180"/>
                  <a:pt x="5989261" y="3429000"/>
                </a:cubicBezTo>
                <a:cubicBezTo>
                  <a:pt x="5989261" y="4609821"/>
                  <a:pt x="6318314" y="5713787"/>
                  <a:pt x="6889727" y="6654205"/>
                </a:cubicBezTo>
                <a:lnTo>
                  <a:pt x="7020377" y="6858000"/>
                </a:lnTo>
                <a:lnTo>
                  <a:pt x="6850790" y="6858000"/>
                </a:lnTo>
                <a:lnTo>
                  <a:pt x="6246436" y="6858000"/>
                </a:lnTo>
                <a:lnTo>
                  <a:pt x="5579686" y="6858000"/>
                </a:ln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674270" y="6858000"/>
                </a:lnTo>
                <a:lnTo>
                  <a:pt x="3181350" y="6858000"/>
                </a:lnTo>
                <a:lnTo>
                  <a:pt x="3120570" y="6858000"/>
                </a:lnTo>
                <a:lnTo>
                  <a:pt x="2398336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lang="en-US" sz="1600" b="1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799" y="404812"/>
            <a:ext cx="4875213" cy="1017588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875AC1-186F-4F1F-B7EF-24D7150A2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08800" y="1557339"/>
            <a:ext cx="4875213" cy="3877200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defRPr/>
            </a:lvl1pPr>
            <a:lvl2pPr marL="460800" indent="-230400">
              <a:lnSpc>
                <a:spcPct val="100000"/>
              </a:lnSpc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304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content. When pasting copy from other slides, be sure to right-click and choose ‘Keep text only’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73C6320D-F937-4522-9E69-DB2AAD8AEA2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6888163" y="5435602"/>
            <a:ext cx="4895850" cy="765173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7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3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39499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B83890-60A2-4CD7-8433-61AD833DB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8875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99513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BA28-9268-48CE-8962-39F56ADB8E1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930-38D6-455D-84C2-DD9D1E30FD4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7F438E-420B-4461-8166-2D78133EC3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4032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ECF59E-500C-4172-89D4-A1C57F00AC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0075" y="4213225"/>
            <a:ext cx="3563936" cy="172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AA42A745-9907-45EF-9B18-E061ED71F0D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6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502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pos="5178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360000" rIns="90000" bIns="360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404813"/>
            <a:ext cx="7545387" cy="579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286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58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5" pos="2661" userDrawn="1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658" y="1871971"/>
            <a:ext cx="2252662" cy="2251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02666" y="1871971"/>
            <a:ext cx="2252662" cy="2251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36674" y="1871971"/>
            <a:ext cx="2252662" cy="2251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70682" y="1871971"/>
            <a:ext cx="2252662" cy="22510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A1C981-C34F-4AC8-BCBC-EF60A8404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6C688A6-EC75-41E6-89E3-785616D882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38933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9FDEF-1604-484C-9A37-E1053654FA0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9877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0DF9533-79B3-42E2-8B9E-0451E53518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00820" y="4213225"/>
            <a:ext cx="2592386" cy="17543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6F65E95C-9C1A-45B9-A2D2-B58B0FB5236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00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90" userDrawn="1">
          <p15:clr>
            <a:srgbClr val="A4A3A4"/>
          </p15:clr>
        </p15:guide>
        <p15:guide id="4" pos="2094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9" pos="5586" userDrawn="1">
          <p15:clr>
            <a:srgbClr val="A4A3A4"/>
          </p15:clr>
        </p15:guide>
        <p15:guide id="10" pos="5790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alu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695E3A6-F648-449D-A3F5-AFFD89818C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619" y="1871971"/>
            <a:ext cx="1814648" cy="1813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294EA0F6-AA52-4217-A12C-1EE4C8D0E63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0147" y="1871971"/>
            <a:ext cx="1814648" cy="18133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1AD9650E-2955-437F-952D-0694E47BF6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88675" y="1871971"/>
            <a:ext cx="1814648" cy="18133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B57E0F9-4409-404D-8624-8F353C89B7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11188" y="1871971"/>
            <a:ext cx="1814648" cy="18133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1DFC729E-ACCA-470B-9E2F-8BB96EC99FA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14650" y="1871971"/>
            <a:ext cx="1814648" cy="18133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71BD9E1-B9EE-42D7-BC3C-DA841714C7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9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CCE0E71-4EE2-4453-811E-324C358A3D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11450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29DFBF2-A17F-4774-A847-25FC10C367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16500" y="3927674"/>
            <a:ext cx="2158999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72086D3-E443-4D05-8160-29E2B792B7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56475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D7CFDA92-B7D3-45FE-997C-88AF5348E9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659937" y="3927674"/>
            <a:ext cx="2124074" cy="2088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Supporting text goes here.</a:t>
            </a:r>
            <a:br>
              <a:rPr lang="en-US" dirty="0"/>
            </a:br>
            <a:r>
              <a:rPr lang="en-US" dirty="0"/>
              <a:t>Change lens to preferred background </a:t>
            </a:r>
            <a:r>
              <a:rPr lang="en-US" dirty="0" err="1"/>
              <a:t>colour</a:t>
            </a:r>
            <a:r>
              <a:rPr lang="en-US" dirty="0"/>
              <a:t> before inserting an icon. </a:t>
            </a:r>
          </a:p>
        </p:txBody>
      </p:sp>
      <p:sp>
        <p:nvSpPr>
          <p:cNvPr id="17" name="Text Placeholder 96">
            <a:extLst>
              <a:ext uri="{FF2B5EF4-FFF2-40B4-BE49-F238E27FC236}">
                <a16:creationId xmlns:a16="http://schemas.microsoft.com/office/drawing/2014/main" id="{E55FEA9E-88F1-4D2F-9402-729ADDB70C5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640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5" userDrawn="1">
          <p15:clr>
            <a:srgbClr val="A4A3A4"/>
          </p15:clr>
        </p15:guide>
        <p15:guide id="2" pos="1708" userDrawn="1">
          <p15:clr>
            <a:srgbClr val="A4A3A4"/>
          </p15:clr>
        </p15:guide>
        <p15:guide id="3" pos="304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520" userDrawn="1">
          <p15:clr>
            <a:srgbClr val="A4A3A4"/>
          </p15:clr>
        </p15:guide>
        <p15:guide id="6" pos="4634" userDrawn="1">
          <p15:clr>
            <a:srgbClr val="A4A3A4"/>
          </p15:clr>
        </p15:guide>
        <p15:guide id="9" pos="5972" userDrawn="1">
          <p15:clr>
            <a:srgbClr val="A4A3A4"/>
          </p15:clr>
        </p15:guide>
        <p15:guide id="10" pos="6085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FA623EFF-7CE7-F648-8FCD-6272DCC6DDEC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75343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AE41C11-E666-4A3A-8B9C-2D20733917D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6588000" tIns="0" bIns="27432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2DF5099-62D1-4656-B26C-07955959F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388" y="744537"/>
            <a:ext cx="5135562" cy="5135562"/>
          </a:xfrm>
          <a:custGeom>
            <a:avLst/>
            <a:gdLst>
              <a:gd name="connsiteX0" fmla="*/ 3035300 w 6070600"/>
              <a:gd name="connsiteY0" fmla="*/ 0 h 6070600"/>
              <a:gd name="connsiteX1" fmla="*/ 3647019 w 6070600"/>
              <a:gd name="connsiteY1" fmla="*/ 61667 h 6070600"/>
              <a:gd name="connsiteX2" fmla="*/ 3789752 w 6070600"/>
              <a:gd name="connsiteY2" fmla="*/ 98367 h 6070600"/>
              <a:gd name="connsiteX3" fmla="*/ 3789752 w 6070600"/>
              <a:gd name="connsiteY3" fmla="*/ 98367 h 6070600"/>
              <a:gd name="connsiteX4" fmla="*/ 3817989 w 6070600"/>
              <a:gd name="connsiteY4" fmla="*/ 105627 h 6070600"/>
              <a:gd name="connsiteX5" fmla="*/ 3937906 w 6070600"/>
              <a:gd name="connsiteY5" fmla="*/ 136461 h 6070600"/>
              <a:gd name="connsiteX6" fmla="*/ 4194228 w 6070600"/>
              <a:gd name="connsiteY6" fmla="*/ 230276 h 6070600"/>
              <a:gd name="connsiteX7" fmla="*/ 4272436 w 6070600"/>
              <a:gd name="connsiteY7" fmla="*/ 265342 h 6070600"/>
              <a:gd name="connsiteX8" fmla="*/ 4441383 w 6070600"/>
              <a:gd name="connsiteY8" fmla="*/ 346728 h 6070600"/>
              <a:gd name="connsiteX9" fmla="*/ 4526154 w 6070600"/>
              <a:gd name="connsiteY9" fmla="*/ 393105 h 6070600"/>
              <a:gd name="connsiteX10" fmla="*/ 4681392 w 6070600"/>
              <a:gd name="connsiteY10" fmla="*/ 487414 h 6070600"/>
              <a:gd name="connsiteX11" fmla="*/ 4757518 w 6070600"/>
              <a:gd name="connsiteY11" fmla="*/ 537190 h 6070600"/>
              <a:gd name="connsiteX12" fmla="*/ 4931089 w 6070600"/>
              <a:gd name="connsiteY12" fmla="*/ 666984 h 6070600"/>
              <a:gd name="connsiteX13" fmla="*/ 4972038 w 6070600"/>
              <a:gd name="connsiteY13" fmla="*/ 698573 h 6070600"/>
              <a:gd name="connsiteX14" fmla="*/ 5169719 w 6070600"/>
              <a:gd name="connsiteY14" fmla="*/ 878237 h 6070600"/>
              <a:gd name="connsiteX15" fmla="*/ 5220040 w 6070600"/>
              <a:gd name="connsiteY15" fmla="*/ 931334 h 6070600"/>
              <a:gd name="connsiteX16" fmla="*/ 5351649 w 6070600"/>
              <a:gd name="connsiteY16" fmla="*/ 1076140 h 6070600"/>
              <a:gd name="connsiteX17" fmla="*/ 5411013 w 6070600"/>
              <a:gd name="connsiteY17" fmla="*/ 1149404 h 6070600"/>
              <a:gd name="connsiteX18" fmla="*/ 5518492 w 6070600"/>
              <a:gd name="connsiteY18" fmla="*/ 1293133 h 6070600"/>
              <a:gd name="connsiteX19" fmla="*/ 5572142 w 6070600"/>
              <a:gd name="connsiteY19" fmla="*/ 1371030 h 6070600"/>
              <a:gd name="connsiteX20" fmla="*/ 5674235 w 6070600"/>
              <a:gd name="connsiteY20" fmla="*/ 1539081 h 6070600"/>
              <a:gd name="connsiteX21" fmla="*/ 5711243 w 6070600"/>
              <a:gd name="connsiteY21" fmla="*/ 1602999 h 6070600"/>
              <a:gd name="connsiteX22" fmla="*/ 5828486 w 6070600"/>
              <a:gd name="connsiteY22" fmla="*/ 1846382 h 6070600"/>
              <a:gd name="connsiteX23" fmla="*/ 5847251 w 6070600"/>
              <a:gd name="connsiteY23" fmla="*/ 1895299 h 6070600"/>
              <a:gd name="connsiteX24" fmla="*/ 5923089 w 6070600"/>
              <a:gd name="connsiteY24" fmla="*/ 2102503 h 6070600"/>
              <a:gd name="connsiteX25" fmla="*/ 5949298 w 6070600"/>
              <a:gd name="connsiteY25" fmla="*/ 2191649 h 6070600"/>
              <a:gd name="connsiteX26" fmla="*/ 5995703 w 6070600"/>
              <a:gd name="connsiteY26" fmla="*/ 2372124 h 6070600"/>
              <a:gd name="connsiteX27" fmla="*/ 6024462 w 6070600"/>
              <a:gd name="connsiteY27" fmla="*/ 2510537 h 6070600"/>
              <a:gd name="connsiteX28" fmla="*/ 6031283 w 6070600"/>
              <a:gd name="connsiteY28" fmla="*/ 2548729 h 6070600"/>
              <a:gd name="connsiteX29" fmla="*/ 6057844 w 6070600"/>
              <a:gd name="connsiteY29" fmla="*/ 2763290 h 6070600"/>
              <a:gd name="connsiteX30" fmla="*/ 6061300 w 6070600"/>
              <a:gd name="connsiteY30" fmla="*/ 2808740 h 6070600"/>
              <a:gd name="connsiteX31" fmla="*/ 6070600 w 6070600"/>
              <a:gd name="connsiteY31" fmla="*/ 3035300 h 6070600"/>
              <a:gd name="connsiteX32" fmla="*/ 6062723 w 6070600"/>
              <a:gd name="connsiteY32" fmla="*/ 3243146 h 6070600"/>
              <a:gd name="connsiteX33" fmla="*/ 6058818 w 6070600"/>
              <a:gd name="connsiteY33" fmla="*/ 3294506 h 6070600"/>
              <a:gd name="connsiteX34" fmla="*/ 6035627 w 6070600"/>
              <a:gd name="connsiteY34" fmla="*/ 3497545 h 6070600"/>
              <a:gd name="connsiteX35" fmla="*/ 6035627 w 6070600"/>
              <a:gd name="connsiteY35" fmla="*/ 3497546 h 6070600"/>
              <a:gd name="connsiteX36" fmla="*/ 6035626 w 6070600"/>
              <a:gd name="connsiteY36" fmla="*/ 3497550 h 6070600"/>
              <a:gd name="connsiteX37" fmla="*/ 6001364 w 6070600"/>
              <a:gd name="connsiteY37" fmla="*/ 3676459 h 6070600"/>
              <a:gd name="connsiteX38" fmla="*/ 5934139 w 6070600"/>
              <a:gd name="connsiteY38" fmla="*/ 3937906 h 6070600"/>
              <a:gd name="connsiteX39" fmla="*/ 5842195 w 6070600"/>
              <a:gd name="connsiteY39" fmla="*/ 4189117 h 6070600"/>
              <a:gd name="connsiteX40" fmla="*/ 5810609 w 6070600"/>
              <a:gd name="connsiteY40" fmla="*/ 4261328 h 6070600"/>
              <a:gd name="connsiteX41" fmla="*/ 5725424 w 6070600"/>
              <a:gd name="connsiteY41" fmla="*/ 4438163 h 6070600"/>
              <a:gd name="connsiteX42" fmla="*/ 5688952 w 6070600"/>
              <a:gd name="connsiteY42" fmla="*/ 4507296 h 6070600"/>
              <a:gd name="connsiteX43" fmla="*/ 5552219 w 6070600"/>
              <a:gd name="connsiteY43" fmla="*/ 4732365 h 6070600"/>
              <a:gd name="connsiteX44" fmla="*/ 5394921 w 6070600"/>
              <a:gd name="connsiteY44" fmla="*/ 4942717 h 6070600"/>
              <a:gd name="connsiteX45" fmla="*/ 5344783 w 6070600"/>
              <a:gd name="connsiteY45" fmla="*/ 5002015 h 6070600"/>
              <a:gd name="connsiteX46" fmla="*/ 5214216 w 6070600"/>
              <a:gd name="connsiteY46" fmla="*/ 5145674 h 6070600"/>
              <a:gd name="connsiteX47" fmla="*/ 5160026 w 6070600"/>
              <a:gd name="connsiteY47" fmla="*/ 5201173 h 6070600"/>
              <a:gd name="connsiteX48" fmla="*/ 4966033 w 6070600"/>
              <a:gd name="connsiteY48" fmla="*/ 5377485 h 6070600"/>
              <a:gd name="connsiteX49" fmla="*/ 4755837 w 6070600"/>
              <a:gd name="connsiteY49" fmla="*/ 5534667 h 6070600"/>
              <a:gd name="connsiteX50" fmla="*/ 4690842 w 6070600"/>
              <a:gd name="connsiteY50" fmla="*/ 5577445 h 6070600"/>
              <a:gd name="connsiteX51" fmla="*/ 4524051 w 6070600"/>
              <a:gd name="connsiteY51" fmla="*/ 5678773 h 6070600"/>
              <a:gd name="connsiteX52" fmla="*/ 4455737 w 6070600"/>
              <a:gd name="connsiteY52" fmla="*/ 5716958 h 6070600"/>
              <a:gd name="connsiteX53" fmla="*/ 4216777 w 6070600"/>
              <a:gd name="connsiteY53" fmla="*/ 5832071 h 6070600"/>
              <a:gd name="connsiteX54" fmla="*/ 4216776 w 6070600"/>
              <a:gd name="connsiteY54" fmla="*/ 5832071 h 6070600"/>
              <a:gd name="connsiteX55" fmla="*/ 4199821 w 6070600"/>
              <a:gd name="connsiteY55" fmla="*/ 5838277 h 6070600"/>
              <a:gd name="connsiteX56" fmla="*/ 3937906 w 6070600"/>
              <a:gd name="connsiteY56" fmla="*/ 5934139 h 6070600"/>
              <a:gd name="connsiteX57" fmla="*/ 3035300 w 6070600"/>
              <a:gd name="connsiteY57" fmla="*/ 6070600 h 6070600"/>
              <a:gd name="connsiteX58" fmla="*/ 0 w 6070600"/>
              <a:gd name="connsiteY58" fmla="*/ 3035300 h 6070600"/>
              <a:gd name="connsiteX59" fmla="*/ 3035300 w 6070600"/>
              <a:gd name="connsiteY59" fmla="*/ 0 h 60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0600" h="6070600">
                <a:moveTo>
                  <a:pt x="3035300" y="0"/>
                </a:moveTo>
                <a:cubicBezTo>
                  <a:pt x="3244844" y="0"/>
                  <a:pt x="3449428" y="21234"/>
                  <a:pt x="3647019" y="61667"/>
                </a:cubicBezTo>
                <a:lnTo>
                  <a:pt x="3789752" y="98367"/>
                </a:lnTo>
                <a:lnTo>
                  <a:pt x="3789752" y="98367"/>
                </a:lnTo>
                <a:lnTo>
                  <a:pt x="3817989" y="105627"/>
                </a:lnTo>
                <a:lnTo>
                  <a:pt x="3937906" y="136461"/>
                </a:lnTo>
                <a:lnTo>
                  <a:pt x="4194228" y="230276"/>
                </a:lnTo>
                <a:lnTo>
                  <a:pt x="4272436" y="265342"/>
                </a:lnTo>
                <a:lnTo>
                  <a:pt x="4441383" y="346728"/>
                </a:lnTo>
                <a:lnTo>
                  <a:pt x="4526154" y="393105"/>
                </a:lnTo>
                <a:lnTo>
                  <a:pt x="4681392" y="487414"/>
                </a:lnTo>
                <a:lnTo>
                  <a:pt x="4757518" y="537190"/>
                </a:lnTo>
                <a:lnTo>
                  <a:pt x="4931089" y="666984"/>
                </a:lnTo>
                <a:lnTo>
                  <a:pt x="4972038" y="698573"/>
                </a:lnTo>
                <a:lnTo>
                  <a:pt x="5169719" y="878237"/>
                </a:lnTo>
                <a:lnTo>
                  <a:pt x="5220040" y="931334"/>
                </a:lnTo>
                <a:lnTo>
                  <a:pt x="5351649" y="1076140"/>
                </a:lnTo>
                <a:lnTo>
                  <a:pt x="5411013" y="1149404"/>
                </a:lnTo>
                <a:lnTo>
                  <a:pt x="5518492" y="1293133"/>
                </a:lnTo>
                <a:lnTo>
                  <a:pt x="5572142" y="1371030"/>
                </a:lnTo>
                <a:lnTo>
                  <a:pt x="5674235" y="1539081"/>
                </a:lnTo>
                <a:lnTo>
                  <a:pt x="5711243" y="1602999"/>
                </a:lnTo>
                <a:lnTo>
                  <a:pt x="5828486" y="1846382"/>
                </a:lnTo>
                <a:lnTo>
                  <a:pt x="5847251" y="1895299"/>
                </a:lnTo>
                <a:lnTo>
                  <a:pt x="5923089" y="2102503"/>
                </a:lnTo>
                <a:lnTo>
                  <a:pt x="5949298" y="2191649"/>
                </a:lnTo>
                <a:lnTo>
                  <a:pt x="5995703" y="2372124"/>
                </a:lnTo>
                <a:lnTo>
                  <a:pt x="6024462" y="2510537"/>
                </a:lnTo>
                <a:lnTo>
                  <a:pt x="6031283" y="2548729"/>
                </a:lnTo>
                <a:lnTo>
                  <a:pt x="6057844" y="2763290"/>
                </a:lnTo>
                <a:lnTo>
                  <a:pt x="6061300" y="2808740"/>
                </a:lnTo>
                <a:lnTo>
                  <a:pt x="6070600" y="3035300"/>
                </a:lnTo>
                <a:lnTo>
                  <a:pt x="6062723" y="3243146"/>
                </a:lnTo>
                <a:lnTo>
                  <a:pt x="6058818" y="3294506"/>
                </a:lnTo>
                <a:lnTo>
                  <a:pt x="6035627" y="3497545"/>
                </a:lnTo>
                <a:lnTo>
                  <a:pt x="6035627" y="3497546"/>
                </a:lnTo>
                <a:lnTo>
                  <a:pt x="6035626" y="3497550"/>
                </a:lnTo>
                <a:lnTo>
                  <a:pt x="6001364" y="3676459"/>
                </a:lnTo>
                <a:lnTo>
                  <a:pt x="5934139" y="3937906"/>
                </a:lnTo>
                <a:lnTo>
                  <a:pt x="5842195" y="4189117"/>
                </a:lnTo>
                <a:lnTo>
                  <a:pt x="5810609" y="4261328"/>
                </a:lnTo>
                <a:lnTo>
                  <a:pt x="5725424" y="4438163"/>
                </a:lnTo>
                <a:lnTo>
                  <a:pt x="5688952" y="4507296"/>
                </a:lnTo>
                <a:lnTo>
                  <a:pt x="5552219" y="4732365"/>
                </a:lnTo>
                <a:lnTo>
                  <a:pt x="5394921" y="4942717"/>
                </a:lnTo>
                <a:lnTo>
                  <a:pt x="5344783" y="5002015"/>
                </a:lnTo>
                <a:lnTo>
                  <a:pt x="5214216" y="5145674"/>
                </a:lnTo>
                <a:lnTo>
                  <a:pt x="5160026" y="5201173"/>
                </a:lnTo>
                <a:lnTo>
                  <a:pt x="4966033" y="5377485"/>
                </a:lnTo>
                <a:lnTo>
                  <a:pt x="4755837" y="5534667"/>
                </a:lnTo>
                <a:lnTo>
                  <a:pt x="4690842" y="5577445"/>
                </a:lnTo>
                <a:lnTo>
                  <a:pt x="4524051" y="5678773"/>
                </a:lnTo>
                <a:lnTo>
                  <a:pt x="4455737" y="5716958"/>
                </a:lnTo>
                <a:lnTo>
                  <a:pt x="4216777" y="5832071"/>
                </a:lnTo>
                <a:lnTo>
                  <a:pt x="4216776" y="5832071"/>
                </a:lnTo>
                <a:lnTo>
                  <a:pt x="4199821" y="5838277"/>
                </a:lnTo>
                <a:lnTo>
                  <a:pt x="3937906" y="5934139"/>
                </a:lnTo>
                <a:cubicBezTo>
                  <a:pt x="3652773" y="6022825"/>
                  <a:pt x="3349616" y="6070600"/>
                  <a:pt x="3035300" y="6070600"/>
                </a:cubicBezTo>
                <a:cubicBezTo>
                  <a:pt x="1358950" y="6070600"/>
                  <a:pt x="0" y="4711650"/>
                  <a:pt x="0" y="3035300"/>
                </a:cubicBezTo>
                <a:cubicBezTo>
                  <a:pt x="0" y="1358950"/>
                  <a:pt x="1358950" y="0"/>
                  <a:pt x="30353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5CAD3-E638-495B-86BB-AC828CDE2A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037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987E5A-4AC6-4082-8355-9708308C8BD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11696741 w 12192000"/>
              <a:gd name="connsiteY0" fmla="*/ 6413786 h 6858001"/>
              <a:gd name="connsiteX1" fmla="*/ 11675409 w 12192000"/>
              <a:gd name="connsiteY1" fmla="*/ 6438944 h 6858001"/>
              <a:gd name="connsiteX2" fmla="*/ 11730040 w 12192000"/>
              <a:gd name="connsiteY2" fmla="*/ 6517531 h 6858001"/>
              <a:gd name="connsiteX3" fmla="*/ 11787273 w 12192000"/>
              <a:gd name="connsiteY3" fmla="*/ 6510528 h 6858001"/>
              <a:gd name="connsiteX4" fmla="*/ 11788053 w 12192000"/>
              <a:gd name="connsiteY4" fmla="*/ 6506379 h 6858001"/>
              <a:gd name="connsiteX5" fmla="*/ 11792216 w 12192000"/>
              <a:gd name="connsiteY5" fmla="*/ 6478367 h 6858001"/>
              <a:gd name="connsiteX6" fmla="*/ 11758396 w 12192000"/>
              <a:gd name="connsiteY6" fmla="*/ 6463843 h 6858001"/>
              <a:gd name="connsiteX7" fmla="*/ 11760738 w 12192000"/>
              <a:gd name="connsiteY7" fmla="*/ 6499895 h 6858001"/>
              <a:gd name="connsiteX8" fmla="*/ 11760738 w 12192000"/>
              <a:gd name="connsiteY8" fmla="*/ 6504304 h 6858001"/>
              <a:gd name="connsiteX9" fmla="*/ 11744088 w 12192000"/>
              <a:gd name="connsiteY9" fmla="*/ 6515456 h 6858001"/>
              <a:gd name="connsiteX10" fmla="*/ 11688156 w 12192000"/>
              <a:gd name="connsiteY10" fmla="*/ 6432460 h 6858001"/>
              <a:gd name="connsiteX11" fmla="*/ 11689457 w 12192000"/>
              <a:gd name="connsiteY11" fmla="*/ 6431164 h 6858001"/>
              <a:gd name="connsiteX12" fmla="*/ 11690237 w 12192000"/>
              <a:gd name="connsiteY12" fmla="*/ 6431682 h 6858001"/>
              <a:gd name="connsiteX13" fmla="*/ 11690498 w 12192000"/>
              <a:gd name="connsiteY13" fmla="*/ 6431682 h 6858001"/>
              <a:gd name="connsiteX14" fmla="*/ 11758136 w 12192000"/>
              <a:gd name="connsiteY14" fmla="*/ 6459175 h 6858001"/>
              <a:gd name="connsiteX15" fmla="*/ 11792476 w 12192000"/>
              <a:gd name="connsiteY15" fmla="*/ 6473958 h 6858001"/>
              <a:gd name="connsiteX16" fmla="*/ 11819531 w 12192000"/>
              <a:gd name="connsiteY16" fmla="*/ 6486926 h 6858001"/>
              <a:gd name="connsiteX17" fmla="*/ 11831758 w 12192000"/>
              <a:gd name="connsiteY17" fmla="*/ 6503785 h 6858001"/>
              <a:gd name="connsiteX18" fmla="*/ 11679831 w 12192000"/>
              <a:gd name="connsiteY18" fmla="*/ 6616867 h 6858001"/>
              <a:gd name="connsiteX19" fmla="*/ 11679311 w 12192000"/>
              <a:gd name="connsiteY19" fmla="*/ 6617386 h 6858001"/>
              <a:gd name="connsiteX20" fmla="*/ 11678271 w 12192000"/>
              <a:gd name="connsiteY20" fmla="*/ 6618942 h 6858001"/>
              <a:gd name="connsiteX21" fmla="*/ 11678010 w 12192000"/>
              <a:gd name="connsiteY21" fmla="*/ 6619461 h 6858001"/>
              <a:gd name="connsiteX22" fmla="*/ 11673328 w 12192000"/>
              <a:gd name="connsiteY22" fmla="*/ 6633725 h 6858001"/>
              <a:gd name="connsiteX23" fmla="*/ 11692319 w 12192000"/>
              <a:gd name="connsiteY23" fmla="*/ 6657587 h 6858001"/>
              <a:gd name="connsiteX24" fmla="*/ 11705066 w 12192000"/>
              <a:gd name="connsiteY24" fmla="*/ 6659921 h 6858001"/>
              <a:gd name="connsiteX25" fmla="*/ 11707667 w 12192000"/>
              <a:gd name="connsiteY25" fmla="*/ 6660180 h 6858001"/>
              <a:gd name="connsiteX26" fmla="*/ 11833840 w 12192000"/>
              <a:gd name="connsiteY26" fmla="*/ 6635282 h 6858001"/>
              <a:gd name="connsiteX27" fmla="*/ 11843465 w 12192000"/>
              <a:gd name="connsiteY27" fmla="*/ 6609086 h 6858001"/>
              <a:gd name="connsiteX28" fmla="*/ 11799500 w 12192000"/>
              <a:gd name="connsiteY28" fmla="*/ 6583409 h 6858001"/>
              <a:gd name="connsiteX29" fmla="*/ 11790135 w 12192000"/>
              <a:gd name="connsiteY29" fmla="*/ 6589634 h 6858001"/>
              <a:gd name="connsiteX30" fmla="*/ 11825255 w 12192000"/>
              <a:gd name="connsiteY30" fmla="*/ 6612976 h 6858001"/>
              <a:gd name="connsiteX31" fmla="*/ 11823434 w 12192000"/>
              <a:gd name="connsiteY31" fmla="*/ 6616608 h 6858001"/>
              <a:gd name="connsiteX32" fmla="*/ 11821092 w 12192000"/>
              <a:gd name="connsiteY32" fmla="*/ 6616608 h 6858001"/>
              <a:gd name="connsiteX33" fmla="*/ 11743568 w 12192000"/>
              <a:gd name="connsiteY33" fmla="*/ 6621795 h 6858001"/>
              <a:gd name="connsiteX34" fmla="*/ 11736284 w 12192000"/>
              <a:gd name="connsiteY34" fmla="*/ 6622054 h 6858001"/>
              <a:gd name="connsiteX35" fmla="*/ 11748251 w 12192000"/>
              <a:gd name="connsiteY35" fmla="*/ 6612458 h 6858001"/>
              <a:gd name="connsiteX36" fmla="*/ 11871301 w 12192000"/>
              <a:gd name="connsiteY36" fmla="*/ 6530240 h 6858001"/>
              <a:gd name="connsiteX37" fmla="*/ 11841124 w 12192000"/>
              <a:gd name="connsiteY37" fmla="*/ 6451912 h 6858001"/>
              <a:gd name="connsiteX38" fmla="*/ 11696741 w 12192000"/>
              <a:gd name="connsiteY38" fmla="*/ 6413786 h 6858001"/>
              <a:gd name="connsiteX39" fmla="*/ 11759176 w 12192000"/>
              <a:gd name="connsiteY39" fmla="*/ 6303891 h 6858001"/>
              <a:gd name="connsiteX40" fmla="*/ 11641467 w 12192000"/>
              <a:gd name="connsiteY40" fmla="*/ 6408732 h 6858001"/>
              <a:gd name="connsiteX41" fmla="*/ 11597457 w 12192000"/>
              <a:gd name="connsiteY41" fmla="*/ 6477501 h 6858001"/>
              <a:gd name="connsiteX42" fmla="*/ 11615946 w 12192000"/>
              <a:gd name="connsiteY42" fmla="*/ 6498261 h 6858001"/>
              <a:gd name="connsiteX43" fmla="*/ 11737041 w 12192000"/>
              <a:gd name="connsiteY43" fmla="*/ 6560802 h 6858001"/>
              <a:gd name="connsiteX44" fmla="*/ 11746676 w 12192000"/>
              <a:gd name="connsiteY44" fmla="*/ 6554834 h 6858001"/>
              <a:gd name="connsiteX45" fmla="*/ 11639384 w 12192000"/>
              <a:gd name="connsiteY45" fmla="*/ 6495666 h 6858001"/>
              <a:gd name="connsiteX46" fmla="*/ 11622717 w 12192000"/>
              <a:gd name="connsiteY46" fmla="*/ 6480096 h 6858001"/>
              <a:gd name="connsiteX47" fmla="*/ 11652405 w 12192000"/>
              <a:gd name="connsiteY47" fmla="*/ 6448955 h 6858001"/>
              <a:gd name="connsiteX48" fmla="*/ 11668811 w 12192000"/>
              <a:gd name="connsiteY48" fmla="*/ 6432606 h 6858001"/>
              <a:gd name="connsiteX49" fmla="*/ 11670895 w 12192000"/>
              <a:gd name="connsiteY49" fmla="*/ 6415738 h 6858001"/>
              <a:gd name="connsiteX50" fmla="*/ 11692249 w 12192000"/>
              <a:gd name="connsiteY50" fmla="*/ 6408991 h 6858001"/>
              <a:gd name="connsiteX51" fmla="*/ 11720374 w 12192000"/>
              <a:gd name="connsiteY51" fmla="*/ 6380705 h 6858001"/>
              <a:gd name="connsiteX52" fmla="*/ 11743291 w 12192000"/>
              <a:gd name="connsiteY52" fmla="*/ 6362799 h 6858001"/>
              <a:gd name="connsiteX53" fmla="*/ 11749801 w 12192000"/>
              <a:gd name="connsiteY53" fmla="*/ 6375255 h 6858001"/>
              <a:gd name="connsiteX54" fmla="*/ 11754749 w 12192000"/>
              <a:gd name="connsiteY54" fmla="*/ 6420669 h 6858001"/>
              <a:gd name="connsiteX55" fmla="*/ 11793812 w 12192000"/>
              <a:gd name="connsiteY55" fmla="*/ 6431568 h 6858001"/>
              <a:gd name="connsiteX56" fmla="*/ 11759176 w 12192000"/>
              <a:gd name="connsiteY56" fmla="*/ 6303891 h 6858001"/>
              <a:gd name="connsiteX57" fmla="*/ 0 w 12192000"/>
              <a:gd name="connsiteY57" fmla="*/ 0 h 6858001"/>
              <a:gd name="connsiteX58" fmla="*/ 12192000 w 12192000"/>
              <a:gd name="connsiteY58" fmla="*/ 0 h 6858001"/>
              <a:gd name="connsiteX59" fmla="*/ 12192000 w 12192000"/>
              <a:gd name="connsiteY59" fmla="*/ 6858001 h 6858001"/>
              <a:gd name="connsiteX60" fmla="*/ 0 w 12192000"/>
              <a:gd name="connsiteY60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2000" h="6858001">
                <a:moveTo>
                  <a:pt x="11696741" y="6413786"/>
                </a:moveTo>
                <a:cubicBezTo>
                  <a:pt x="11675409" y="6410933"/>
                  <a:pt x="11666824" y="6418714"/>
                  <a:pt x="11675409" y="6438944"/>
                </a:cubicBezTo>
                <a:cubicBezTo>
                  <a:pt x="11684254" y="6458915"/>
                  <a:pt x="11706627" y="6492373"/>
                  <a:pt x="11730040" y="6517531"/>
                </a:cubicBezTo>
                <a:cubicBezTo>
                  <a:pt x="11753714" y="6542430"/>
                  <a:pt x="11779208" y="6549433"/>
                  <a:pt x="11787273" y="6510528"/>
                </a:cubicBezTo>
                <a:cubicBezTo>
                  <a:pt x="11787533" y="6509232"/>
                  <a:pt x="11787793" y="6507935"/>
                  <a:pt x="11788053" y="6506379"/>
                </a:cubicBezTo>
                <a:cubicBezTo>
                  <a:pt x="11789874" y="6496523"/>
                  <a:pt x="11791435" y="6486926"/>
                  <a:pt x="11792216" y="6478367"/>
                </a:cubicBezTo>
                <a:cubicBezTo>
                  <a:pt x="11781810" y="6473699"/>
                  <a:pt x="11770103" y="6468771"/>
                  <a:pt x="11758396" y="6463843"/>
                </a:cubicBezTo>
                <a:cubicBezTo>
                  <a:pt x="11759177" y="6472661"/>
                  <a:pt x="11760217" y="6487964"/>
                  <a:pt x="11760738" y="6499895"/>
                </a:cubicBezTo>
                <a:cubicBezTo>
                  <a:pt x="11760738" y="6501191"/>
                  <a:pt x="11760738" y="6502748"/>
                  <a:pt x="11760738" y="6504304"/>
                </a:cubicBezTo>
                <a:cubicBezTo>
                  <a:pt x="11761518" y="6523237"/>
                  <a:pt x="11755014" y="6523237"/>
                  <a:pt x="11744088" y="6515456"/>
                </a:cubicBezTo>
                <a:cubicBezTo>
                  <a:pt x="11731341" y="6506379"/>
                  <a:pt x="11692579" y="6455284"/>
                  <a:pt x="11688156" y="6432460"/>
                </a:cubicBezTo>
                <a:cubicBezTo>
                  <a:pt x="11687896" y="6431164"/>
                  <a:pt x="11688676" y="6430904"/>
                  <a:pt x="11689457" y="6431164"/>
                </a:cubicBezTo>
                <a:cubicBezTo>
                  <a:pt x="11689717" y="6431423"/>
                  <a:pt x="11689977" y="6431423"/>
                  <a:pt x="11690237" y="6431682"/>
                </a:cubicBezTo>
                <a:cubicBezTo>
                  <a:pt x="11690237" y="6431682"/>
                  <a:pt x="11690237" y="6431682"/>
                  <a:pt x="11690498" y="6431682"/>
                </a:cubicBezTo>
                <a:cubicBezTo>
                  <a:pt x="11699082" y="6435054"/>
                  <a:pt x="11728479" y="6446725"/>
                  <a:pt x="11758136" y="6459175"/>
                </a:cubicBezTo>
                <a:cubicBezTo>
                  <a:pt x="11769843" y="6464103"/>
                  <a:pt x="11781810" y="6469290"/>
                  <a:pt x="11792476" y="6473958"/>
                </a:cubicBezTo>
                <a:cubicBezTo>
                  <a:pt x="11803142" y="6478627"/>
                  <a:pt x="11812507" y="6483295"/>
                  <a:pt x="11819531" y="6486926"/>
                </a:cubicBezTo>
                <a:cubicBezTo>
                  <a:pt x="11832279" y="6493670"/>
                  <a:pt x="11837221" y="6498338"/>
                  <a:pt x="11831758" y="6503785"/>
                </a:cubicBezTo>
                <a:cubicBezTo>
                  <a:pt x="11805223" y="6531018"/>
                  <a:pt x="11711830" y="6569404"/>
                  <a:pt x="11679831" y="6616867"/>
                </a:cubicBezTo>
                <a:cubicBezTo>
                  <a:pt x="11679831" y="6616867"/>
                  <a:pt x="11679571" y="6617126"/>
                  <a:pt x="11679311" y="6617386"/>
                </a:cubicBezTo>
                <a:cubicBezTo>
                  <a:pt x="11679051" y="6617904"/>
                  <a:pt x="11678531" y="6618423"/>
                  <a:pt x="11678271" y="6618942"/>
                </a:cubicBezTo>
                <a:cubicBezTo>
                  <a:pt x="11678271" y="6619201"/>
                  <a:pt x="11678271" y="6619461"/>
                  <a:pt x="11678010" y="6619461"/>
                </a:cubicBezTo>
                <a:cubicBezTo>
                  <a:pt x="11676450" y="6622573"/>
                  <a:pt x="11674108" y="6627501"/>
                  <a:pt x="11673328" y="6633725"/>
                </a:cubicBezTo>
                <a:cubicBezTo>
                  <a:pt x="11672027" y="6644100"/>
                  <a:pt x="11677490" y="6653696"/>
                  <a:pt x="11692319" y="6657587"/>
                </a:cubicBezTo>
                <a:cubicBezTo>
                  <a:pt x="11696221" y="6658624"/>
                  <a:pt x="11700383" y="6659402"/>
                  <a:pt x="11705066" y="6659921"/>
                </a:cubicBezTo>
                <a:cubicBezTo>
                  <a:pt x="11705846" y="6660180"/>
                  <a:pt x="11706887" y="6660180"/>
                  <a:pt x="11707667" y="6660180"/>
                </a:cubicBezTo>
                <a:cubicBezTo>
                  <a:pt x="11736544" y="6661477"/>
                  <a:pt x="11811207" y="6645137"/>
                  <a:pt x="11833840" y="6635282"/>
                </a:cubicBezTo>
                <a:cubicBezTo>
                  <a:pt x="11857253" y="6624907"/>
                  <a:pt x="11850229" y="6614533"/>
                  <a:pt x="11843465" y="6609086"/>
                </a:cubicBezTo>
                <a:cubicBezTo>
                  <a:pt x="11838262" y="6604936"/>
                  <a:pt x="11812247" y="6590412"/>
                  <a:pt x="11799500" y="6583409"/>
                </a:cubicBezTo>
                <a:cubicBezTo>
                  <a:pt x="11796118" y="6585743"/>
                  <a:pt x="11793516" y="6587300"/>
                  <a:pt x="11790135" y="6589634"/>
                </a:cubicBezTo>
                <a:cubicBezTo>
                  <a:pt x="11811727" y="6602602"/>
                  <a:pt x="11820312" y="6609086"/>
                  <a:pt x="11825255" y="6612976"/>
                </a:cubicBezTo>
                <a:cubicBezTo>
                  <a:pt x="11827336" y="6614533"/>
                  <a:pt x="11826295" y="6616348"/>
                  <a:pt x="11823434" y="6616608"/>
                </a:cubicBezTo>
                <a:cubicBezTo>
                  <a:pt x="11822653" y="6616608"/>
                  <a:pt x="11821873" y="6616608"/>
                  <a:pt x="11821092" y="6616608"/>
                </a:cubicBezTo>
                <a:cubicBezTo>
                  <a:pt x="11800540" y="6618164"/>
                  <a:pt x="11761778" y="6620757"/>
                  <a:pt x="11743568" y="6621795"/>
                </a:cubicBezTo>
                <a:cubicBezTo>
                  <a:pt x="11740966" y="6622054"/>
                  <a:pt x="11737845" y="6622054"/>
                  <a:pt x="11736284" y="6622054"/>
                </a:cubicBezTo>
                <a:cubicBezTo>
                  <a:pt x="11740706" y="6617904"/>
                  <a:pt x="11745649" y="6614273"/>
                  <a:pt x="11748251" y="6612458"/>
                </a:cubicBezTo>
                <a:cubicBezTo>
                  <a:pt x="11787273" y="6584965"/>
                  <a:pt x="11852050" y="6546580"/>
                  <a:pt x="11871301" y="6530240"/>
                </a:cubicBezTo>
                <a:cubicBezTo>
                  <a:pt x="11885349" y="6518050"/>
                  <a:pt x="11923851" y="6480961"/>
                  <a:pt x="11841124" y="6451912"/>
                </a:cubicBezTo>
                <a:cubicBezTo>
                  <a:pt x="11817450" y="6443872"/>
                  <a:pt x="11758657" y="6422086"/>
                  <a:pt x="11696741" y="6413786"/>
                </a:cubicBezTo>
                <a:close/>
                <a:moveTo>
                  <a:pt x="11759176" y="6303891"/>
                </a:moveTo>
                <a:cubicBezTo>
                  <a:pt x="11739124" y="6301296"/>
                  <a:pt x="11708916" y="6326468"/>
                  <a:pt x="11641467" y="6408732"/>
                </a:cubicBezTo>
                <a:cubicBezTo>
                  <a:pt x="11628967" y="6423783"/>
                  <a:pt x="11599800" y="6460633"/>
                  <a:pt x="11597457" y="6477501"/>
                </a:cubicBezTo>
                <a:cubicBezTo>
                  <a:pt x="11595894" y="6489438"/>
                  <a:pt x="11608655" y="6494628"/>
                  <a:pt x="11615946" y="6498261"/>
                </a:cubicBezTo>
                <a:cubicBezTo>
                  <a:pt x="11622717" y="6501894"/>
                  <a:pt x="11700843" y="6540561"/>
                  <a:pt x="11737041" y="6560802"/>
                </a:cubicBezTo>
                <a:cubicBezTo>
                  <a:pt x="11740166" y="6558726"/>
                  <a:pt x="11743291" y="6556650"/>
                  <a:pt x="11746676" y="6554834"/>
                </a:cubicBezTo>
                <a:cubicBezTo>
                  <a:pt x="11725062" y="6543156"/>
                  <a:pt x="11664124" y="6510458"/>
                  <a:pt x="11639384" y="6495666"/>
                </a:cubicBezTo>
                <a:cubicBezTo>
                  <a:pt x="11629228" y="6489698"/>
                  <a:pt x="11622196" y="6484767"/>
                  <a:pt x="11622717" y="6480096"/>
                </a:cubicBezTo>
                <a:cubicBezTo>
                  <a:pt x="11623498" y="6474387"/>
                  <a:pt x="11638342" y="6462968"/>
                  <a:pt x="11652405" y="6448955"/>
                </a:cubicBezTo>
                <a:cubicBezTo>
                  <a:pt x="11656051" y="6445322"/>
                  <a:pt x="11662040" y="6439353"/>
                  <a:pt x="11668811" y="6432606"/>
                </a:cubicBezTo>
                <a:cubicBezTo>
                  <a:pt x="11666988" y="6425600"/>
                  <a:pt x="11667769" y="6419890"/>
                  <a:pt x="11670895" y="6415738"/>
                </a:cubicBezTo>
                <a:cubicBezTo>
                  <a:pt x="11674801" y="6410548"/>
                  <a:pt x="11681832" y="6408472"/>
                  <a:pt x="11692249" y="6408991"/>
                </a:cubicBezTo>
                <a:cubicBezTo>
                  <a:pt x="11705009" y="6396275"/>
                  <a:pt x="11716468" y="6384857"/>
                  <a:pt x="11720374" y="6380705"/>
                </a:cubicBezTo>
                <a:cubicBezTo>
                  <a:pt x="11729489" y="6371622"/>
                  <a:pt x="11739124" y="6362280"/>
                  <a:pt x="11743291" y="6362799"/>
                </a:cubicBezTo>
                <a:cubicBezTo>
                  <a:pt x="11746676" y="6363318"/>
                  <a:pt x="11748499" y="6366432"/>
                  <a:pt x="11749801" y="6375255"/>
                </a:cubicBezTo>
                <a:cubicBezTo>
                  <a:pt x="11750843" y="6383041"/>
                  <a:pt x="11753447" y="6405618"/>
                  <a:pt x="11754749" y="6420669"/>
                </a:cubicBezTo>
                <a:cubicBezTo>
                  <a:pt x="11768812" y="6424043"/>
                  <a:pt x="11781833" y="6427935"/>
                  <a:pt x="11793812" y="6431568"/>
                </a:cubicBezTo>
                <a:cubicBezTo>
                  <a:pt x="11792249" y="6328544"/>
                  <a:pt x="11780531" y="6306746"/>
                  <a:pt x="11759176" y="630389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noFill/>
        </p:spPr>
        <p:txBody>
          <a:bodyPr wrap="square" lIns="0" tIns="0" rIns="6588000" bIns="27432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C36B2-DE1A-4EDF-9151-6195BF6EA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7F1880-4AC1-4D46-9996-85279490A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5818" y="1"/>
            <a:ext cx="6116183" cy="5588001"/>
          </a:xfrm>
          <a:custGeom>
            <a:avLst/>
            <a:gdLst>
              <a:gd name="connsiteX0" fmla="*/ 354640 w 6116183"/>
              <a:gd name="connsiteY0" fmla="*/ 0 h 5588001"/>
              <a:gd name="connsiteX1" fmla="*/ 6116183 w 6116183"/>
              <a:gd name="connsiteY1" fmla="*/ 0 h 5588001"/>
              <a:gd name="connsiteX2" fmla="*/ 6116183 w 6116183"/>
              <a:gd name="connsiteY2" fmla="*/ 4944550 h 5588001"/>
              <a:gd name="connsiteX3" fmla="*/ 6115373 w 6116183"/>
              <a:gd name="connsiteY3" fmla="*/ 4945083 h 5588001"/>
              <a:gd name="connsiteX4" fmla="*/ 5897930 w 6116183"/>
              <a:gd name="connsiteY4" fmla="*/ 5077183 h 5588001"/>
              <a:gd name="connsiteX5" fmla="*/ 5808870 w 6116183"/>
              <a:gd name="connsiteY5" fmla="*/ 5126964 h 5588001"/>
              <a:gd name="connsiteX6" fmla="*/ 5497342 w 6116183"/>
              <a:gd name="connsiteY6" fmla="*/ 5277035 h 5588001"/>
              <a:gd name="connsiteX7" fmla="*/ 5497341 w 6116183"/>
              <a:gd name="connsiteY7" fmla="*/ 5277035 h 5588001"/>
              <a:gd name="connsiteX8" fmla="*/ 5475237 w 6116183"/>
              <a:gd name="connsiteY8" fmla="*/ 5285126 h 5588001"/>
              <a:gd name="connsiteX9" fmla="*/ 5133783 w 6116183"/>
              <a:gd name="connsiteY9" fmla="*/ 5410099 h 5588001"/>
              <a:gd name="connsiteX10" fmla="*/ 3957070 w 6116183"/>
              <a:gd name="connsiteY10" fmla="*/ 5588001 h 5588001"/>
              <a:gd name="connsiteX11" fmla="*/ 0 w 6116183"/>
              <a:gd name="connsiteY11" fmla="*/ 1630931 h 5588001"/>
              <a:gd name="connsiteX12" fmla="*/ 310966 w 6116183"/>
              <a:gd name="connsiteY12" fmla="*/ 90661 h 558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6183" h="5588001">
                <a:moveTo>
                  <a:pt x="354640" y="0"/>
                </a:moveTo>
                <a:lnTo>
                  <a:pt x="6116183" y="0"/>
                </a:lnTo>
                <a:lnTo>
                  <a:pt x="6116183" y="4944550"/>
                </a:lnTo>
                <a:lnTo>
                  <a:pt x="6115373" y="4945083"/>
                </a:lnTo>
                <a:lnTo>
                  <a:pt x="5897930" y="5077183"/>
                </a:lnTo>
                <a:lnTo>
                  <a:pt x="5808870" y="5126964"/>
                </a:lnTo>
                <a:lnTo>
                  <a:pt x="5497342" y="5277035"/>
                </a:lnTo>
                <a:lnTo>
                  <a:pt x="5497341" y="5277035"/>
                </a:lnTo>
                <a:lnTo>
                  <a:pt x="5475237" y="5285126"/>
                </a:lnTo>
                <a:lnTo>
                  <a:pt x="5133783" y="5410099"/>
                </a:lnTo>
                <a:cubicBezTo>
                  <a:pt x="4762059" y="5525718"/>
                  <a:pt x="4366839" y="5588001"/>
                  <a:pt x="3957070" y="5588001"/>
                </a:cubicBezTo>
                <a:cubicBezTo>
                  <a:pt x="1771641" y="5588001"/>
                  <a:pt x="0" y="3816361"/>
                  <a:pt x="0" y="1630931"/>
                </a:cubicBezTo>
                <a:cubicBezTo>
                  <a:pt x="0" y="1084574"/>
                  <a:pt x="110728" y="564078"/>
                  <a:pt x="310966" y="9066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576000" tIns="360000" rIns="396000" bIns="1368000" anchor="ctr" anchorCtr="0">
            <a:normAutofit/>
          </a:bodyPr>
          <a:lstStyle>
            <a:lvl1pPr algn="ctr"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key statement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25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Alternativ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9641-D30A-4DF2-BE88-21F4A0002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993901"/>
            <a:ext cx="4570413" cy="228854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lnSpc>
                <a:spcPct val="100000"/>
              </a:lnSpc>
              <a:defRPr lang="en-US" sz="60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7E92E2-B66F-49A8-A639-B009FB80E8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60132" y="0"/>
            <a:ext cx="6731869" cy="6858000"/>
          </a:xfrm>
          <a:custGeom>
            <a:avLst/>
            <a:gdLst>
              <a:gd name="connsiteX0" fmla="*/ 2376274 w 6731869"/>
              <a:gd name="connsiteY0" fmla="*/ 0 h 6858000"/>
              <a:gd name="connsiteX1" fmla="*/ 5054843 w 6731869"/>
              <a:gd name="connsiteY1" fmla="*/ 0 h 6858000"/>
              <a:gd name="connsiteX2" fmla="*/ 5161821 w 6731869"/>
              <a:gd name="connsiteY2" fmla="*/ 42383 h 6858000"/>
              <a:gd name="connsiteX3" fmla="*/ 6582663 w 6731869"/>
              <a:gd name="connsiteY3" fmla="*/ 1107621 h 6858000"/>
              <a:gd name="connsiteX4" fmla="*/ 6731869 w 6731869"/>
              <a:gd name="connsiteY4" fmla="*/ 1308112 h 6858000"/>
              <a:gd name="connsiteX5" fmla="*/ 6731869 w 6731869"/>
              <a:gd name="connsiteY5" fmla="*/ 5656777 h 6858000"/>
              <a:gd name="connsiteX6" fmla="*/ 6582663 w 6731869"/>
              <a:gd name="connsiteY6" fmla="*/ 5857268 h 6858000"/>
              <a:gd name="connsiteX7" fmla="*/ 5326406 w 6731869"/>
              <a:gd name="connsiteY7" fmla="*/ 6847739 h 6858000"/>
              <a:gd name="connsiteX8" fmla="*/ 5303818 w 6731869"/>
              <a:gd name="connsiteY8" fmla="*/ 6858000 h 6858000"/>
              <a:gd name="connsiteX9" fmla="*/ 2127298 w 6731869"/>
              <a:gd name="connsiteY9" fmla="*/ 6858000 h 6858000"/>
              <a:gd name="connsiteX10" fmla="*/ 2104710 w 6731869"/>
              <a:gd name="connsiteY10" fmla="*/ 6847739 h 6858000"/>
              <a:gd name="connsiteX11" fmla="*/ 0 w 6731869"/>
              <a:gd name="connsiteY11" fmla="*/ 3482444 h 6858000"/>
              <a:gd name="connsiteX12" fmla="*/ 2269295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2376274" y="0"/>
                </a:moveTo>
                <a:lnTo>
                  <a:pt x="5054843" y="0"/>
                </a:lnTo>
                <a:lnTo>
                  <a:pt x="5161821" y="42383"/>
                </a:lnTo>
                <a:cubicBezTo>
                  <a:pt x="5717475" y="278537"/>
                  <a:pt x="6204059" y="646648"/>
                  <a:pt x="6582663" y="1107621"/>
                </a:cubicBezTo>
                <a:lnTo>
                  <a:pt x="6731869" y="1308112"/>
                </a:lnTo>
                <a:lnTo>
                  <a:pt x="6731869" y="5656777"/>
                </a:lnTo>
                <a:lnTo>
                  <a:pt x="6582663" y="5857268"/>
                </a:lnTo>
                <a:cubicBezTo>
                  <a:pt x="6241919" y="6272143"/>
                  <a:pt x="5813712" y="6611800"/>
                  <a:pt x="5326406" y="6847739"/>
                </a:cubicBezTo>
                <a:lnTo>
                  <a:pt x="5303818" y="6858000"/>
                </a:lnTo>
                <a:lnTo>
                  <a:pt x="2127298" y="6858000"/>
                </a:lnTo>
                <a:lnTo>
                  <a:pt x="2104710" y="6847739"/>
                </a:lnTo>
                <a:cubicBezTo>
                  <a:pt x="859373" y="6244784"/>
                  <a:pt x="0" y="4964456"/>
                  <a:pt x="0" y="3482444"/>
                </a:cubicBezTo>
                <a:cubicBezTo>
                  <a:pt x="0" y="1935997"/>
                  <a:pt x="935726" y="609153"/>
                  <a:pt x="2269295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26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DB7B12-48CD-451F-A1A9-30DAE6BA2E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731869" cy="6858000"/>
          </a:xfrm>
          <a:custGeom>
            <a:avLst/>
            <a:gdLst>
              <a:gd name="connsiteX0" fmla="*/ 1677026 w 6731869"/>
              <a:gd name="connsiteY0" fmla="*/ 0 h 6858000"/>
              <a:gd name="connsiteX1" fmla="*/ 4355595 w 6731869"/>
              <a:gd name="connsiteY1" fmla="*/ 0 h 6858000"/>
              <a:gd name="connsiteX2" fmla="*/ 4462574 w 6731869"/>
              <a:gd name="connsiteY2" fmla="*/ 42383 h 6858000"/>
              <a:gd name="connsiteX3" fmla="*/ 6731869 w 6731869"/>
              <a:gd name="connsiteY3" fmla="*/ 3482444 h 6858000"/>
              <a:gd name="connsiteX4" fmla="*/ 4627159 w 6731869"/>
              <a:gd name="connsiteY4" fmla="*/ 6847739 h 6858000"/>
              <a:gd name="connsiteX5" fmla="*/ 4604571 w 6731869"/>
              <a:gd name="connsiteY5" fmla="*/ 6858000 h 6858000"/>
              <a:gd name="connsiteX6" fmla="*/ 1428051 w 6731869"/>
              <a:gd name="connsiteY6" fmla="*/ 6858000 h 6858000"/>
              <a:gd name="connsiteX7" fmla="*/ 1405463 w 6731869"/>
              <a:gd name="connsiteY7" fmla="*/ 6847739 h 6858000"/>
              <a:gd name="connsiteX8" fmla="*/ 149206 w 6731869"/>
              <a:gd name="connsiteY8" fmla="*/ 5857268 h 6858000"/>
              <a:gd name="connsiteX9" fmla="*/ 0 w 6731869"/>
              <a:gd name="connsiteY9" fmla="*/ 5656777 h 6858000"/>
              <a:gd name="connsiteX10" fmla="*/ 0 w 6731869"/>
              <a:gd name="connsiteY10" fmla="*/ 1308112 h 6858000"/>
              <a:gd name="connsiteX11" fmla="*/ 149206 w 6731869"/>
              <a:gd name="connsiteY11" fmla="*/ 1107621 h 6858000"/>
              <a:gd name="connsiteX12" fmla="*/ 1570048 w 6731869"/>
              <a:gd name="connsiteY12" fmla="*/ 423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1869" h="6858000">
                <a:moveTo>
                  <a:pt x="1677026" y="0"/>
                </a:moveTo>
                <a:lnTo>
                  <a:pt x="4355595" y="0"/>
                </a:lnTo>
                <a:lnTo>
                  <a:pt x="4462574" y="42383"/>
                </a:lnTo>
                <a:cubicBezTo>
                  <a:pt x="5796143" y="609153"/>
                  <a:pt x="6731869" y="1935997"/>
                  <a:pt x="6731869" y="3482444"/>
                </a:cubicBezTo>
                <a:cubicBezTo>
                  <a:pt x="6731869" y="4964456"/>
                  <a:pt x="5872496" y="6244784"/>
                  <a:pt x="4627159" y="6847739"/>
                </a:cubicBezTo>
                <a:lnTo>
                  <a:pt x="4604571" y="6858000"/>
                </a:lnTo>
                <a:lnTo>
                  <a:pt x="1428051" y="6858000"/>
                </a:lnTo>
                <a:lnTo>
                  <a:pt x="1405463" y="6847739"/>
                </a:lnTo>
                <a:cubicBezTo>
                  <a:pt x="918157" y="6611800"/>
                  <a:pt x="489950" y="6272143"/>
                  <a:pt x="149206" y="5857268"/>
                </a:cubicBezTo>
                <a:lnTo>
                  <a:pt x="0" y="5656777"/>
                </a:lnTo>
                <a:lnTo>
                  <a:pt x="0" y="1308112"/>
                </a:lnTo>
                <a:lnTo>
                  <a:pt x="149206" y="1107621"/>
                </a:lnTo>
                <a:cubicBezTo>
                  <a:pt x="527810" y="646648"/>
                  <a:pt x="1014394" y="278537"/>
                  <a:pt x="1570048" y="4238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0" bIns="64008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4A62C-74DF-483B-9317-9F19F96F45A3}"/>
              </a:ext>
            </a:extLst>
          </p:cNvPr>
          <p:cNvSpPr txBox="1"/>
          <p:nvPr userDrawn="1"/>
        </p:nvSpPr>
        <p:spPr>
          <a:xfrm>
            <a:off x="6731870" y="2967335"/>
            <a:ext cx="505214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860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9E1CF1C-7FA2-4710-BBC2-1C5B7B5AB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3520" y="0"/>
            <a:ext cx="9204960" cy="6858000"/>
          </a:xfrm>
          <a:custGeom>
            <a:avLst/>
            <a:gdLst>
              <a:gd name="connsiteX0" fmla="*/ 1600111 w 9204960"/>
              <a:gd name="connsiteY0" fmla="*/ 0 h 6858000"/>
              <a:gd name="connsiteX1" fmla="*/ 7604849 w 9204960"/>
              <a:gd name="connsiteY1" fmla="*/ 0 h 6858000"/>
              <a:gd name="connsiteX2" fmla="*/ 7697084 w 9204960"/>
              <a:gd name="connsiteY2" fmla="*/ 79896 h 6858000"/>
              <a:gd name="connsiteX3" fmla="*/ 9204960 w 9204960"/>
              <a:gd name="connsiteY3" fmla="*/ 3486735 h 6858000"/>
              <a:gd name="connsiteX4" fmla="*/ 7856925 w 9204960"/>
              <a:gd name="connsiteY4" fmla="*/ 6741180 h 6858000"/>
              <a:gd name="connsiteX5" fmla="*/ 7734397 w 9204960"/>
              <a:gd name="connsiteY5" fmla="*/ 6858000 h 6858000"/>
              <a:gd name="connsiteX6" fmla="*/ 1470564 w 9204960"/>
              <a:gd name="connsiteY6" fmla="*/ 6858000 h 6858000"/>
              <a:gd name="connsiteX7" fmla="*/ 1348035 w 9204960"/>
              <a:gd name="connsiteY7" fmla="*/ 6741180 h 6858000"/>
              <a:gd name="connsiteX8" fmla="*/ 0 w 9204960"/>
              <a:gd name="connsiteY8" fmla="*/ 3486735 h 6858000"/>
              <a:gd name="connsiteX9" fmla="*/ 1507876 w 9204960"/>
              <a:gd name="connsiteY9" fmla="*/ 79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04960" h="6858000">
                <a:moveTo>
                  <a:pt x="1600111" y="0"/>
                </a:moveTo>
                <a:lnTo>
                  <a:pt x="7604849" y="0"/>
                </a:lnTo>
                <a:lnTo>
                  <a:pt x="7697084" y="79896"/>
                </a:lnTo>
                <a:cubicBezTo>
                  <a:pt x="8623404" y="921818"/>
                  <a:pt x="9204960" y="2136361"/>
                  <a:pt x="9204960" y="3486735"/>
                </a:cubicBezTo>
                <a:cubicBezTo>
                  <a:pt x="9204960" y="4757675"/>
                  <a:pt x="8689810" y="5908295"/>
                  <a:pt x="7856925" y="6741180"/>
                </a:cubicBezTo>
                <a:lnTo>
                  <a:pt x="7734397" y="6858000"/>
                </a:lnTo>
                <a:lnTo>
                  <a:pt x="1470564" y="6858000"/>
                </a:lnTo>
                <a:lnTo>
                  <a:pt x="1348035" y="6741180"/>
                </a:lnTo>
                <a:cubicBezTo>
                  <a:pt x="515150" y="5908295"/>
                  <a:pt x="0" y="4757675"/>
                  <a:pt x="0" y="3486735"/>
                </a:cubicBezTo>
                <a:cubicBezTo>
                  <a:pt x="0" y="2136361"/>
                  <a:pt x="581556" y="921818"/>
                  <a:pt x="1507876" y="7989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044000" tIns="1440000" rIns="1044000" bIns="2268000" anchor="ctr" anchorCtr="0">
            <a:noAutofit/>
          </a:bodyPr>
          <a:lstStyle>
            <a:lvl1pPr algn="ctr"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quote”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F1B5E0-FD79-4230-B3D0-006D6BDCBC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4057" y="4747984"/>
            <a:ext cx="4963886" cy="108675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attribution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964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67A6BD22-A0FD-E747-A45C-6A8FB5227CDB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355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40B35679-83CF-4DE2-BCA6-286802F650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2110016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320280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429559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2D347-F52F-43C1-87F8-DDC9498C0F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9428" y="2019453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674ED9-5FA4-4FE1-86F0-863ECF4F5C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9428" y="3110417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1651B7-FA29-4E69-8977-501BC13BB5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4203207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96">
            <a:extLst>
              <a:ext uri="{FF2B5EF4-FFF2-40B4-BE49-F238E27FC236}">
                <a16:creationId xmlns:a16="http://schemas.microsoft.com/office/drawing/2014/main" id="{EC615CB5-4947-47D0-B400-A69B3468C4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43550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562601" cy="6858000"/>
          </a:xfrm>
          <a:custGeom>
            <a:avLst/>
            <a:gdLst>
              <a:gd name="connsiteX0" fmla="*/ 0 w 5562601"/>
              <a:gd name="connsiteY0" fmla="*/ 0 h 6858000"/>
              <a:gd name="connsiteX1" fmla="*/ 3124199 w 5562601"/>
              <a:gd name="connsiteY1" fmla="*/ 0 h 6858000"/>
              <a:gd name="connsiteX2" fmla="*/ 3694793 w 5562601"/>
              <a:gd name="connsiteY2" fmla="*/ 0 h 6858000"/>
              <a:gd name="connsiteX3" fmla="*/ 3762493 w 5562601"/>
              <a:gd name="connsiteY3" fmla="*/ 43402 h 6858000"/>
              <a:gd name="connsiteX4" fmla="*/ 5562601 w 5562601"/>
              <a:gd name="connsiteY4" fmla="*/ 3429000 h 6858000"/>
              <a:gd name="connsiteX5" fmla="*/ 3762493 w 5562601"/>
              <a:gd name="connsiteY5" fmla="*/ 6814598 h 6858000"/>
              <a:gd name="connsiteX6" fmla="*/ 3694792 w 5562601"/>
              <a:gd name="connsiteY6" fmla="*/ 6858000 h 6858000"/>
              <a:gd name="connsiteX7" fmla="*/ 0 w 5562601"/>
              <a:gd name="connsiteY7" fmla="*/ 6858000 h 6858000"/>
              <a:gd name="connsiteX8" fmla="*/ 0 w 5562601"/>
              <a:gd name="connsiteY8" fmla="*/ 2601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1" h="6858000">
                <a:moveTo>
                  <a:pt x="0" y="0"/>
                </a:moveTo>
                <a:lnTo>
                  <a:pt x="3124199" y="0"/>
                </a:lnTo>
                <a:lnTo>
                  <a:pt x="3694793" y="0"/>
                </a:lnTo>
                <a:lnTo>
                  <a:pt x="3762493" y="43402"/>
                </a:lnTo>
                <a:cubicBezTo>
                  <a:pt x="4848549" y="777127"/>
                  <a:pt x="5562601" y="2019676"/>
                  <a:pt x="5562601" y="3429000"/>
                </a:cubicBezTo>
                <a:cubicBezTo>
                  <a:pt x="5562601" y="4838325"/>
                  <a:pt x="4848549" y="6080873"/>
                  <a:pt x="3762493" y="6814598"/>
                </a:cubicBezTo>
                <a:lnTo>
                  <a:pt x="3694792" y="6858000"/>
                </a:lnTo>
                <a:lnTo>
                  <a:pt x="0" y="6858000"/>
                </a:lnTo>
                <a:lnTo>
                  <a:pt x="0" y="26016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2160000" bIns="2880000"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A77974F-FF01-4E3F-957B-CC5A44F8CE16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95" y="863767"/>
            <a:ext cx="1203158" cy="1203158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626" y="4267200"/>
            <a:ext cx="3678918" cy="18966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subtitle / presenter name(s)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94792" y="-1"/>
            <a:ext cx="8497208" cy="6858001"/>
          </a:xfrm>
          <a:custGeom>
            <a:avLst/>
            <a:gdLst>
              <a:gd name="connsiteX0" fmla="*/ 8001617 w 8497208"/>
              <a:gd name="connsiteY0" fmla="*/ 6414717 h 6858001"/>
              <a:gd name="connsiteX1" fmla="*/ 7980570 w 8497208"/>
              <a:gd name="connsiteY1" fmla="*/ 6439539 h 6858001"/>
              <a:gd name="connsiteX2" fmla="*/ 8034470 w 8497208"/>
              <a:gd name="connsiteY2" fmla="*/ 6517076 h 6858001"/>
              <a:gd name="connsiteX3" fmla="*/ 8090937 w 8497208"/>
              <a:gd name="connsiteY3" fmla="*/ 6510166 h 6858001"/>
              <a:gd name="connsiteX4" fmla="*/ 8091707 w 8497208"/>
              <a:gd name="connsiteY4" fmla="*/ 6506072 h 6858001"/>
              <a:gd name="connsiteX5" fmla="*/ 8095814 w 8497208"/>
              <a:gd name="connsiteY5" fmla="*/ 6478435 h 6858001"/>
              <a:gd name="connsiteX6" fmla="*/ 8062447 w 8497208"/>
              <a:gd name="connsiteY6" fmla="*/ 6464105 h 6858001"/>
              <a:gd name="connsiteX7" fmla="*/ 8064757 w 8497208"/>
              <a:gd name="connsiteY7" fmla="*/ 6499675 h 6858001"/>
              <a:gd name="connsiteX8" fmla="*/ 8064757 w 8497208"/>
              <a:gd name="connsiteY8" fmla="*/ 6504025 h 6858001"/>
              <a:gd name="connsiteX9" fmla="*/ 8048330 w 8497208"/>
              <a:gd name="connsiteY9" fmla="*/ 6515029 h 6858001"/>
              <a:gd name="connsiteX10" fmla="*/ 7993147 w 8497208"/>
              <a:gd name="connsiteY10" fmla="*/ 6433142 h 6858001"/>
              <a:gd name="connsiteX11" fmla="*/ 7994430 w 8497208"/>
              <a:gd name="connsiteY11" fmla="*/ 6431862 h 6858001"/>
              <a:gd name="connsiteX12" fmla="*/ 7995200 w 8497208"/>
              <a:gd name="connsiteY12" fmla="*/ 6432374 h 6858001"/>
              <a:gd name="connsiteX13" fmla="*/ 7995457 w 8497208"/>
              <a:gd name="connsiteY13" fmla="*/ 6432374 h 6858001"/>
              <a:gd name="connsiteX14" fmla="*/ 8062190 w 8497208"/>
              <a:gd name="connsiteY14" fmla="*/ 6459499 h 6858001"/>
              <a:gd name="connsiteX15" fmla="*/ 8096071 w 8497208"/>
              <a:gd name="connsiteY15" fmla="*/ 6474085 h 6858001"/>
              <a:gd name="connsiteX16" fmla="*/ 8122764 w 8497208"/>
              <a:gd name="connsiteY16" fmla="*/ 6486880 h 6858001"/>
              <a:gd name="connsiteX17" fmla="*/ 8134828 w 8497208"/>
              <a:gd name="connsiteY17" fmla="*/ 6503513 h 6858001"/>
              <a:gd name="connsiteX18" fmla="*/ 7984933 w 8497208"/>
              <a:gd name="connsiteY18" fmla="*/ 6615084 h 6858001"/>
              <a:gd name="connsiteX19" fmla="*/ 7984420 w 8497208"/>
              <a:gd name="connsiteY19" fmla="*/ 6615596 h 6858001"/>
              <a:gd name="connsiteX20" fmla="*/ 7983393 w 8497208"/>
              <a:gd name="connsiteY20" fmla="*/ 6617131 h 6858001"/>
              <a:gd name="connsiteX21" fmla="*/ 7983137 w 8497208"/>
              <a:gd name="connsiteY21" fmla="*/ 6617643 h 6858001"/>
              <a:gd name="connsiteX22" fmla="*/ 7978517 w 8497208"/>
              <a:gd name="connsiteY22" fmla="*/ 6631717 h 6858001"/>
              <a:gd name="connsiteX23" fmla="*/ 7997253 w 8497208"/>
              <a:gd name="connsiteY23" fmla="*/ 6655260 h 6858001"/>
              <a:gd name="connsiteX24" fmla="*/ 8009830 w 8497208"/>
              <a:gd name="connsiteY24" fmla="*/ 6657563 h 6858001"/>
              <a:gd name="connsiteX25" fmla="*/ 8012397 w 8497208"/>
              <a:gd name="connsiteY25" fmla="*/ 6657819 h 6858001"/>
              <a:gd name="connsiteX26" fmla="*/ 8136881 w 8497208"/>
              <a:gd name="connsiteY26" fmla="*/ 6633253 h 6858001"/>
              <a:gd name="connsiteX27" fmla="*/ 8146378 w 8497208"/>
              <a:gd name="connsiteY27" fmla="*/ 6607407 h 6858001"/>
              <a:gd name="connsiteX28" fmla="*/ 8103001 w 8497208"/>
              <a:gd name="connsiteY28" fmla="*/ 6582073 h 6858001"/>
              <a:gd name="connsiteX29" fmla="*/ 8093761 w 8497208"/>
              <a:gd name="connsiteY29" fmla="*/ 6588215 h 6858001"/>
              <a:gd name="connsiteX30" fmla="*/ 8128411 w 8497208"/>
              <a:gd name="connsiteY30" fmla="*/ 6611246 h 6858001"/>
              <a:gd name="connsiteX31" fmla="*/ 8126614 w 8497208"/>
              <a:gd name="connsiteY31" fmla="*/ 6614828 h 6858001"/>
              <a:gd name="connsiteX32" fmla="*/ 8124304 w 8497208"/>
              <a:gd name="connsiteY32" fmla="*/ 6614828 h 6858001"/>
              <a:gd name="connsiteX33" fmla="*/ 8047817 w 8497208"/>
              <a:gd name="connsiteY33" fmla="*/ 6619946 h 6858001"/>
              <a:gd name="connsiteX34" fmla="*/ 8040630 w 8497208"/>
              <a:gd name="connsiteY34" fmla="*/ 6620202 h 6858001"/>
              <a:gd name="connsiteX35" fmla="*/ 8052437 w 8497208"/>
              <a:gd name="connsiteY35" fmla="*/ 6610734 h 6858001"/>
              <a:gd name="connsiteX36" fmla="*/ 8173841 w 8497208"/>
              <a:gd name="connsiteY36" fmla="*/ 6529615 h 6858001"/>
              <a:gd name="connsiteX37" fmla="*/ 8144068 w 8497208"/>
              <a:gd name="connsiteY37" fmla="*/ 6452334 h 6858001"/>
              <a:gd name="connsiteX38" fmla="*/ 8001617 w 8497208"/>
              <a:gd name="connsiteY38" fmla="*/ 6414717 h 6858001"/>
              <a:gd name="connsiteX39" fmla="*/ 8063182 w 8497208"/>
              <a:gd name="connsiteY39" fmla="*/ 6306559 h 6858001"/>
              <a:gd name="connsiteX40" fmla="*/ 7947246 w 8497208"/>
              <a:gd name="connsiteY40" fmla="*/ 6409920 h 6858001"/>
              <a:gd name="connsiteX41" fmla="*/ 7903898 w 8497208"/>
              <a:gd name="connsiteY41" fmla="*/ 6477718 h 6858001"/>
              <a:gd name="connsiteX42" fmla="*/ 7922109 w 8497208"/>
              <a:gd name="connsiteY42" fmla="*/ 6498186 h 6858001"/>
              <a:gd name="connsiteX43" fmla="*/ 8041380 w 8497208"/>
              <a:gd name="connsiteY43" fmla="*/ 6559844 h 6858001"/>
              <a:gd name="connsiteX44" fmla="*/ 8050870 w 8497208"/>
              <a:gd name="connsiteY44" fmla="*/ 6553960 h 6858001"/>
              <a:gd name="connsiteX45" fmla="*/ 7945194 w 8497208"/>
              <a:gd name="connsiteY45" fmla="*/ 6495627 h 6858001"/>
              <a:gd name="connsiteX46" fmla="*/ 7928778 w 8497208"/>
              <a:gd name="connsiteY46" fmla="*/ 6480277 h 6858001"/>
              <a:gd name="connsiteX47" fmla="*/ 7958019 w 8497208"/>
              <a:gd name="connsiteY47" fmla="*/ 6449575 h 6858001"/>
              <a:gd name="connsiteX48" fmla="*/ 7974178 w 8497208"/>
              <a:gd name="connsiteY48" fmla="*/ 6433457 h 6858001"/>
              <a:gd name="connsiteX49" fmla="*/ 7976230 w 8497208"/>
              <a:gd name="connsiteY49" fmla="*/ 6416827 h 6858001"/>
              <a:gd name="connsiteX50" fmla="*/ 7997263 w 8497208"/>
              <a:gd name="connsiteY50" fmla="*/ 6410176 h 6858001"/>
              <a:gd name="connsiteX51" fmla="*/ 8024964 w 8497208"/>
              <a:gd name="connsiteY51" fmla="*/ 6382289 h 6858001"/>
              <a:gd name="connsiteX52" fmla="*/ 8047536 w 8497208"/>
              <a:gd name="connsiteY52" fmla="*/ 6364635 h 6858001"/>
              <a:gd name="connsiteX53" fmla="*/ 8053948 w 8497208"/>
              <a:gd name="connsiteY53" fmla="*/ 6376916 h 6858001"/>
              <a:gd name="connsiteX54" fmla="*/ 8058822 w 8497208"/>
              <a:gd name="connsiteY54" fmla="*/ 6421688 h 6858001"/>
              <a:gd name="connsiteX55" fmla="*/ 8097296 w 8497208"/>
              <a:gd name="connsiteY55" fmla="*/ 6432434 h 6858001"/>
              <a:gd name="connsiteX56" fmla="*/ 8063182 w 8497208"/>
              <a:gd name="connsiteY56" fmla="*/ 6306559 h 6858001"/>
              <a:gd name="connsiteX57" fmla="*/ 4802415 w 8497208"/>
              <a:gd name="connsiteY57" fmla="*/ 0 h 6858001"/>
              <a:gd name="connsiteX58" fmla="*/ 5373009 w 8497208"/>
              <a:gd name="connsiteY58" fmla="*/ 0 h 6858001"/>
              <a:gd name="connsiteX59" fmla="*/ 8497208 w 8497208"/>
              <a:gd name="connsiteY59" fmla="*/ 0 h 6858001"/>
              <a:gd name="connsiteX60" fmla="*/ 8497208 w 8497208"/>
              <a:gd name="connsiteY60" fmla="*/ 1 h 6858001"/>
              <a:gd name="connsiteX61" fmla="*/ 8497208 w 8497208"/>
              <a:gd name="connsiteY61" fmla="*/ 2601686 h 6858001"/>
              <a:gd name="connsiteX62" fmla="*/ 8497208 w 8497208"/>
              <a:gd name="connsiteY62" fmla="*/ 6858000 h 6858001"/>
              <a:gd name="connsiteX63" fmla="*/ 8497208 w 8497208"/>
              <a:gd name="connsiteY63" fmla="*/ 6858001 h 6858001"/>
              <a:gd name="connsiteX64" fmla="*/ 0 w 8497208"/>
              <a:gd name="connsiteY64" fmla="*/ 6858001 h 6858001"/>
              <a:gd name="connsiteX65" fmla="*/ 67701 w 8497208"/>
              <a:gd name="connsiteY65" fmla="*/ 6814599 h 6858001"/>
              <a:gd name="connsiteX66" fmla="*/ 1867809 w 8497208"/>
              <a:gd name="connsiteY66" fmla="*/ 3429001 h 6858001"/>
              <a:gd name="connsiteX67" fmla="*/ 67701 w 8497208"/>
              <a:gd name="connsiteY67" fmla="*/ 43403 h 6858001"/>
              <a:gd name="connsiteX68" fmla="*/ 1 w 8497208"/>
              <a:gd name="connsiteY68" fmla="*/ 1 h 6858001"/>
              <a:gd name="connsiteX69" fmla="*/ 4802413 w 8497208"/>
              <a:gd name="connsiteY6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97208" h="6858001">
                <a:moveTo>
                  <a:pt x="8001617" y="6414717"/>
                </a:moveTo>
                <a:cubicBezTo>
                  <a:pt x="7980570" y="6411902"/>
                  <a:pt x="7972100" y="6419579"/>
                  <a:pt x="7980570" y="6439539"/>
                </a:cubicBezTo>
                <a:cubicBezTo>
                  <a:pt x="7989297" y="6459243"/>
                  <a:pt x="8011370" y="6492254"/>
                  <a:pt x="8034470" y="6517076"/>
                </a:cubicBezTo>
                <a:cubicBezTo>
                  <a:pt x="8057827" y="6541642"/>
                  <a:pt x="8082981" y="6548551"/>
                  <a:pt x="8090937" y="6510166"/>
                </a:cubicBezTo>
                <a:cubicBezTo>
                  <a:pt x="8091194" y="6508887"/>
                  <a:pt x="8091451" y="6507608"/>
                  <a:pt x="8091707" y="6506072"/>
                </a:cubicBezTo>
                <a:cubicBezTo>
                  <a:pt x="8093504" y="6496348"/>
                  <a:pt x="8095044" y="6486880"/>
                  <a:pt x="8095814" y="6478435"/>
                </a:cubicBezTo>
                <a:cubicBezTo>
                  <a:pt x="8085547" y="6473829"/>
                  <a:pt x="8073997" y="6468967"/>
                  <a:pt x="8062447" y="6464105"/>
                </a:cubicBezTo>
                <a:cubicBezTo>
                  <a:pt x="8063217" y="6472806"/>
                  <a:pt x="8064244" y="6487904"/>
                  <a:pt x="8064757" y="6499675"/>
                </a:cubicBezTo>
                <a:cubicBezTo>
                  <a:pt x="8064757" y="6500954"/>
                  <a:pt x="8064757" y="6502490"/>
                  <a:pt x="8064757" y="6504025"/>
                </a:cubicBezTo>
                <a:cubicBezTo>
                  <a:pt x="8065527" y="6522705"/>
                  <a:pt x="8059110" y="6522705"/>
                  <a:pt x="8048330" y="6515029"/>
                </a:cubicBezTo>
                <a:cubicBezTo>
                  <a:pt x="8035754" y="6506072"/>
                  <a:pt x="7997510" y="6455661"/>
                  <a:pt x="7993147" y="6433142"/>
                </a:cubicBezTo>
                <a:cubicBezTo>
                  <a:pt x="7992890" y="6431862"/>
                  <a:pt x="7993660" y="6431606"/>
                  <a:pt x="7994430" y="6431862"/>
                </a:cubicBezTo>
                <a:cubicBezTo>
                  <a:pt x="7994687" y="6432118"/>
                  <a:pt x="7994943" y="6432118"/>
                  <a:pt x="7995200" y="6432374"/>
                </a:cubicBezTo>
                <a:cubicBezTo>
                  <a:pt x="7995200" y="6432374"/>
                  <a:pt x="7995200" y="6432374"/>
                  <a:pt x="7995457" y="6432374"/>
                </a:cubicBezTo>
                <a:cubicBezTo>
                  <a:pt x="8003927" y="6435701"/>
                  <a:pt x="8032930" y="6447216"/>
                  <a:pt x="8062190" y="6459499"/>
                </a:cubicBezTo>
                <a:cubicBezTo>
                  <a:pt x="8073741" y="6464361"/>
                  <a:pt x="8085547" y="6469479"/>
                  <a:pt x="8096071" y="6474085"/>
                </a:cubicBezTo>
                <a:cubicBezTo>
                  <a:pt x="8106594" y="6478691"/>
                  <a:pt x="8115834" y="6483297"/>
                  <a:pt x="8122764" y="6486880"/>
                </a:cubicBezTo>
                <a:cubicBezTo>
                  <a:pt x="8135341" y="6493533"/>
                  <a:pt x="8140218" y="6498139"/>
                  <a:pt x="8134828" y="6503513"/>
                </a:cubicBezTo>
                <a:cubicBezTo>
                  <a:pt x="8108647" y="6530382"/>
                  <a:pt x="8016504" y="6568255"/>
                  <a:pt x="7984933" y="6615084"/>
                </a:cubicBezTo>
                <a:cubicBezTo>
                  <a:pt x="7984933" y="6615084"/>
                  <a:pt x="7984677" y="6615340"/>
                  <a:pt x="7984420" y="6615596"/>
                </a:cubicBezTo>
                <a:cubicBezTo>
                  <a:pt x="7984163" y="6616108"/>
                  <a:pt x="7983650" y="6616619"/>
                  <a:pt x="7983393" y="6617131"/>
                </a:cubicBezTo>
                <a:cubicBezTo>
                  <a:pt x="7983393" y="6617387"/>
                  <a:pt x="7983393" y="6617643"/>
                  <a:pt x="7983137" y="6617643"/>
                </a:cubicBezTo>
                <a:cubicBezTo>
                  <a:pt x="7981597" y="6620714"/>
                  <a:pt x="7979287" y="6625576"/>
                  <a:pt x="7978517" y="6631717"/>
                </a:cubicBezTo>
                <a:cubicBezTo>
                  <a:pt x="7977233" y="6641953"/>
                  <a:pt x="7982623" y="6651421"/>
                  <a:pt x="7997253" y="6655260"/>
                </a:cubicBezTo>
                <a:cubicBezTo>
                  <a:pt x="8001103" y="6656283"/>
                  <a:pt x="8005210" y="6657051"/>
                  <a:pt x="8009830" y="6657563"/>
                </a:cubicBezTo>
                <a:cubicBezTo>
                  <a:pt x="8010600" y="6657819"/>
                  <a:pt x="8011627" y="6657819"/>
                  <a:pt x="8012397" y="6657819"/>
                </a:cubicBezTo>
                <a:cubicBezTo>
                  <a:pt x="8040887" y="6659098"/>
                  <a:pt x="8114551" y="6642977"/>
                  <a:pt x="8136881" y="6633253"/>
                </a:cubicBezTo>
                <a:cubicBezTo>
                  <a:pt x="8159981" y="6623017"/>
                  <a:pt x="8153051" y="6612781"/>
                  <a:pt x="8146378" y="6607407"/>
                </a:cubicBezTo>
                <a:cubicBezTo>
                  <a:pt x="8141244" y="6603313"/>
                  <a:pt x="8115577" y="6588983"/>
                  <a:pt x="8103001" y="6582073"/>
                </a:cubicBezTo>
                <a:cubicBezTo>
                  <a:pt x="8099664" y="6584376"/>
                  <a:pt x="8097097" y="6585912"/>
                  <a:pt x="8093761" y="6588215"/>
                </a:cubicBezTo>
                <a:cubicBezTo>
                  <a:pt x="8115064" y="6601010"/>
                  <a:pt x="8123534" y="6607407"/>
                  <a:pt x="8128411" y="6611246"/>
                </a:cubicBezTo>
                <a:cubicBezTo>
                  <a:pt x="8130464" y="6612781"/>
                  <a:pt x="8129438" y="6614572"/>
                  <a:pt x="8126614" y="6614828"/>
                </a:cubicBezTo>
                <a:cubicBezTo>
                  <a:pt x="8125844" y="6614828"/>
                  <a:pt x="8125074" y="6614828"/>
                  <a:pt x="8124304" y="6614828"/>
                </a:cubicBezTo>
                <a:cubicBezTo>
                  <a:pt x="8104027" y="6616364"/>
                  <a:pt x="8065784" y="6618922"/>
                  <a:pt x="8047817" y="6619946"/>
                </a:cubicBezTo>
                <a:cubicBezTo>
                  <a:pt x="8045250" y="6620202"/>
                  <a:pt x="8042170" y="6620202"/>
                  <a:pt x="8040630" y="6620202"/>
                </a:cubicBezTo>
                <a:cubicBezTo>
                  <a:pt x="8044994" y="6616108"/>
                  <a:pt x="8049870" y="6612525"/>
                  <a:pt x="8052437" y="6610734"/>
                </a:cubicBezTo>
                <a:cubicBezTo>
                  <a:pt x="8090937" y="6583609"/>
                  <a:pt x="8154848" y="6545736"/>
                  <a:pt x="8173841" y="6529615"/>
                </a:cubicBezTo>
                <a:cubicBezTo>
                  <a:pt x="8187701" y="6517587"/>
                  <a:pt x="8225688" y="6480994"/>
                  <a:pt x="8144068" y="6452334"/>
                </a:cubicBezTo>
                <a:cubicBezTo>
                  <a:pt x="8120711" y="6444401"/>
                  <a:pt x="8062704" y="6422906"/>
                  <a:pt x="8001617" y="6414717"/>
                </a:cubicBezTo>
                <a:close/>
                <a:moveTo>
                  <a:pt x="8063182" y="6306559"/>
                </a:moveTo>
                <a:cubicBezTo>
                  <a:pt x="8043432" y="6304000"/>
                  <a:pt x="8013678" y="6328817"/>
                  <a:pt x="7947246" y="6409920"/>
                </a:cubicBezTo>
                <a:cubicBezTo>
                  <a:pt x="7934934" y="6424759"/>
                  <a:pt x="7906206" y="6461088"/>
                  <a:pt x="7903898" y="6477718"/>
                </a:cubicBezTo>
                <a:cubicBezTo>
                  <a:pt x="7902359" y="6489487"/>
                  <a:pt x="7914927" y="6494604"/>
                  <a:pt x="7922109" y="6498186"/>
                </a:cubicBezTo>
                <a:cubicBezTo>
                  <a:pt x="7928778" y="6501768"/>
                  <a:pt x="8005727" y="6539888"/>
                  <a:pt x="8041380" y="6559844"/>
                </a:cubicBezTo>
                <a:cubicBezTo>
                  <a:pt x="8044458" y="6557797"/>
                  <a:pt x="8047536" y="6555751"/>
                  <a:pt x="8050870" y="6553960"/>
                </a:cubicBezTo>
                <a:cubicBezTo>
                  <a:pt x="8029581" y="6542447"/>
                  <a:pt x="7969561" y="6510211"/>
                  <a:pt x="7945194" y="6495627"/>
                </a:cubicBezTo>
                <a:cubicBezTo>
                  <a:pt x="7935190" y="6489743"/>
                  <a:pt x="7928265" y="6484882"/>
                  <a:pt x="7928778" y="6480277"/>
                </a:cubicBezTo>
                <a:cubicBezTo>
                  <a:pt x="7929548" y="6474648"/>
                  <a:pt x="7944168" y="6463391"/>
                  <a:pt x="7958019" y="6449575"/>
                </a:cubicBezTo>
                <a:cubicBezTo>
                  <a:pt x="7961610" y="6445994"/>
                  <a:pt x="7967509" y="6440109"/>
                  <a:pt x="7974178" y="6433457"/>
                </a:cubicBezTo>
                <a:cubicBezTo>
                  <a:pt x="7972382" y="6426550"/>
                  <a:pt x="7973152" y="6420921"/>
                  <a:pt x="7976230" y="6416827"/>
                </a:cubicBezTo>
                <a:cubicBezTo>
                  <a:pt x="7980077" y="6411711"/>
                  <a:pt x="7987003" y="6409664"/>
                  <a:pt x="7997263" y="6410176"/>
                </a:cubicBezTo>
                <a:cubicBezTo>
                  <a:pt x="8009831" y="6397639"/>
                  <a:pt x="8021117" y="6386382"/>
                  <a:pt x="8024964" y="6382289"/>
                </a:cubicBezTo>
                <a:cubicBezTo>
                  <a:pt x="8033941" y="6373334"/>
                  <a:pt x="8043432" y="6364124"/>
                  <a:pt x="8047536" y="6364635"/>
                </a:cubicBezTo>
                <a:cubicBezTo>
                  <a:pt x="8050870" y="6365147"/>
                  <a:pt x="8052666" y="6368217"/>
                  <a:pt x="8053948" y="6376916"/>
                </a:cubicBezTo>
                <a:cubicBezTo>
                  <a:pt x="8054974" y="6384591"/>
                  <a:pt x="8057539" y="6406850"/>
                  <a:pt x="8058822" y="6421688"/>
                </a:cubicBezTo>
                <a:cubicBezTo>
                  <a:pt x="8072672" y="6425014"/>
                  <a:pt x="8085497" y="6428852"/>
                  <a:pt x="8097296" y="6432434"/>
                </a:cubicBezTo>
                <a:cubicBezTo>
                  <a:pt x="8095757" y="6330864"/>
                  <a:pt x="8084215" y="6309373"/>
                  <a:pt x="8063182" y="6306559"/>
                </a:cubicBezTo>
                <a:close/>
                <a:moveTo>
                  <a:pt x="4802415" y="0"/>
                </a:moveTo>
                <a:lnTo>
                  <a:pt x="5373009" y="0"/>
                </a:lnTo>
                <a:lnTo>
                  <a:pt x="8497208" y="0"/>
                </a:lnTo>
                <a:lnTo>
                  <a:pt x="8497208" y="1"/>
                </a:lnTo>
                <a:lnTo>
                  <a:pt x="8497208" y="2601686"/>
                </a:lnTo>
                <a:lnTo>
                  <a:pt x="8497208" y="6858000"/>
                </a:lnTo>
                <a:lnTo>
                  <a:pt x="8497208" y="6858001"/>
                </a:lnTo>
                <a:lnTo>
                  <a:pt x="0" y="6858001"/>
                </a:lnTo>
                <a:lnTo>
                  <a:pt x="67701" y="6814599"/>
                </a:lnTo>
                <a:cubicBezTo>
                  <a:pt x="1153758" y="6080874"/>
                  <a:pt x="1867809" y="4838326"/>
                  <a:pt x="1867809" y="3429001"/>
                </a:cubicBezTo>
                <a:cubicBezTo>
                  <a:pt x="1867809" y="2019677"/>
                  <a:pt x="1153758" y="777128"/>
                  <a:pt x="67701" y="43403"/>
                </a:cubicBezTo>
                <a:lnTo>
                  <a:pt x="1" y="1"/>
                </a:lnTo>
                <a:lnTo>
                  <a:pt x="4802413" y="1"/>
                </a:lnTo>
                <a:close/>
              </a:path>
            </a:pathLst>
          </a:custGeom>
        </p:spPr>
        <p:txBody>
          <a:bodyPr wrap="square" tIns="360000" bIns="64008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3DA75641-709C-423B-B1F0-AD4EF905E59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99391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714202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629013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4543825"/>
            <a:ext cx="6424612" cy="576000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dirty="0"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405DB1E-6924-443C-A8B8-FFCED6D044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99428" y="1716591"/>
            <a:ext cx="741600" cy="7416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620A9FC-75F4-4534-8E23-737EFB4DB0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99428" y="2631402"/>
            <a:ext cx="741600" cy="7416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0C7DB09-B358-4330-A556-6A32306FB6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9428" y="3546213"/>
            <a:ext cx="741600" cy="7416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7F83E1A-C572-414D-B749-C4B0072E45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99428" y="4461025"/>
            <a:ext cx="741600" cy="7416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96">
            <a:extLst>
              <a:ext uri="{FF2B5EF4-FFF2-40B4-BE49-F238E27FC236}">
                <a16:creationId xmlns:a16="http://schemas.microsoft.com/office/drawing/2014/main" id="{EA0CACC8-E0A6-4BD0-B30E-E2F76A3686F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4" y="5539988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970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2819" userDrawn="1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06F2FD5-F128-4C4F-BF0A-3F6CBBABE3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4622041" cy="6858000"/>
          </a:xfrm>
          <a:custGeom>
            <a:avLst/>
            <a:gdLst>
              <a:gd name="connsiteX0" fmla="*/ 0 w 4622041"/>
              <a:gd name="connsiteY0" fmla="*/ 0 h 6858000"/>
              <a:gd name="connsiteX1" fmla="*/ 1524909 w 4622041"/>
              <a:gd name="connsiteY1" fmla="*/ 0 h 6858000"/>
              <a:gd name="connsiteX2" fmla="*/ 3181350 w 4622041"/>
              <a:gd name="connsiteY2" fmla="*/ 0 h 6858000"/>
              <a:gd name="connsiteX3" fmla="*/ 3848100 w 4622041"/>
              <a:gd name="connsiteY3" fmla="*/ 0 h 6858000"/>
              <a:gd name="connsiteX4" fmla="*/ 4203480 w 4622041"/>
              <a:gd name="connsiteY4" fmla="*/ 0 h 6858000"/>
              <a:gd name="connsiteX5" fmla="*/ 4622041 w 4622041"/>
              <a:gd name="connsiteY5" fmla="*/ 0 h 6858000"/>
              <a:gd name="connsiteX6" fmla="*/ 4491391 w 4622041"/>
              <a:gd name="connsiteY6" fmla="*/ 203795 h 6858000"/>
              <a:gd name="connsiteX7" fmla="*/ 3590925 w 4622041"/>
              <a:gd name="connsiteY7" fmla="*/ 3429000 h 6858000"/>
              <a:gd name="connsiteX8" fmla="*/ 4491391 w 4622041"/>
              <a:gd name="connsiteY8" fmla="*/ 6654205 h 6858000"/>
              <a:gd name="connsiteX9" fmla="*/ 4622041 w 4622041"/>
              <a:gd name="connsiteY9" fmla="*/ 6858000 h 6858000"/>
              <a:gd name="connsiteX10" fmla="*/ 4452454 w 4622041"/>
              <a:gd name="connsiteY10" fmla="*/ 6858000 h 6858000"/>
              <a:gd name="connsiteX11" fmla="*/ 3848100 w 4622041"/>
              <a:gd name="connsiteY11" fmla="*/ 6858000 h 6858000"/>
              <a:gd name="connsiteX12" fmla="*/ 3181350 w 4622041"/>
              <a:gd name="connsiteY12" fmla="*/ 6858000 h 6858000"/>
              <a:gd name="connsiteX13" fmla="*/ 1275934 w 4622041"/>
              <a:gd name="connsiteY13" fmla="*/ 6858000 h 6858000"/>
              <a:gd name="connsiteX14" fmla="*/ 0 w 4622041"/>
              <a:gd name="connsiteY14" fmla="*/ 6858000 h 6858000"/>
              <a:gd name="connsiteX15" fmla="*/ 0 w 4622041"/>
              <a:gd name="connsiteY15" fmla="*/ 5860486 h 6858000"/>
              <a:gd name="connsiteX16" fmla="*/ 0 w 4622041"/>
              <a:gd name="connsiteY16" fmla="*/ 11044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22041" h="6858000">
                <a:moveTo>
                  <a:pt x="0" y="0"/>
                </a:moveTo>
                <a:lnTo>
                  <a:pt x="1524909" y="0"/>
                </a:lnTo>
                <a:lnTo>
                  <a:pt x="3181350" y="0"/>
                </a:lnTo>
                <a:lnTo>
                  <a:pt x="3848100" y="0"/>
                </a:lnTo>
                <a:lnTo>
                  <a:pt x="4203480" y="0"/>
                </a:lnTo>
                <a:lnTo>
                  <a:pt x="4622041" y="0"/>
                </a:lnTo>
                <a:lnTo>
                  <a:pt x="4491391" y="203795"/>
                </a:lnTo>
                <a:cubicBezTo>
                  <a:pt x="3919978" y="1144214"/>
                  <a:pt x="3590925" y="2248180"/>
                  <a:pt x="3590925" y="3429000"/>
                </a:cubicBezTo>
                <a:cubicBezTo>
                  <a:pt x="3590925" y="4609821"/>
                  <a:pt x="3919978" y="5713787"/>
                  <a:pt x="4491391" y="6654205"/>
                </a:cubicBezTo>
                <a:lnTo>
                  <a:pt x="4622041" y="6858000"/>
                </a:lnTo>
                <a:lnTo>
                  <a:pt x="4452454" y="6858000"/>
                </a:lnTo>
                <a:lnTo>
                  <a:pt x="3848100" y="6858000"/>
                </a:lnTo>
                <a:lnTo>
                  <a:pt x="3181350" y="6858000"/>
                </a:lnTo>
                <a:lnTo>
                  <a:pt x="1275934" y="6858000"/>
                </a:lnTo>
                <a:lnTo>
                  <a:pt x="0" y="6858000"/>
                </a:lnTo>
                <a:lnTo>
                  <a:pt x="0" y="5860486"/>
                </a:lnTo>
                <a:lnTo>
                  <a:pt x="0" y="110440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vert="horz" wrap="square" lIns="396000" tIns="612000" rIns="576000" bIns="914400" rtlCol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b="1" dirty="0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</a:t>
            </a:r>
            <a:br>
              <a:rPr lang="en-US" dirty="0"/>
            </a:br>
            <a:r>
              <a:rPr lang="en-US" dirty="0"/>
              <a:t>Brand Pictures, or insert a </a:t>
            </a:r>
            <a:br>
              <a:rPr lang="en-US" dirty="0"/>
            </a:br>
            <a:r>
              <a:rPr lang="en-US" dirty="0"/>
              <a:t>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</a:t>
            </a:r>
            <a:br>
              <a:rPr lang="en-US" dirty="0"/>
            </a:br>
            <a:r>
              <a:rPr lang="en-US" dirty="0"/>
              <a:t>within the frame by using the </a:t>
            </a:r>
            <a:br>
              <a:rPr lang="en-US" dirty="0"/>
            </a:br>
            <a:r>
              <a:rPr lang="en-US" dirty="0"/>
              <a:t>Crop feature in the Picture </a:t>
            </a:r>
            <a:br>
              <a:rPr lang="en-US" dirty="0"/>
            </a:br>
            <a:r>
              <a:rPr lang="en-US" dirty="0"/>
              <a:t>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2560C9-DF52-45CA-87E0-E0A1940555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9400" y="170346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FB789-D2DE-40CF-B66E-05E9E8302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428" y="404812"/>
            <a:ext cx="7284584" cy="100806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CC698-5F0A-4A1C-B64E-2817FBBB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9530C-C25D-41F5-8CBD-274088C9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73010FE-DD71-4076-8A5D-D08E5CA3F6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9400" y="246068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4A02FB3-913D-4DFD-A345-FDDE4BA12B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59400" y="321790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6F61F16-916C-41D6-93C0-D26547A831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59400" y="397512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299348-94D5-4256-BE1F-91C31CCEE9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9400" y="4732343"/>
            <a:ext cx="6424612" cy="576000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FA643F8-1A02-4F8A-A364-9AE565DF5E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7303" y="1681863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3713115-FE34-4B39-AFA3-10C74633748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7303" y="2439083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CE34AE4-68D5-46DB-AD84-2C32865C63D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7303" y="3196303"/>
            <a:ext cx="619200" cy="619200"/>
          </a:xfrm>
          <a:prstGeom prst="ellipse">
            <a:avLst/>
          </a:prstGeom>
          <a:solidFill>
            <a:schemeClr val="accent6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7AC357D-474A-4C79-9824-ECFF8F3FFD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303" y="3953523"/>
            <a:ext cx="619200" cy="619200"/>
          </a:xfrm>
          <a:prstGeom prst="ellipse">
            <a:avLst/>
          </a:prstGeom>
          <a:solidFill>
            <a:schemeClr val="accent5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95DEB97F-2B12-42B1-94DB-0EF97C477C0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7303" y="4710743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96">
            <a:extLst>
              <a:ext uri="{FF2B5EF4-FFF2-40B4-BE49-F238E27FC236}">
                <a16:creationId xmlns:a16="http://schemas.microsoft.com/office/drawing/2014/main" id="{5F6A1124-9F09-4D7A-B563-659BB17D0B1A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475163" y="5543550"/>
            <a:ext cx="7308850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34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47915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13123" y="1855084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3123" y="2619616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13123" y="3384148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13123" y="414868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13123" y="4913210"/>
            <a:ext cx="4770892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52624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2624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2624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52624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52624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96">
            <a:extLst>
              <a:ext uri="{FF2B5EF4-FFF2-40B4-BE49-F238E27FC236}">
                <a16:creationId xmlns:a16="http://schemas.microsoft.com/office/drawing/2014/main" id="{0AEE188C-F765-43DC-982D-6659ECB23541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50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17">
          <p15:clr>
            <a:srgbClr val="A4A3A4"/>
          </p15:clr>
        </p15:guide>
        <p15:guide id="6" pos="3876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389D6A8-8E5C-4277-8893-0A9C079431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7958" y="1855084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874EA9-D333-4FE9-8140-0BC9274C46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67958" y="2619616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5478868-AD6E-4BF2-A5D5-4419F0FE3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67958" y="3384148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B341191-B235-4FEE-8692-7439683F49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67958" y="414868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2EA25F2-ECC7-41D2-B459-804B882AD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67958" y="4913210"/>
            <a:ext cx="284843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31393DB-8371-4387-A8EC-2615FF130D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20063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9783B38-5869-4574-94FE-E400012AFA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2006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5568D9C-380F-4EA2-A943-156123430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2006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F94A476-3E40-44D5-849D-9149AE38EFE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006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D4BA337-FE74-4504-AED8-E2CC58C591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20063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C4498E7-85C7-4EBC-8FD5-08BDE47C7D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7987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59993301-BB5C-4073-82B0-2E2A86C582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7987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7C4299-E81F-47CC-8EFA-DE7F90F2AE4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7987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F92FE5A-57F1-4CA6-B785-65C9290E4C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987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C3D325C-591F-418A-8501-373F5B47CE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7987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BE959E3-A230-4A45-A44D-0D2600F04D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24338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230A569-D2BE-47C9-B23B-242F9BCE4D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24338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739DA513-4AAC-49D0-8CF4-9D051E2AF0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24338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937A5709-9C0F-4D22-8682-F42BE67C6E0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4338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7ECA727-3B31-4369-859E-288CA12C15D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24338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66D5D0B-8507-41D4-B07A-4D81EA4DF8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75613" y="1855085"/>
            <a:ext cx="619200" cy="619200"/>
          </a:xfrm>
          <a:prstGeom prst="ellipse">
            <a:avLst/>
          </a:prstGeom>
          <a:solidFill>
            <a:schemeClr val="accent3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6AA8459-802A-4E1F-B3C2-5F7D48D617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36412" y="1855084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B072082-F611-45F4-9707-131025E1592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75613" y="2619550"/>
            <a:ext cx="619200" cy="619200"/>
          </a:xfrm>
          <a:prstGeom prst="ellipse">
            <a:avLst/>
          </a:prstGeom>
          <a:solidFill>
            <a:schemeClr val="accent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BA81CD7D-79E5-4A02-918A-AA4E603045F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36413" y="2619616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17C86CC8-847B-4B3C-896A-7251C406355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75613" y="3384015"/>
            <a:ext cx="619200" cy="619200"/>
          </a:xfrm>
          <a:prstGeom prst="ellipse">
            <a:avLst/>
          </a:prstGeom>
          <a:solidFill>
            <a:schemeClr val="accent4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E23F247-51F4-4A6E-96AF-5D5EA047E6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36413" y="3384148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9973869-3F65-4CBC-AE60-4DB14F89BC2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075613" y="4148480"/>
            <a:ext cx="619200" cy="619200"/>
          </a:xfrm>
          <a:prstGeom prst="ellipse">
            <a:avLst/>
          </a:prstGeom>
          <a:solidFill>
            <a:schemeClr val="tx2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D77C0CF7-146D-42B3-A853-A86442F4882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936413" y="414868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to add item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BCA8B1CC-0D3D-4149-8BBC-DCA9258CD4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75613" y="4912946"/>
            <a:ext cx="619200" cy="619200"/>
          </a:xfrm>
          <a:prstGeom prst="ellipse">
            <a:avLst/>
          </a:prstGeom>
          <a:solidFill>
            <a:schemeClr val="tx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9ED415F2-FE91-45A2-90CA-FD24FBE2066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36412" y="4913210"/>
            <a:ext cx="2847600" cy="618672"/>
          </a:xfrm>
        </p:spPr>
        <p:txBody>
          <a:bodyPr bIns="0" anchor="ctr" anchorCtr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Click to add item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4348663-4319-4C79-B6B2-A03D4D4B5FE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6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93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  <p15:guide id="13" pos="5019" userDrawn="1">
          <p15:clr>
            <a:srgbClr val="A4A3A4"/>
          </p15:clr>
        </p15:guide>
        <p15:guide id="14" pos="5087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4F00B38B-C25C-3A44-ACA0-371764ACD89F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804238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13777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3" y="22504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3" y="31231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3" y="39958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3" y="4868523"/>
            <a:ext cx="5905500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53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Numbered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Item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4" y="13777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Item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91064" y="22504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Item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1064" y="31231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Item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91064" y="39958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Item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1064" y="4868523"/>
            <a:ext cx="2449512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3" name="#1">
            <a:extLst>
              <a:ext uri="{FF2B5EF4-FFF2-40B4-BE49-F238E27FC236}">
                <a16:creationId xmlns:a16="http://schemas.microsoft.com/office/drawing/2014/main" id="{EEFFE13B-7B99-487A-87CD-BD496112F1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3425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#2">
            <a:extLst>
              <a:ext uri="{FF2B5EF4-FFF2-40B4-BE49-F238E27FC236}">
                <a16:creationId xmlns:a16="http://schemas.microsoft.com/office/drawing/2014/main" id="{AA3DE202-796A-4A7F-BC20-0327D16A52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01069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#3">
            <a:extLst>
              <a:ext uri="{FF2B5EF4-FFF2-40B4-BE49-F238E27FC236}">
                <a16:creationId xmlns:a16="http://schemas.microsoft.com/office/drawing/2014/main" id="{1653EFEB-6F6D-43AA-A743-2A76CFC4E9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01069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#4">
            <a:extLst>
              <a:ext uri="{FF2B5EF4-FFF2-40B4-BE49-F238E27FC236}">
                <a16:creationId xmlns:a16="http://schemas.microsoft.com/office/drawing/2014/main" id="{23FDDDB5-9B5D-41A1-82EB-94A01BBEE7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1069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#5">
            <a:extLst>
              <a:ext uri="{FF2B5EF4-FFF2-40B4-BE49-F238E27FC236}">
                <a16:creationId xmlns:a16="http://schemas.microsoft.com/office/drawing/2014/main" id="{7B451C41-DD76-4869-B434-D7FD651EE6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01069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#1">
            <a:extLst>
              <a:ext uri="{FF2B5EF4-FFF2-40B4-BE49-F238E27FC236}">
                <a16:creationId xmlns:a16="http://schemas.microsoft.com/office/drawing/2014/main" id="{D712D594-9838-406B-A423-AF4DD95756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49767" y="13300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Item 1">
            <a:extLst>
              <a:ext uri="{FF2B5EF4-FFF2-40B4-BE49-F238E27FC236}">
                <a16:creationId xmlns:a16="http://schemas.microsoft.com/office/drawing/2014/main" id="{E6CEC2E2-69F8-4E94-8A78-4CB2C44BE2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638" y="13777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#2">
            <a:extLst>
              <a:ext uri="{FF2B5EF4-FFF2-40B4-BE49-F238E27FC236}">
                <a16:creationId xmlns:a16="http://schemas.microsoft.com/office/drawing/2014/main" id="{9C539EB1-7CB2-4B63-A266-4C0098CBF3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49767" y="22027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Item 2">
            <a:extLst>
              <a:ext uri="{FF2B5EF4-FFF2-40B4-BE49-F238E27FC236}">
                <a16:creationId xmlns:a16="http://schemas.microsoft.com/office/drawing/2014/main" id="{AD0564E3-8F86-49E2-84DB-5271D2B5D0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48638" y="22504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#3">
            <a:extLst>
              <a:ext uri="{FF2B5EF4-FFF2-40B4-BE49-F238E27FC236}">
                <a16:creationId xmlns:a16="http://schemas.microsoft.com/office/drawing/2014/main" id="{468DB777-D486-47FF-8915-A1BD7EAB2E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60251" y="30754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Item 3">
            <a:extLst>
              <a:ext uri="{FF2B5EF4-FFF2-40B4-BE49-F238E27FC236}">
                <a16:creationId xmlns:a16="http://schemas.microsoft.com/office/drawing/2014/main" id="{1F101C97-3320-4673-B65E-60BE340BE2E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48638" y="31231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9" name="#4">
            <a:extLst>
              <a:ext uri="{FF2B5EF4-FFF2-40B4-BE49-F238E27FC236}">
                <a16:creationId xmlns:a16="http://schemas.microsoft.com/office/drawing/2014/main" id="{10E34633-765D-4D5E-8A35-2F58A27D67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49767" y="39481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Item 4">
            <a:extLst>
              <a:ext uri="{FF2B5EF4-FFF2-40B4-BE49-F238E27FC236}">
                <a16:creationId xmlns:a16="http://schemas.microsoft.com/office/drawing/2014/main" id="{BE74248F-3763-4D40-BD11-9233C6D6F7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8638" y="39958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31" name="#5">
            <a:extLst>
              <a:ext uri="{FF2B5EF4-FFF2-40B4-BE49-F238E27FC236}">
                <a16:creationId xmlns:a16="http://schemas.microsoft.com/office/drawing/2014/main" id="{8C35DA81-F9B8-4AF3-BB7D-CB9A25260F0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0251" y="4820888"/>
            <a:ext cx="741600" cy="741600"/>
          </a:xfrm>
          <a:prstGeom prst="ellipse">
            <a:avLst/>
          </a:prstGeom>
          <a:solidFill>
            <a:schemeClr val="bg1"/>
          </a:solidFill>
        </p:spPr>
        <p:txBody>
          <a:bodyPr wrap="non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Item 5">
            <a:extLst>
              <a:ext uri="{FF2B5EF4-FFF2-40B4-BE49-F238E27FC236}">
                <a16:creationId xmlns:a16="http://schemas.microsoft.com/office/drawing/2014/main" id="{1E2B1BEC-0BC1-49C0-9CFD-6FC1D63EB6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48638" y="4868523"/>
            <a:ext cx="2449108" cy="6463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62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65" userDrawn="1">
          <p15:clr>
            <a:srgbClr val="A4A3A4"/>
          </p15:clr>
        </p15:guide>
        <p15:guide id="2" pos="2955" userDrawn="1">
          <p15:clr>
            <a:srgbClr val="A4A3A4"/>
          </p15:clr>
        </p15:guide>
        <p15:guide id="6" pos="6675" userDrawn="1">
          <p15:clr>
            <a:srgbClr val="A4A3A4"/>
          </p15:clr>
        </p15:guide>
        <p15:guide id="7" pos="4498" userDrawn="1">
          <p15:clr>
            <a:srgbClr val="A4A3A4"/>
          </p15:clr>
        </p15:guide>
        <p15:guide id="8" pos="5042" userDrawn="1">
          <p15:clr>
            <a:srgbClr val="A4A3A4"/>
          </p15:clr>
        </p15:guide>
        <p15:guide id="9" pos="5133" userDrawn="1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2"/>
            <a:ext cx="6985000" cy="424732"/>
          </a:xfrm>
          <a:noFill/>
          <a:ln w="12700"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2"/>
            <a:ext cx="6985000" cy="424732"/>
          </a:xfrm>
          <a:noFill/>
          <a:ln>
            <a:noFill/>
          </a:ln>
          <a:effectLst/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524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275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oint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490770-1E9F-4154-86B8-9247C8AC17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53130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582333 w 12192000"/>
              <a:gd name="connsiteY3" fmla="*/ 6858000 h 6858000"/>
              <a:gd name="connsiteX4" fmla="*/ 9627483 w 12192000"/>
              <a:gd name="connsiteY4" fmla="*/ 6825894 h 6858000"/>
              <a:gd name="connsiteX5" fmla="*/ 11321144 w 12192000"/>
              <a:gd name="connsiteY5" fmla="*/ 3447143 h 6858000"/>
              <a:gd name="connsiteX6" fmla="*/ 9627483 w 12192000"/>
              <a:gd name="connsiteY6" fmla="*/ 68393 h 6858000"/>
              <a:gd name="connsiteX7" fmla="*/ 0 w 12192000"/>
              <a:gd name="connsiteY7" fmla="*/ 0 h 6858000"/>
              <a:gd name="connsiteX8" fmla="*/ 4678180 w 12192000"/>
              <a:gd name="connsiteY8" fmla="*/ 0 h 6858000"/>
              <a:gd name="connsiteX9" fmla="*/ 4582003 w 12192000"/>
              <a:gd name="connsiteY9" fmla="*/ 68393 h 6858000"/>
              <a:gd name="connsiteX10" fmla="*/ 2888342 w 12192000"/>
              <a:gd name="connsiteY10" fmla="*/ 3447143 h 6858000"/>
              <a:gd name="connsiteX11" fmla="*/ 4582003 w 12192000"/>
              <a:gd name="connsiteY11" fmla="*/ 6825894 h 6858000"/>
              <a:gd name="connsiteX12" fmla="*/ 4627153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953130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82333" y="6858000"/>
                </a:lnTo>
                <a:lnTo>
                  <a:pt x="9627483" y="6825894"/>
                </a:lnTo>
                <a:cubicBezTo>
                  <a:pt x="10655639" y="6056982"/>
                  <a:pt x="11321144" y="4829781"/>
                  <a:pt x="11321144" y="3447143"/>
                </a:cubicBezTo>
                <a:cubicBezTo>
                  <a:pt x="11321144" y="2064505"/>
                  <a:pt x="10655639" y="837304"/>
                  <a:pt x="9627483" y="68393"/>
                </a:cubicBezTo>
                <a:close/>
                <a:moveTo>
                  <a:pt x="0" y="0"/>
                </a:moveTo>
                <a:lnTo>
                  <a:pt x="4678180" y="0"/>
                </a:lnTo>
                <a:lnTo>
                  <a:pt x="4582003" y="68393"/>
                </a:lnTo>
                <a:cubicBezTo>
                  <a:pt x="3553847" y="837304"/>
                  <a:pt x="2888342" y="2064505"/>
                  <a:pt x="2888342" y="3447143"/>
                </a:cubicBezTo>
                <a:cubicBezTo>
                  <a:pt x="2888342" y="4829781"/>
                  <a:pt x="3553847" y="6056982"/>
                  <a:pt x="4582003" y="6825894"/>
                </a:cubicBezTo>
                <a:lnTo>
                  <a:pt x="46271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94839-4297-4B2C-9E5E-9464FC4D3472}"/>
              </a:ext>
            </a:extLst>
          </p:cNvPr>
          <p:cNvSpPr txBox="1"/>
          <p:nvPr userDrawn="1"/>
        </p:nvSpPr>
        <p:spPr>
          <a:xfrm>
            <a:off x="407988" y="1711099"/>
            <a:ext cx="3510869" cy="10611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862C7-016C-487C-A2DE-DA5794F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F6869-948B-479F-A153-EECB535C0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B903B74-502C-44C7-9EA2-4E8D1C33DE77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B98A680-6773-43B0-954D-2C033446C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1563" y="14885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88A5D62-B6BA-4488-A4CD-0D84437AB1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1563" y="23612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28CF371-6871-4098-A3A8-48392AFE7B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32339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B689727-BF5A-44A3-814C-E7859935BD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1563" y="41066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C66708-ABCA-4E5C-BBDA-A3E8D603A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1563" y="4979323"/>
            <a:ext cx="3348037" cy="424732"/>
          </a:xfrm>
          <a:noFill/>
          <a:ln>
            <a:noFill/>
          </a:ln>
          <a:effectLst/>
        </p:spPr>
        <p:txBody>
          <a:bodyPr lIns="0" r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19AF5B-E47A-4ACD-8D8C-52AD38CE5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3449" y="14885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47691383-ECAA-4F80-A331-7B599A1F5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3449" y="23612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EB794D8-6580-4801-92C4-B9CDBE015B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3449" y="32339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49BB865-6EA1-4E1B-A365-5C4C9B6EA8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83449" y="41066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19D7038-1075-4AFC-AF51-44462E8C84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83449" y="4979322"/>
            <a:ext cx="3348037" cy="4247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agenda item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963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5" userDrawn="1">
          <p15:clr>
            <a:srgbClr val="A4A3A4"/>
          </p15:clr>
        </p15:guide>
        <p15:guide id="3" pos="4588" userDrawn="1">
          <p15:clr>
            <a:srgbClr val="A4A3A4"/>
          </p15:clr>
        </p15:guide>
        <p15:guide id="5" pos="4384" userDrawn="1">
          <p15:clr>
            <a:srgbClr val="A4A3A4"/>
          </p15:clr>
        </p15:guide>
        <p15:guide id="6" pos="6698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A47BD16A-294C-6E4F-BEDB-E99B3D28E5E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5991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323" y="555585"/>
            <a:ext cx="5615354" cy="5614274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31D2-AD7B-454A-86A6-EA48B20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D97D-3F39-4649-B10A-ECD97F37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809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049F64B-628A-48DE-84B4-38397AAB7DC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85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36C08F25-EA22-4E4E-83B5-7858728FD10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20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263FC4-B3BF-4198-B246-A58FF8C1D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4450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6878" y="1071349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5135AB-5B49-4A2B-A09B-EFF95FECF8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2152" y="1071349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4FF349B1-3542-4E59-B8B3-3852BB36B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2152" y="2400382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76878" y="3729415"/>
            <a:ext cx="1066598" cy="1066597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B9366CB7-32DA-4E9E-99FC-DE95447593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82152" y="5058448"/>
            <a:ext cx="1066598" cy="1066597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2F775E8-A22B-4C7B-A7AF-7A6E5B4B25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82152" y="3729415"/>
            <a:ext cx="1066598" cy="1066597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76878" y="2400382"/>
            <a:ext cx="1066598" cy="10665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10BDC96E-E4BB-46C7-8B26-69C0CC4A1DA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876878" y="5058448"/>
            <a:ext cx="1066598" cy="1066597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7C4BEF10-7F26-49CE-9D86-B24AFAE8B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450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24450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24450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24450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24450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8138" y="1217967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8138" y="1600835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93F601CD-C12B-4912-A9BA-1EECAE448C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24450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20C48A33-763A-47D3-A206-1BBD3A417D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24450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D875C94D-753C-4332-A792-6237EEC1F0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28138" y="2546786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9" name="Text Placeholder 57">
            <a:extLst>
              <a:ext uri="{FF2B5EF4-FFF2-40B4-BE49-F238E27FC236}">
                <a16:creationId xmlns:a16="http://schemas.microsoft.com/office/drawing/2014/main" id="{B06D4D8C-8568-423B-AABB-FB8BD683AC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8138" y="2929654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0" name="Text Placeholder 57">
            <a:extLst>
              <a:ext uri="{FF2B5EF4-FFF2-40B4-BE49-F238E27FC236}">
                <a16:creationId xmlns:a16="http://schemas.microsoft.com/office/drawing/2014/main" id="{7D2B1B3D-7A06-472C-AAC7-C6D547DD800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28138" y="3875819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1" name="Text Placeholder 57">
            <a:extLst>
              <a:ext uri="{FF2B5EF4-FFF2-40B4-BE49-F238E27FC236}">
                <a16:creationId xmlns:a16="http://schemas.microsoft.com/office/drawing/2014/main" id="{AD040565-F4BF-45F9-8EB6-02C700DE64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28138" y="4258687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72" name="Text Placeholder 57">
            <a:extLst>
              <a:ext uri="{FF2B5EF4-FFF2-40B4-BE49-F238E27FC236}">
                <a16:creationId xmlns:a16="http://schemas.microsoft.com/office/drawing/2014/main" id="{DB9F8BAF-B545-4D72-ADD4-886DC00705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28138" y="5204852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3" name="Text Placeholder 57">
            <a:extLst>
              <a:ext uri="{FF2B5EF4-FFF2-40B4-BE49-F238E27FC236}">
                <a16:creationId xmlns:a16="http://schemas.microsoft.com/office/drawing/2014/main" id="{B0791138-7275-41D5-B115-CD52C7354E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8138" y="5587720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31" name="Text Placeholder 96">
            <a:extLst>
              <a:ext uri="{FF2B5EF4-FFF2-40B4-BE49-F238E27FC236}">
                <a16:creationId xmlns:a16="http://schemas.microsoft.com/office/drawing/2014/main" id="{B480DF74-92FB-4ECD-B23E-4C539F84744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413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838">
          <p15:clr>
            <a:srgbClr val="A4A3A4"/>
          </p15:clr>
        </p15:guide>
        <p15:guide id="4" pos="5700">
          <p15:clr>
            <a:srgbClr val="A4A3A4"/>
          </p15:clr>
        </p15:guide>
        <p15:guide id="5" pos="3114">
          <p15:clr>
            <a:srgbClr val="A4A3A4"/>
          </p15:clr>
        </p15:guide>
        <p15:guide id="7" pos="3228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12D1D8-F166-4F88-B507-30219E1A1C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0663" y="2188096"/>
            <a:ext cx="1066598" cy="10665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2813447"/>
            <a:ext cx="3049588" cy="1231106"/>
          </a:xfrm>
        </p:spPr>
        <p:txBody>
          <a:bodyPr anchor="ctr" anchorCtr="0">
            <a:sp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/>
          <p:nvPr userDrawn="1"/>
        </p:nvCxnSpPr>
        <p:spPr>
          <a:xfrm>
            <a:off x="3540125" y="1071349"/>
            <a:ext cx="0" cy="513838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1B1FC8CD-D4CE-4E11-90DE-BDAEAE7935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72775" y="2144743"/>
            <a:ext cx="1066598" cy="10665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98BEEA61-F657-4A84-A5AD-517F0892DC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235926" y="2188096"/>
            <a:ext cx="1066598" cy="10665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A0245B7A-36B7-48DD-8BF2-091A694BA5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28138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B12401EB-21B8-49A0-87B6-9030A3923D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28138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B1E36713-F111-4648-B34F-AAFF8DEC16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56026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C7941355-3F61-4691-8CBE-A8EE5B41B8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56026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job title</a:t>
            </a:r>
          </a:p>
        </p:txBody>
      </p:sp>
      <p:sp>
        <p:nvSpPr>
          <p:cNvPr id="64" name="Text Placeholder 57">
            <a:extLst>
              <a:ext uri="{FF2B5EF4-FFF2-40B4-BE49-F238E27FC236}">
                <a16:creationId xmlns:a16="http://schemas.microsoft.com/office/drawing/2014/main" id="{D4C3AF58-54F1-4682-B4D9-555CBA584B3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92875" y="3541524"/>
            <a:ext cx="2555875" cy="359517"/>
          </a:xfrm>
        </p:spPr>
        <p:txBody>
          <a:bodyPr bIns="36000"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5" name="Text Placeholder 57">
            <a:extLst>
              <a:ext uri="{FF2B5EF4-FFF2-40B4-BE49-F238E27FC236}">
                <a16:creationId xmlns:a16="http://schemas.microsoft.com/office/drawing/2014/main" id="{A102C3EE-ADA7-4748-833E-59DB5769D8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92875" y="3924392"/>
            <a:ext cx="2555875" cy="313350"/>
          </a:xfrm>
        </p:spPr>
        <p:txBody>
          <a:bodyPr tIns="36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12BF79A8-D986-47A9-9552-53F98E10767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42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3" pos="4089" userDrawn="1">
          <p15:clr>
            <a:srgbClr val="A4A3A4"/>
          </p15:clr>
        </p15:guide>
        <p15:guide id="4" pos="5700">
          <p15:clr>
            <a:srgbClr val="A4A3A4"/>
          </p15:clr>
        </p15:guide>
        <p15:guide id="5" pos="2366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10" pos="5813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9093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600"/>
              <a:t>Do not use layouts</a:t>
            </a:r>
            <a:br>
              <a:rPr lang="en-US" sz="9600"/>
            </a:br>
            <a:r>
              <a:rPr lang="en-US" sz="960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1ACB46BA-7BAE-3F4C-9E6D-BBDFFAAF37B1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648209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ogo Hol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2390775"/>
            <a:ext cx="1800225" cy="1800225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B5788CA3-B109-4C1E-8BEF-296AE5E5BBD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564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Logo Holder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55383348-573F-407C-AC42-10E5B337A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79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E460CF-60CD-4D04-8BD0-34A76029C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40D7-DC13-4D28-9957-EA7D59028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A1AB8-2EE2-468C-A083-D01CE55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9263C-FBED-4354-9C78-6D47AE0C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C87F9B8-D0F5-497C-AE63-5A450E0E1D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019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A7090BA-5395-4466-845D-2FFF88988F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58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7BD6C02-2D88-4407-AB5F-1B4EE05F3E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983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266000A8-5305-480E-9CC7-8E85E0C22D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983787" y="179165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528F52C5-394F-4E1B-B272-53ADE57344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6049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010FBB93-0F37-4614-B044-1F82ABF9CE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989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B422470C-0E1C-419C-8572-16476BEE7F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9286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531AA156-F64E-4378-B7E9-92F3B59580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86812" y="3052127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433BEA04-0693-4052-8B02-BF6FC678BA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8019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88C8BE9-D35E-4988-80D5-BB7AD3E6A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58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18A22AE5-FC27-4F35-A0A4-5A75925CEFE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8983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E918B138-DFE8-4A19-AB1C-B0F83FA2506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983787" y="4312602"/>
            <a:ext cx="1508761" cy="150876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CCEEFB9C-D904-475F-96C7-94205FF977B7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24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C17AC543-38B8-5244-ACFA-121DD8C94A06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31790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1BF01-A79B-4385-8031-297EE30136DC}"/>
              </a:ext>
            </a:extLst>
          </p:cNvPr>
          <p:cNvGrpSpPr/>
          <p:nvPr userDrawn="1"/>
        </p:nvGrpSpPr>
        <p:grpSpPr>
          <a:xfrm>
            <a:off x="4702794" y="2368567"/>
            <a:ext cx="2786412" cy="2786898"/>
            <a:chOff x="4702794" y="1940301"/>
            <a:chExt cx="2786412" cy="278689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0997DD-D22B-4EFC-9126-67C2C54698BB}"/>
                </a:ext>
              </a:extLst>
            </p:cNvPr>
            <p:cNvSpPr/>
            <p:nvPr/>
          </p:nvSpPr>
          <p:spPr>
            <a:xfrm>
              <a:off x="4702794" y="1940301"/>
              <a:ext cx="2786412" cy="27868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9FAD213-61FD-4539-A69F-3C32018A24DB}"/>
                </a:ext>
              </a:extLst>
            </p:cNvPr>
            <p:cNvSpPr>
              <a:spLocks/>
            </p:cNvSpPr>
            <p:nvPr/>
          </p:nvSpPr>
          <p:spPr bwMode="auto">
            <a:xfrm rot="2035772" flipH="1">
              <a:off x="6585832" y="2580721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8D6951D-FE9A-4665-95E2-3F19B0E744E3}"/>
                </a:ext>
              </a:extLst>
            </p:cNvPr>
            <p:cNvSpPr>
              <a:spLocks/>
            </p:cNvSpPr>
            <p:nvPr/>
          </p:nvSpPr>
          <p:spPr bwMode="auto">
            <a:xfrm rot="16435772" flipH="1">
              <a:off x="4698038" y="2693600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2768B24A-1E90-4139-8E9B-B4B117E517F1}"/>
                </a:ext>
              </a:extLst>
            </p:cNvPr>
            <p:cNvSpPr>
              <a:spLocks/>
            </p:cNvSpPr>
            <p:nvPr/>
          </p:nvSpPr>
          <p:spPr bwMode="auto">
            <a:xfrm rot="9235772" flipH="1">
              <a:off x="5739691" y="4272038"/>
              <a:ext cx="842959" cy="303261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225B7881-80A4-4DE1-92CC-18F43E2DBF8A}"/>
              </a:ext>
            </a:extLst>
          </p:cNvPr>
          <p:cNvSpPr/>
          <p:nvPr/>
        </p:nvSpPr>
        <p:spPr>
          <a:xfrm flipH="1">
            <a:off x="4010019" y="1340375"/>
            <a:ext cx="4171962" cy="41719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3600" b="1">
              <a:latin typeface="+mj-lt"/>
            </a:endParaRP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66890" y="1703838"/>
            <a:ext cx="1658270" cy="16582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7158" y="3634224"/>
            <a:ext cx="1658270" cy="16582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136020" y="3634224"/>
            <a:ext cx="1658270" cy="1658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96">
            <a:extLst>
              <a:ext uri="{FF2B5EF4-FFF2-40B4-BE49-F238E27FC236}">
                <a16:creationId xmlns:a16="http://schemas.microsoft.com/office/drawing/2014/main" id="{E5E4BB74-DA2D-41B2-AA1D-6A62934140E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345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E131E32-D591-4D01-92AB-485CBED924ED}"/>
              </a:ext>
            </a:extLst>
          </p:cNvPr>
          <p:cNvGrpSpPr/>
          <p:nvPr/>
        </p:nvGrpSpPr>
        <p:grpSpPr>
          <a:xfrm>
            <a:off x="4382752" y="2025571"/>
            <a:ext cx="3499796" cy="3499894"/>
            <a:chOff x="4490400" y="1728106"/>
            <a:chExt cx="3211200" cy="321129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289433E-E4BD-447F-A5D3-E923FF48D138}"/>
                </a:ext>
              </a:extLst>
            </p:cNvPr>
            <p:cNvSpPr/>
            <p:nvPr/>
          </p:nvSpPr>
          <p:spPr>
            <a:xfrm>
              <a:off x="4490400" y="1728106"/>
              <a:ext cx="3211200" cy="32112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2772CDC-6E6C-420D-900E-FDB16E44FD16}"/>
                </a:ext>
              </a:extLst>
            </p:cNvPr>
            <p:cNvSpPr>
              <a:spLocks/>
            </p:cNvSpPr>
            <p:nvPr/>
          </p:nvSpPr>
          <p:spPr bwMode="auto">
            <a:xfrm rot="19854777" flipH="1">
              <a:off x="5535147" y="1908953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0D540155-5B59-4189-895D-F8654D5FF389}"/>
                </a:ext>
              </a:extLst>
            </p:cNvPr>
            <p:cNvSpPr>
              <a:spLocks/>
            </p:cNvSpPr>
            <p:nvPr/>
          </p:nvSpPr>
          <p:spPr bwMode="auto">
            <a:xfrm rot="13554777" flipH="1">
              <a:off x="4504235" y="361806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E10B99A-BD03-430A-9F22-CFE36F812487}"/>
                </a:ext>
              </a:extLst>
            </p:cNvPr>
            <p:cNvSpPr>
              <a:spLocks/>
            </p:cNvSpPr>
            <p:nvPr/>
          </p:nvSpPr>
          <p:spPr bwMode="auto">
            <a:xfrm rot="9054777" flipH="1">
              <a:off x="5815679" y="4409107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1D6D7828-85FD-428A-B05F-5C2C1BC9BEF4}"/>
                </a:ext>
              </a:extLst>
            </p:cNvPr>
            <p:cNvSpPr>
              <a:spLocks/>
            </p:cNvSpPr>
            <p:nvPr/>
          </p:nvSpPr>
          <p:spPr bwMode="auto">
            <a:xfrm rot="2754777" flipH="1">
              <a:off x="6846591" y="2700000"/>
              <a:ext cx="841174" cy="349442"/>
            </a:xfrm>
            <a:custGeom>
              <a:avLst/>
              <a:gdLst>
                <a:gd name="T0" fmla="*/ 601 w 601"/>
                <a:gd name="T1" fmla="*/ 0 h 217"/>
                <a:gd name="T2" fmla="*/ 600 w 601"/>
                <a:gd name="T3" fmla="*/ 0 h 217"/>
                <a:gd name="T4" fmla="*/ 413 w 601"/>
                <a:gd name="T5" fmla="*/ 19 h 217"/>
                <a:gd name="T6" fmla="*/ 0 w 601"/>
                <a:gd name="T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1" h="217">
                  <a:moveTo>
                    <a:pt x="601" y="0"/>
                  </a:moveTo>
                  <a:cubicBezTo>
                    <a:pt x="600" y="0"/>
                    <a:pt x="600" y="0"/>
                    <a:pt x="600" y="0"/>
                  </a:cubicBezTo>
                  <a:cubicBezTo>
                    <a:pt x="537" y="0"/>
                    <a:pt x="474" y="6"/>
                    <a:pt x="413" y="19"/>
                  </a:cubicBezTo>
                  <a:cubicBezTo>
                    <a:pt x="262" y="50"/>
                    <a:pt x="120" y="117"/>
                    <a:pt x="0" y="217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98447" y="3791095"/>
            <a:ext cx="1915200" cy="1915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1325" y="4079859"/>
            <a:ext cx="1317600" cy="1317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78155" y="4394948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78155" y="3990859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238141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197732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97247" y="2133195"/>
            <a:ext cx="1317600" cy="131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172926" y="1834797"/>
            <a:ext cx="1914398" cy="19143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4" name="Text Placeholder 96">
            <a:extLst>
              <a:ext uri="{FF2B5EF4-FFF2-40B4-BE49-F238E27FC236}">
                <a16:creationId xmlns:a16="http://schemas.microsoft.com/office/drawing/2014/main" id="{CE8C3807-87D9-42F7-9FDA-C83B7DA9469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56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88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 userDrawn="1">
          <p15:clr>
            <a:srgbClr val="C35EA4"/>
          </p15:clr>
        </p15:guide>
        <p15:guide id="12" orient="horz" pos="981" userDrawn="1">
          <p15:clr>
            <a:srgbClr val="C35E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5E9D534-D83A-4B31-A3BE-9427DD348BAF}"/>
              </a:ext>
            </a:extLst>
          </p:cNvPr>
          <p:cNvGrpSpPr/>
          <p:nvPr userDrawn="1"/>
        </p:nvGrpSpPr>
        <p:grpSpPr>
          <a:xfrm>
            <a:off x="4500562" y="2232668"/>
            <a:ext cx="3267076" cy="3267070"/>
            <a:chOff x="4500562" y="1662253"/>
            <a:chExt cx="3267076" cy="326707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512217-6459-4660-9829-4DE5567187F7}"/>
                </a:ext>
              </a:extLst>
            </p:cNvPr>
            <p:cNvSpPr/>
            <p:nvPr/>
          </p:nvSpPr>
          <p:spPr>
            <a:xfrm rot="1639321">
              <a:off x="4500562" y="1662253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US" sz="3600" b="1">
                <a:latin typeface="+mj-lt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59D28C0B-069A-4D30-B857-D43033D72094}"/>
                </a:ext>
              </a:extLst>
            </p:cNvPr>
            <p:cNvSpPr>
              <a:spLocks/>
            </p:cNvSpPr>
            <p:nvPr/>
          </p:nvSpPr>
          <p:spPr bwMode="auto">
            <a:xfrm rot="1405703" flipH="1">
              <a:off x="6695740" y="20103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245FE08A-350D-4ADF-B528-DE0441A1AB41}"/>
                </a:ext>
              </a:extLst>
            </p:cNvPr>
            <p:cNvSpPr>
              <a:spLocks/>
            </p:cNvSpPr>
            <p:nvPr/>
          </p:nvSpPr>
          <p:spPr bwMode="auto">
            <a:xfrm rot="14365703" flipH="1">
              <a:off x="4628605" y="3890961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EE0CA3E0-C143-41E0-AF74-49D1F216DF07}"/>
                </a:ext>
              </a:extLst>
            </p:cNvPr>
            <p:cNvSpPr>
              <a:spLocks/>
            </p:cNvSpPr>
            <p:nvPr/>
          </p:nvSpPr>
          <p:spPr bwMode="auto">
            <a:xfrm rot="18685703" flipH="1">
              <a:off x="4959962" y="2213580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D2153C8F-EEA8-494D-A76E-24CE12EDC97D}"/>
                </a:ext>
              </a:extLst>
            </p:cNvPr>
            <p:cNvSpPr>
              <a:spLocks/>
            </p:cNvSpPr>
            <p:nvPr/>
          </p:nvSpPr>
          <p:spPr bwMode="auto">
            <a:xfrm rot="10045703" flipH="1">
              <a:off x="6121494" y="4724438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D30E02F-8444-4044-9031-40722B9986B9}"/>
                </a:ext>
              </a:extLst>
            </p:cNvPr>
            <p:cNvSpPr>
              <a:spLocks/>
            </p:cNvSpPr>
            <p:nvPr/>
          </p:nvSpPr>
          <p:spPr bwMode="auto">
            <a:xfrm rot="5725703" flipH="1">
              <a:off x="7375506" y="3562176"/>
              <a:ext cx="294717" cy="30962"/>
            </a:xfrm>
            <a:custGeom>
              <a:avLst/>
              <a:gdLst>
                <a:gd name="T0" fmla="*/ 188 w 188"/>
                <a:gd name="T1" fmla="*/ 1 h 20"/>
                <a:gd name="T2" fmla="*/ 188 w 188"/>
                <a:gd name="T3" fmla="*/ 0 h 20"/>
                <a:gd name="T4" fmla="*/ 0 w 18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0">
                  <a:moveTo>
                    <a:pt x="188" y="1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24" y="0"/>
                    <a:pt x="61" y="7"/>
                    <a:pt x="0" y="20"/>
                  </a:cubicBezTo>
                </a:path>
              </a:pathLst>
            </a:custGeom>
            <a:noFill/>
            <a:ln w="25400" cap="flat">
              <a:solidFill>
                <a:schemeClr val="bg2"/>
              </a:solidFill>
              <a:prstDash val="solid"/>
              <a:miter lim="800000"/>
              <a:headEnd/>
              <a:tailEnd type="arrow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454652" y="19779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454652" y="15739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4615503" y="4283154"/>
            <a:ext cx="1382400" cy="138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4106791" y="2766804"/>
            <a:ext cx="1382400" cy="138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7989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07989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07989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07989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214837" y="4268148"/>
            <a:ext cx="1382400" cy="1382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 rot="5400000">
            <a:off x="5391956" y="1814412"/>
            <a:ext cx="1382400" cy="138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8378155" y="4887792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8378155" y="4483703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8378155" y="334550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8378155" y="294141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694800" y="2742382"/>
            <a:ext cx="1382400" cy="138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28" name="Text Placeholder 96">
            <a:extLst>
              <a:ext uri="{FF2B5EF4-FFF2-40B4-BE49-F238E27FC236}">
                <a16:creationId xmlns:a16="http://schemas.microsoft.com/office/drawing/2014/main" id="{5D62670B-0564-448A-81BB-05FE5CE78A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91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434940-7559-4041-A9F9-0DF5F3567311}"/>
              </a:ext>
            </a:extLst>
          </p:cNvPr>
          <p:cNvGrpSpPr/>
          <p:nvPr userDrawn="1"/>
        </p:nvGrpSpPr>
        <p:grpSpPr>
          <a:xfrm>
            <a:off x="3962400" y="1656710"/>
            <a:ext cx="4343400" cy="4343392"/>
            <a:chOff x="3962400" y="1182148"/>
            <a:chExt cx="4343400" cy="434339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7068049-9E9C-4AB6-9ED8-B5CB565293A5}"/>
                </a:ext>
              </a:extLst>
            </p:cNvPr>
            <p:cNvSpPr/>
            <p:nvPr/>
          </p:nvSpPr>
          <p:spPr>
            <a:xfrm>
              <a:off x="4500562" y="1720309"/>
              <a:ext cx="3267076" cy="326707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42CFC9C-095F-4B94-A8F5-C216A77EFFF4}"/>
                </a:ext>
              </a:extLst>
            </p:cNvPr>
            <p:cNvGrpSpPr/>
            <p:nvPr/>
          </p:nvGrpSpPr>
          <p:grpSpPr>
            <a:xfrm rot="20663140">
              <a:off x="4928258" y="2358665"/>
              <a:ext cx="2665070" cy="2434571"/>
              <a:chOff x="5344949" y="2692885"/>
              <a:chExt cx="1655223" cy="1512065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A557AD1-06A3-429C-A17C-67C2D6FC16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44949" y="2692885"/>
                <a:ext cx="106835" cy="148144"/>
              </a:xfrm>
              <a:custGeom>
                <a:avLst/>
                <a:gdLst>
                  <a:gd name="T0" fmla="*/ 110 w 110"/>
                  <a:gd name="T1" fmla="*/ 153 h 153"/>
                  <a:gd name="T2" fmla="*/ 110 w 110"/>
                  <a:gd name="T3" fmla="*/ 153 h 153"/>
                  <a:gd name="T4" fmla="*/ 0 w 110"/>
                  <a:gd name="T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3">
                    <a:moveTo>
                      <a:pt x="110" y="153"/>
                    </a:moveTo>
                    <a:cubicBezTo>
                      <a:pt x="110" y="153"/>
                      <a:pt x="110" y="153"/>
                      <a:pt x="110" y="153"/>
                    </a:cubicBezTo>
                    <a:cubicBezTo>
                      <a:pt x="79" y="98"/>
                      <a:pt x="41" y="47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B070BC1C-33C1-4074-AC0D-8088E6060A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24676" y="2841029"/>
                <a:ext cx="75496" cy="167374"/>
              </a:xfrm>
              <a:custGeom>
                <a:avLst/>
                <a:gdLst>
                  <a:gd name="T0" fmla="*/ 78 w 78"/>
                  <a:gd name="T1" fmla="*/ 0 h 173"/>
                  <a:gd name="T2" fmla="*/ 77 w 78"/>
                  <a:gd name="T3" fmla="*/ 0 h 173"/>
                  <a:gd name="T4" fmla="*/ 0 w 78"/>
                  <a:gd name="T5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3">
                    <a:moveTo>
                      <a:pt x="78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6" y="55"/>
                      <a:pt x="20" y="113"/>
                      <a:pt x="0" y="173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7E226681-5C0D-4724-8383-5DC8F39D29A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951769" y="4186432"/>
                <a:ext cx="182331" cy="18518"/>
              </a:xfrm>
              <a:custGeom>
                <a:avLst/>
                <a:gdLst>
                  <a:gd name="T0" fmla="*/ 0 w 188"/>
                  <a:gd name="T1" fmla="*/ 18 h 19"/>
                  <a:gd name="T2" fmla="*/ 0 w 188"/>
                  <a:gd name="T3" fmla="*/ 19 h 19"/>
                  <a:gd name="T4" fmla="*/ 188 w 188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19">
                    <a:moveTo>
                      <a:pt x="0" y="18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63" y="19"/>
                      <a:pt x="126" y="12"/>
                      <a:pt x="18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6A6398B-0687-499A-A3EF-3864749ECD92}"/>
                </a:ext>
              </a:extLst>
            </p:cNvPr>
            <p:cNvGrpSpPr/>
            <p:nvPr/>
          </p:nvGrpSpPr>
          <p:grpSpPr>
            <a:xfrm rot="21366382">
              <a:off x="4721545" y="1896038"/>
              <a:ext cx="2667364" cy="2439158"/>
              <a:chOff x="5268028" y="2386626"/>
              <a:chExt cx="1656648" cy="1514914"/>
            </a:xfrm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52B27D6F-750C-4E87-9F46-CB20F0ACCC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134100" y="2386626"/>
                <a:ext cx="183043" cy="19230"/>
              </a:xfrm>
              <a:custGeom>
                <a:avLst/>
                <a:gdLst>
                  <a:gd name="T0" fmla="*/ 188 w 188"/>
                  <a:gd name="T1" fmla="*/ 1 h 20"/>
                  <a:gd name="T2" fmla="*/ 188 w 188"/>
                  <a:gd name="T3" fmla="*/ 0 h 20"/>
                  <a:gd name="T4" fmla="*/ 0 w 188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8" h="20">
                    <a:moveTo>
                      <a:pt x="188" y="1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24" y="0"/>
                      <a:pt x="61" y="7"/>
                      <a:pt x="0" y="2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89" name="Freeform 21">
                <a:extLst>
                  <a:ext uri="{FF2B5EF4-FFF2-40B4-BE49-F238E27FC236}">
                    <a16:creationId xmlns:a16="http://schemas.microsoft.com/office/drawing/2014/main" id="{0148AA9A-F791-4EE1-8751-874899E8757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817841" y="3751972"/>
                <a:ext cx="106835" cy="149568"/>
              </a:xfrm>
              <a:custGeom>
                <a:avLst/>
                <a:gdLst>
                  <a:gd name="T0" fmla="*/ 0 w 110"/>
                  <a:gd name="T1" fmla="*/ 0 h 154"/>
                  <a:gd name="T2" fmla="*/ 0 w 110"/>
                  <a:gd name="T3" fmla="*/ 1 h 154"/>
                  <a:gd name="T4" fmla="*/ 110 w 110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154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2" y="56"/>
                      <a:pt x="69" y="107"/>
                      <a:pt x="110" y="154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0465E06E-A8C3-45A2-A1D6-6C0A7EBA541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268028" y="3583173"/>
                <a:ext cx="76209" cy="165950"/>
              </a:xfrm>
              <a:custGeom>
                <a:avLst/>
                <a:gdLst>
                  <a:gd name="T0" fmla="*/ 0 w 78"/>
                  <a:gd name="T1" fmla="*/ 172 h 172"/>
                  <a:gd name="T2" fmla="*/ 0 w 78"/>
                  <a:gd name="T3" fmla="*/ 172 h 172"/>
                  <a:gd name="T4" fmla="*/ 78 w 78"/>
                  <a:gd name="T5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" h="172">
                    <a:moveTo>
                      <a:pt x="0" y="172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32" y="117"/>
                      <a:pt x="58" y="60"/>
                      <a:pt x="78" y="0"/>
                    </a:cubicBezTo>
                  </a:path>
                </a:pathLst>
              </a:custGeom>
              <a:noFill/>
              <a:ln w="25400" cap="flat">
                <a:solidFill>
                  <a:schemeClr val="bg2"/>
                </a:solidFill>
                <a:prstDash val="solid"/>
                <a:miter lim="800000"/>
                <a:headEnd/>
                <a:tailEnd type="arrow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3C7739D-8BC1-4056-B29E-95C7CA15BDCF}"/>
                </a:ext>
              </a:extLst>
            </p:cNvPr>
            <p:cNvSpPr/>
            <p:nvPr/>
          </p:nvSpPr>
          <p:spPr>
            <a:xfrm>
              <a:off x="3962400" y="1182148"/>
              <a:ext cx="4343400" cy="434339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lnSpc>
                  <a:spcPct val="90000"/>
                </a:lnSpc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en-US" sz="3600" b="1">
                <a:latin typeface="+mj-lt"/>
              </a:endParaRPr>
            </a:p>
          </p:txBody>
        </p:sp>
      </p:grp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8552BE03-1563-4153-9F03-4CF477C6D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7989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D44FBB5-0816-4A67-9A1E-11064CBAD7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7989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832AD-985D-4D13-ADFF-E382CC2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3331A-221C-4BB7-BE2C-92316653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8A82D-1FED-420A-9205-FF50EB5B8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404812"/>
            <a:ext cx="11376025" cy="10074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EB6459-32DC-4DA1-A8F5-8F0A8A38CEF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14516" y="4308980"/>
            <a:ext cx="1479600" cy="147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A1E17F1-1D9F-4878-AA4D-733B2CB3375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18562" y="3358161"/>
            <a:ext cx="939600" cy="939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2CDFEC6-77B5-48E1-AD00-558860A3B7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989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6D92BE5C-CD11-4FE3-BBAA-4E269EF031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7989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A9EE24-117D-4356-9278-0CDA5ECC9B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7989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CECF160-D8C9-495C-A20A-833700805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9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3576F2D3-5E56-44DC-B72E-E5651D4085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78155" y="5142435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7FC4BBC1-5DC6-4EB2-B41F-E08BFBDE682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78155" y="4738346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55" name="Picture Placeholder 18">
            <a:extLst>
              <a:ext uri="{FF2B5EF4-FFF2-40B4-BE49-F238E27FC236}">
                <a16:creationId xmlns:a16="http://schemas.microsoft.com/office/drawing/2014/main" id="{1C0612FC-2E67-4816-A17C-A913B264C31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24558" y="4673294"/>
            <a:ext cx="939600" cy="93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98B8D385-C24B-4777-A949-9567F02FB1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5400000">
            <a:off x="4714516" y="1909879"/>
            <a:ext cx="1479600" cy="147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0" name="Text Placeholder 35">
            <a:extLst>
              <a:ext uri="{FF2B5EF4-FFF2-40B4-BE49-F238E27FC236}">
                <a16:creationId xmlns:a16="http://schemas.microsoft.com/office/drawing/2014/main" id="{2FEFE8F0-9BAA-4346-BB21-AE04B91290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378155" y="3732450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1" name="Text Placeholder 35">
            <a:extLst>
              <a:ext uri="{FF2B5EF4-FFF2-40B4-BE49-F238E27FC236}">
                <a16:creationId xmlns:a16="http://schemas.microsoft.com/office/drawing/2014/main" id="{C99D92DC-FF86-40FE-B29A-81222ADC7B0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78155" y="3328361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02" name="Text Placeholder 35">
            <a:extLst>
              <a:ext uri="{FF2B5EF4-FFF2-40B4-BE49-F238E27FC236}">
                <a16:creationId xmlns:a16="http://schemas.microsoft.com/office/drawing/2014/main" id="{B03F4B5C-D836-4E4C-A2EB-DE5761A3FD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78155" y="2364941"/>
            <a:ext cx="3405710" cy="889200"/>
          </a:xfrm>
        </p:spPr>
        <p:txBody>
          <a:bodyPr b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text.</a:t>
            </a:r>
            <a:br>
              <a:rPr lang="en-US" dirty="0"/>
            </a:br>
            <a:r>
              <a:rPr lang="en-US" dirty="0"/>
              <a:t>Please change lens </a:t>
            </a:r>
            <a:r>
              <a:rPr lang="en-US" dirty="0" err="1"/>
              <a:t>colour</a:t>
            </a:r>
            <a:r>
              <a:rPr lang="en-US" dirty="0"/>
              <a:t> before adding images or icons. </a:t>
            </a:r>
          </a:p>
        </p:txBody>
      </p:sp>
      <p:sp>
        <p:nvSpPr>
          <p:cNvPr id="103" name="Text Placeholder 35">
            <a:extLst>
              <a:ext uri="{FF2B5EF4-FFF2-40B4-BE49-F238E27FC236}">
                <a16:creationId xmlns:a16="http://schemas.microsoft.com/office/drawing/2014/main" id="{BD7432FC-8E33-4D4A-9C94-1BD0E1D05D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78155" y="1960852"/>
            <a:ext cx="3405710" cy="364129"/>
          </a:xfrm>
        </p:spPr>
        <p:txBody>
          <a:bodyPr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04" name="Picture Placeholder 18">
            <a:extLst>
              <a:ext uri="{FF2B5EF4-FFF2-40B4-BE49-F238E27FC236}">
                <a16:creationId xmlns:a16="http://schemas.microsoft.com/office/drawing/2014/main" id="{EE46A045-14C2-4E61-8827-7C151F1AAFD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55362" y="3088161"/>
            <a:ext cx="1479600" cy="147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105" name="Picture Placeholder 18">
            <a:extLst>
              <a:ext uri="{FF2B5EF4-FFF2-40B4-BE49-F238E27FC236}">
                <a16:creationId xmlns:a16="http://schemas.microsoft.com/office/drawing/2014/main" id="{BFC280A5-9513-416C-8C61-E8C8CEE671F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6426189" y="2043918"/>
            <a:ext cx="939600" cy="93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lang="en-US" sz="32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/>
              <a:t> </a:t>
            </a:r>
          </a:p>
        </p:txBody>
      </p:sp>
      <p:sp>
        <p:nvSpPr>
          <p:cNvPr id="44" name="Text Placeholder 96">
            <a:extLst>
              <a:ext uri="{FF2B5EF4-FFF2-40B4-BE49-F238E27FC236}">
                <a16:creationId xmlns:a16="http://schemas.microsoft.com/office/drawing/2014/main" id="{5767C5E8-2550-48B3-B38B-4A113100B13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625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849450"/>
            <a:ext cx="371520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CD8BC7-181D-40C3-B655-0B1389F83D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3846513" cy="817200"/>
          </a:xfrm>
          <a:custGeom>
            <a:avLst/>
            <a:gdLst>
              <a:gd name="connsiteX0" fmla="*/ 0 w 3846513"/>
              <a:gd name="connsiteY0" fmla="*/ 0 h 817200"/>
              <a:gd name="connsiteX1" fmla="*/ 752 w 3846513"/>
              <a:gd name="connsiteY1" fmla="*/ 0 h 817200"/>
              <a:gd name="connsiteX2" fmla="*/ 2175412 w 3846513"/>
              <a:gd name="connsiteY2" fmla="*/ 0 h 817200"/>
              <a:gd name="connsiteX3" fmla="*/ 2785012 w 3846513"/>
              <a:gd name="connsiteY3" fmla="*/ 0 h 817200"/>
              <a:gd name="connsiteX4" fmla="*/ 3715287 w 3846513"/>
              <a:gd name="connsiteY4" fmla="*/ 0 h 817200"/>
              <a:gd name="connsiteX5" fmla="*/ 3846513 w 3846513"/>
              <a:gd name="connsiteY5" fmla="*/ 408600 h 817200"/>
              <a:gd name="connsiteX6" fmla="*/ 3715287 w 3846513"/>
              <a:gd name="connsiteY6" fmla="*/ 817200 h 817200"/>
              <a:gd name="connsiteX7" fmla="*/ 2785012 w 3846513"/>
              <a:gd name="connsiteY7" fmla="*/ 817200 h 817200"/>
              <a:gd name="connsiteX8" fmla="*/ 2175412 w 3846513"/>
              <a:gd name="connsiteY8" fmla="*/ 817200 h 817200"/>
              <a:gd name="connsiteX9" fmla="*/ 752 w 3846513"/>
              <a:gd name="connsiteY9" fmla="*/ 817200 h 817200"/>
              <a:gd name="connsiteX10" fmla="*/ 0 w 3846513"/>
              <a:gd name="connsiteY10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6513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3715287" y="0"/>
                </a:lnTo>
                <a:lnTo>
                  <a:pt x="3846513" y="408600"/>
                </a:lnTo>
                <a:lnTo>
                  <a:pt x="3715287" y="8172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7037" y="2849450"/>
            <a:ext cx="371520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D429AD1-93FE-42C9-ACB6-DC8300212E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037" y="2032113"/>
            <a:ext cx="3833812" cy="817200"/>
          </a:xfrm>
          <a:custGeom>
            <a:avLst/>
            <a:gdLst>
              <a:gd name="connsiteX0" fmla="*/ 0 w 3833812"/>
              <a:gd name="connsiteY0" fmla="*/ 0 h 817200"/>
              <a:gd name="connsiteX1" fmla="*/ 932575 w 3833812"/>
              <a:gd name="connsiteY1" fmla="*/ 0 h 817200"/>
              <a:gd name="connsiteX2" fmla="*/ 1533695 w 3833812"/>
              <a:gd name="connsiteY2" fmla="*/ 0 h 817200"/>
              <a:gd name="connsiteX3" fmla="*/ 3713545 w 3833812"/>
              <a:gd name="connsiteY3" fmla="*/ 0 h 817200"/>
              <a:gd name="connsiteX4" fmla="*/ 3713546 w 3833812"/>
              <a:gd name="connsiteY4" fmla="*/ 0 h 817200"/>
              <a:gd name="connsiteX5" fmla="*/ 3833812 w 3833812"/>
              <a:gd name="connsiteY5" fmla="*/ 408600 h 817200"/>
              <a:gd name="connsiteX6" fmla="*/ 3713545 w 3833812"/>
              <a:gd name="connsiteY6" fmla="*/ 817200 h 817200"/>
              <a:gd name="connsiteX7" fmla="*/ 1533695 w 3833812"/>
              <a:gd name="connsiteY7" fmla="*/ 817200 h 817200"/>
              <a:gd name="connsiteX8" fmla="*/ 932575 w 3833812"/>
              <a:gd name="connsiteY8" fmla="*/ 817200 h 817200"/>
              <a:gd name="connsiteX9" fmla="*/ 0 w 3833812"/>
              <a:gd name="connsiteY9" fmla="*/ 817200 h 817200"/>
              <a:gd name="connsiteX10" fmla="*/ 120267 w 3833812"/>
              <a:gd name="connsiteY10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33812" h="817200">
                <a:moveTo>
                  <a:pt x="0" y="0"/>
                </a:moveTo>
                <a:lnTo>
                  <a:pt x="932575" y="0"/>
                </a:lnTo>
                <a:lnTo>
                  <a:pt x="1533695" y="0"/>
                </a:lnTo>
                <a:lnTo>
                  <a:pt x="3713545" y="0"/>
                </a:lnTo>
                <a:lnTo>
                  <a:pt x="3713546" y="0"/>
                </a:lnTo>
                <a:lnTo>
                  <a:pt x="3833812" y="408600"/>
                </a:lnTo>
                <a:lnTo>
                  <a:pt x="3713545" y="817200"/>
                </a:lnTo>
                <a:lnTo>
                  <a:pt x="1533695" y="817200"/>
                </a:lnTo>
                <a:lnTo>
                  <a:pt x="932575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8813" y="2849450"/>
            <a:ext cx="3715200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12C4F6-CA5C-4C9A-BF79-F0FD42EF04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66088" y="2032113"/>
            <a:ext cx="3717925" cy="817200"/>
          </a:xfrm>
          <a:custGeom>
            <a:avLst/>
            <a:gdLst>
              <a:gd name="connsiteX0" fmla="*/ 0 w 3717925"/>
              <a:gd name="connsiteY0" fmla="*/ 0 h 817200"/>
              <a:gd name="connsiteX1" fmla="*/ 104986 w 3717925"/>
              <a:gd name="connsiteY1" fmla="*/ 0 h 817200"/>
              <a:gd name="connsiteX2" fmla="*/ 604460 w 3717925"/>
              <a:gd name="connsiteY2" fmla="*/ 0 h 817200"/>
              <a:gd name="connsiteX3" fmla="*/ 818271 w 3717925"/>
              <a:gd name="connsiteY3" fmla="*/ 0 h 817200"/>
              <a:gd name="connsiteX4" fmla="*/ 1417808 w 3717925"/>
              <a:gd name="connsiteY4" fmla="*/ 0 h 817200"/>
              <a:gd name="connsiteX5" fmla="*/ 3597658 w 3717925"/>
              <a:gd name="connsiteY5" fmla="*/ 0 h 817200"/>
              <a:gd name="connsiteX6" fmla="*/ 3597659 w 3717925"/>
              <a:gd name="connsiteY6" fmla="*/ 0 h 817200"/>
              <a:gd name="connsiteX7" fmla="*/ 3717925 w 3717925"/>
              <a:gd name="connsiteY7" fmla="*/ 0 h 817200"/>
              <a:gd name="connsiteX8" fmla="*/ 3717925 w 3717925"/>
              <a:gd name="connsiteY8" fmla="*/ 408600 h 817200"/>
              <a:gd name="connsiteX9" fmla="*/ 3717925 w 3717925"/>
              <a:gd name="connsiteY9" fmla="*/ 817200 h 817200"/>
              <a:gd name="connsiteX10" fmla="*/ 3597658 w 3717925"/>
              <a:gd name="connsiteY10" fmla="*/ 817200 h 817200"/>
              <a:gd name="connsiteX11" fmla="*/ 1417808 w 3717925"/>
              <a:gd name="connsiteY11" fmla="*/ 817200 h 817200"/>
              <a:gd name="connsiteX12" fmla="*/ 818271 w 3717925"/>
              <a:gd name="connsiteY12" fmla="*/ 817200 h 817200"/>
              <a:gd name="connsiteX13" fmla="*/ 61231 w 3717925"/>
              <a:gd name="connsiteY13" fmla="*/ 817200 h 817200"/>
              <a:gd name="connsiteX14" fmla="*/ 61231 w 3717925"/>
              <a:gd name="connsiteY14" fmla="*/ 817199 h 817200"/>
              <a:gd name="connsiteX15" fmla="*/ 104985 w 3717925"/>
              <a:gd name="connsiteY15" fmla="*/ 817199 h 817200"/>
              <a:gd name="connsiteX16" fmla="*/ 104985 w 3717925"/>
              <a:gd name="connsiteY16" fmla="*/ 817198 h 817200"/>
              <a:gd name="connsiteX17" fmla="*/ 0 w 3717925"/>
              <a:gd name="connsiteY17" fmla="*/ 817198 h 817200"/>
              <a:gd name="connsiteX18" fmla="*/ 134895 w 3717925"/>
              <a:gd name="connsiteY18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17925" h="817200">
                <a:moveTo>
                  <a:pt x="0" y="0"/>
                </a:moveTo>
                <a:lnTo>
                  <a:pt x="104986" y="0"/>
                </a:lnTo>
                <a:lnTo>
                  <a:pt x="604460" y="0"/>
                </a:lnTo>
                <a:lnTo>
                  <a:pt x="818271" y="0"/>
                </a:lnTo>
                <a:lnTo>
                  <a:pt x="1417808" y="0"/>
                </a:lnTo>
                <a:lnTo>
                  <a:pt x="3597658" y="0"/>
                </a:lnTo>
                <a:lnTo>
                  <a:pt x="3597659" y="0"/>
                </a:lnTo>
                <a:lnTo>
                  <a:pt x="3717925" y="0"/>
                </a:lnTo>
                <a:lnTo>
                  <a:pt x="3717925" y="408600"/>
                </a:lnTo>
                <a:lnTo>
                  <a:pt x="3717925" y="817200"/>
                </a:lnTo>
                <a:lnTo>
                  <a:pt x="3597658" y="817200"/>
                </a:lnTo>
                <a:lnTo>
                  <a:pt x="1417808" y="817200"/>
                </a:lnTo>
                <a:lnTo>
                  <a:pt x="818271" y="817200"/>
                </a:lnTo>
                <a:lnTo>
                  <a:pt x="61231" y="817200"/>
                </a:lnTo>
                <a:lnTo>
                  <a:pt x="61231" y="817199"/>
                </a:lnTo>
                <a:lnTo>
                  <a:pt x="104985" y="817199"/>
                </a:lnTo>
                <a:lnTo>
                  <a:pt x="104985" y="817198"/>
                </a:lnTo>
                <a:lnTo>
                  <a:pt x="0" y="817198"/>
                </a:lnTo>
                <a:lnTo>
                  <a:pt x="134895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2128A043-8396-4954-A094-3A77D92F8D4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8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83CC72-343E-4818-B724-8F9FEE0BF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0042" y="2032113"/>
            <a:ext cx="2901237" cy="817198"/>
          </a:xfrm>
          <a:custGeom>
            <a:avLst/>
            <a:gdLst>
              <a:gd name="connsiteX0" fmla="*/ 0 w 2901237"/>
              <a:gd name="connsiteY0" fmla="*/ 0 h 817198"/>
              <a:gd name="connsiteX1" fmla="*/ 601120 w 2901237"/>
              <a:gd name="connsiteY1" fmla="*/ 0 h 817198"/>
              <a:gd name="connsiteX2" fmla="*/ 2772401 w 2901237"/>
              <a:gd name="connsiteY2" fmla="*/ 0 h 817198"/>
              <a:gd name="connsiteX3" fmla="*/ 2896346 w 2901237"/>
              <a:gd name="connsiteY3" fmla="*/ 391982 h 817198"/>
              <a:gd name="connsiteX4" fmla="*/ 2901237 w 2901237"/>
              <a:gd name="connsiteY4" fmla="*/ 408600 h 817198"/>
              <a:gd name="connsiteX5" fmla="*/ 2896353 w 2901237"/>
              <a:gd name="connsiteY5" fmla="*/ 425192 h 817198"/>
              <a:gd name="connsiteX6" fmla="*/ 2772401 w 2901237"/>
              <a:gd name="connsiteY6" fmla="*/ 817198 h 817198"/>
              <a:gd name="connsiteX7" fmla="*/ 1 w 2901237"/>
              <a:gd name="connsiteY7" fmla="*/ 817198 h 817198"/>
              <a:gd name="connsiteX8" fmla="*/ 9 w 2901237"/>
              <a:gd name="connsiteY8" fmla="*/ 817171 h 817198"/>
              <a:gd name="connsiteX9" fmla="*/ 129199 w 2901237"/>
              <a:gd name="connsiteY9" fmla="*/ 408599 h 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1237" h="817198">
                <a:moveTo>
                  <a:pt x="0" y="0"/>
                </a:moveTo>
                <a:lnTo>
                  <a:pt x="601120" y="0"/>
                </a:lnTo>
                <a:lnTo>
                  <a:pt x="2772401" y="0"/>
                </a:lnTo>
                <a:lnTo>
                  <a:pt x="2896346" y="391982"/>
                </a:lnTo>
                <a:lnTo>
                  <a:pt x="2901237" y="408600"/>
                </a:lnTo>
                <a:lnTo>
                  <a:pt x="2896353" y="425192"/>
                </a:lnTo>
                <a:lnTo>
                  <a:pt x="2772401" y="817198"/>
                </a:lnTo>
                <a:lnTo>
                  <a:pt x="1" y="817198"/>
                </a:lnTo>
                <a:lnTo>
                  <a:pt x="9" y="817171"/>
                </a:lnTo>
                <a:lnTo>
                  <a:pt x="129199" y="408599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0" rIns="18000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49450"/>
            <a:ext cx="2772653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375546-B5E2-4A34-9E57-6FD13BAC4A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2032113"/>
            <a:ext cx="2916238" cy="817200"/>
          </a:xfrm>
          <a:custGeom>
            <a:avLst/>
            <a:gdLst>
              <a:gd name="connsiteX0" fmla="*/ 0 w 2916238"/>
              <a:gd name="connsiteY0" fmla="*/ 0 h 817200"/>
              <a:gd name="connsiteX1" fmla="*/ 752 w 2916238"/>
              <a:gd name="connsiteY1" fmla="*/ 0 h 817200"/>
              <a:gd name="connsiteX2" fmla="*/ 2175412 w 2916238"/>
              <a:gd name="connsiteY2" fmla="*/ 0 h 817200"/>
              <a:gd name="connsiteX3" fmla="*/ 2785012 w 2916238"/>
              <a:gd name="connsiteY3" fmla="*/ 0 h 817200"/>
              <a:gd name="connsiteX4" fmla="*/ 2916238 w 2916238"/>
              <a:gd name="connsiteY4" fmla="*/ 408600 h 817200"/>
              <a:gd name="connsiteX5" fmla="*/ 2785012 w 2916238"/>
              <a:gd name="connsiteY5" fmla="*/ 817200 h 817200"/>
              <a:gd name="connsiteX6" fmla="*/ 2175412 w 2916238"/>
              <a:gd name="connsiteY6" fmla="*/ 817200 h 817200"/>
              <a:gd name="connsiteX7" fmla="*/ 752 w 2916238"/>
              <a:gd name="connsiteY7" fmla="*/ 817200 h 817200"/>
              <a:gd name="connsiteX8" fmla="*/ 0 w 2916238"/>
              <a:gd name="connsiteY8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6238" h="817200">
                <a:moveTo>
                  <a:pt x="0" y="0"/>
                </a:moveTo>
                <a:lnTo>
                  <a:pt x="752" y="0"/>
                </a:lnTo>
                <a:lnTo>
                  <a:pt x="2175412" y="0"/>
                </a:lnTo>
                <a:lnTo>
                  <a:pt x="2785012" y="0"/>
                </a:lnTo>
                <a:lnTo>
                  <a:pt x="2916238" y="408600"/>
                </a:lnTo>
                <a:lnTo>
                  <a:pt x="2785012" y="817200"/>
                </a:lnTo>
                <a:lnTo>
                  <a:pt x="2175412" y="817200"/>
                </a:lnTo>
                <a:lnTo>
                  <a:pt x="752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1437" y="2849450"/>
            <a:ext cx="2772653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7D4CF97-9894-4D12-B5CD-6E7A0BEFE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1438" y="2032113"/>
            <a:ext cx="2901237" cy="817200"/>
          </a:xfrm>
          <a:custGeom>
            <a:avLst/>
            <a:gdLst>
              <a:gd name="connsiteX0" fmla="*/ 0 w 2901237"/>
              <a:gd name="connsiteY0" fmla="*/ 0 h 817200"/>
              <a:gd name="connsiteX1" fmla="*/ 601120 w 2901237"/>
              <a:gd name="connsiteY1" fmla="*/ 0 h 817200"/>
              <a:gd name="connsiteX2" fmla="*/ 2780970 w 2901237"/>
              <a:gd name="connsiteY2" fmla="*/ 0 h 817200"/>
              <a:gd name="connsiteX3" fmla="*/ 2780971 w 2901237"/>
              <a:gd name="connsiteY3" fmla="*/ 0 h 817200"/>
              <a:gd name="connsiteX4" fmla="*/ 2901237 w 2901237"/>
              <a:gd name="connsiteY4" fmla="*/ 408600 h 817200"/>
              <a:gd name="connsiteX5" fmla="*/ 2780970 w 2901237"/>
              <a:gd name="connsiteY5" fmla="*/ 817200 h 817200"/>
              <a:gd name="connsiteX6" fmla="*/ 601120 w 2901237"/>
              <a:gd name="connsiteY6" fmla="*/ 817200 h 817200"/>
              <a:gd name="connsiteX7" fmla="*/ 0 w 2901237"/>
              <a:gd name="connsiteY7" fmla="*/ 817200 h 817200"/>
              <a:gd name="connsiteX8" fmla="*/ 120267 w 2901237"/>
              <a:gd name="connsiteY8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237" h="817200">
                <a:moveTo>
                  <a:pt x="0" y="0"/>
                </a:moveTo>
                <a:lnTo>
                  <a:pt x="601120" y="0"/>
                </a:lnTo>
                <a:lnTo>
                  <a:pt x="2780970" y="0"/>
                </a:lnTo>
                <a:lnTo>
                  <a:pt x="2780971" y="0"/>
                </a:lnTo>
                <a:lnTo>
                  <a:pt x="2901237" y="408600"/>
                </a:lnTo>
                <a:lnTo>
                  <a:pt x="2780970" y="817200"/>
                </a:lnTo>
                <a:lnTo>
                  <a:pt x="60112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0044" y="2849450"/>
            <a:ext cx="2772656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93F23D-9700-4C2B-8C74-EC7DABC03D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98651" y="2849312"/>
            <a:ext cx="2785359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FA2D96A-3279-4543-B199-078C69DB5E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8653" y="2032113"/>
            <a:ext cx="2785358" cy="817200"/>
          </a:xfrm>
          <a:custGeom>
            <a:avLst/>
            <a:gdLst>
              <a:gd name="connsiteX0" fmla="*/ 0 w 2785358"/>
              <a:gd name="connsiteY0" fmla="*/ 0 h 817200"/>
              <a:gd name="connsiteX1" fmla="*/ 75364 w 2785358"/>
              <a:gd name="connsiteY1" fmla="*/ 0 h 817200"/>
              <a:gd name="connsiteX2" fmla="*/ 450010 w 2785358"/>
              <a:gd name="connsiteY2" fmla="*/ 0 h 817200"/>
              <a:gd name="connsiteX3" fmla="*/ 485241 w 2785358"/>
              <a:gd name="connsiteY3" fmla="*/ 0 h 817200"/>
              <a:gd name="connsiteX4" fmla="*/ 2665092 w 2785358"/>
              <a:gd name="connsiteY4" fmla="*/ 0 h 817200"/>
              <a:gd name="connsiteX5" fmla="*/ 2785358 w 2785358"/>
              <a:gd name="connsiteY5" fmla="*/ 0 h 817200"/>
              <a:gd name="connsiteX6" fmla="*/ 2785358 w 2785358"/>
              <a:gd name="connsiteY6" fmla="*/ 408600 h 817200"/>
              <a:gd name="connsiteX7" fmla="*/ 2785358 w 2785358"/>
              <a:gd name="connsiteY7" fmla="*/ 817200 h 817200"/>
              <a:gd name="connsiteX8" fmla="*/ 2665091 w 2785358"/>
              <a:gd name="connsiteY8" fmla="*/ 817200 h 817200"/>
              <a:gd name="connsiteX9" fmla="*/ 485241 w 2785358"/>
              <a:gd name="connsiteY9" fmla="*/ 817200 h 817200"/>
              <a:gd name="connsiteX10" fmla="*/ 42544 w 2785358"/>
              <a:gd name="connsiteY10" fmla="*/ 817200 h 817200"/>
              <a:gd name="connsiteX11" fmla="*/ 42544 w 2785358"/>
              <a:gd name="connsiteY11" fmla="*/ 817199 h 817200"/>
              <a:gd name="connsiteX12" fmla="*/ 75363 w 2785358"/>
              <a:gd name="connsiteY12" fmla="*/ 817199 h 817200"/>
              <a:gd name="connsiteX13" fmla="*/ 75363 w 2785358"/>
              <a:gd name="connsiteY13" fmla="*/ 817198 h 817200"/>
              <a:gd name="connsiteX14" fmla="*/ 0 w 2785358"/>
              <a:gd name="connsiteY14" fmla="*/ 817198 h 817200"/>
              <a:gd name="connsiteX15" fmla="*/ 135060 w 2785358"/>
              <a:gd name="connsiteY15" fmla="*/ 408599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5358" h="817200">
                <a:moveTo>
                  <a:pt x="0" y="0"/>
                </a:moveTo>
                <a:lnTo>
                  <a:pt x="75364" y="0"/>
                </a:lnTo>
                <a:lnTo>
                  <a:pt x="450010" y="0"/>
                </a:lnTo>
                <a:lnTo>
                  <a:pt x="485241" y="0"/>
                </a:lnTo>
                <a:lnTo>
                  <a:pt x="2665092" y="0"/>
                </a:lnTo>
                <a:lnTo>
                  <a:pt x="2785358" y="0"/>
                </a:lnTo>
                <a:lnTo>
                  <a:pt x="2785358" y="408600"/>
                </a:lnTo>
                <a:lnTo>
                  <a:pt x="2785358" y="817200"/>
                </a:lnTo>
                <a:lnTo>
                  <a:pt x="2665091" y="817200"/>
                </a:lnTo>
                <a:lnTo>
                  <a:pt x="485241" y="817200"/>
                </a:lnTo>
                <a:lnTo>
                  <a:pt x="42544" y="817200"/>
                </a:lnTo>
                <a:lnTo>
                  <a:pt x="42544" y="817199"/>
                </a:lnTo>
                <a:lnTo>
                  <a:pt x="75363" y="817199"/>
                </a:lnTo>
                <a:lnTo>
                  <a:pt x="75363" y="817198"/>
                </a:lnTo>
                <a:lnTo>
                  <a:pt x="0" y="817198"/>
                </a:lnTo>
                <a:lnTo>
                  <a:pt x="135060" y="408599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heading</a:t>
            </a:r>
          </a:p>
        </p:txBody>
      </p:sp>
      <p:sp>
        <p:nvSpPr>
          <p:cNvPr id="16" name="Text Placeholder 96">
            <a:extLst>
              <a:ext uri="{FF2B5EF4-FFF2-40B4-BE49-F238E27FC236}">
                <a16:creationId xmlns:a16="http://schemas.microsoft.com/office/drawing/2014/main" id="{79BF63BD-24FC-4FB2-B627-3C8094934CB3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7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5B1D31A-1072-4488-8176-064D101F59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2849450"/>
            <a:ext cx="2179040" cy="2876550"/>
          </a:xfrm>
          <a:noFill/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49400-E757-4904-B6B0-89D775990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3461D-2D14-40AF-A11E-E32A29AD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82FB9-7D18-4174-9B0A-336A77C9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D6CB9D3-FFF8-41F8-AB84-829079938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739" y="2032113"/>
            <a:ext cx="2305886" cy="817200"/>
          </a:xfrm>
          <a:custGeom>
            <a:avLst/>
            <a:gdLst>
              <a:gd name="connsiteX0" fmla="*/ 0 w 2305886"/>
              <a:gd name="connsiteY0" fmla="*/ 0 h 817200"/>
              <a:gd name="connsiteX1" fmla="*/ 2174660 w 2305886"/>
              <a:gd name="connsiteY1" fmla="*/ 0 h 817200"/>
              <a:gd name="connsiteX2" fmla="*/ 2305886 w 2305886"/>
              <a:gd name="connsiteY2" fmla="*/ 408600 h 817200"/>
              <a:gd name="connsiteX3" fmla="*/ 2174660 w 2305886"/>
              <a:gd name="connsiteY3" fmla="*/ 817200 h 817200"/>
              <a:gd name="connsiteX4" fmla="*/ 0 w 2305886"/>
              <a:gd name="connsiteY4" fmla="*/ 8172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86" h="817200">
                <a:moveTo>
                  <a:pt x="0" y="0"/>
                </a:moveTo>
                <a:lnTo>
                  <a:pt x="2174660" y="0"/>
                </a:lnTo>
                <a:lnTo>
                  <a:pt x="2305886" y="408600"/>
                </a:lnTo>
                <a:lnTo>
                  <a:pt x="2174660" y="817200"/>
                </a:lnTo>
                <a:lnTo>
                  <a:pt x="0" y="81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0B4C999-11DB-49A6-8AB3-B2F9DC1BC1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5101" y="2849450"/>
            <a:ext cx="2179040" cy="2876550"/>
          </a:xfrm>
          <a:noFill/>
          <a:ln>
            <a:solidFill>
              <a:schemeClr val="tx2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6C0C20F-32BB-4C0E-AAF8-A6A7691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06859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8A0AAAB-DFCF-4F8D-90DA-DBD020133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214" y="2849450"/>
            <a:ext cx="2177451" cy="2876550"/>
          </a:xfrm>
          <a:noFill/>
          <a:ln>
            <a:solidFill>
              <a:schemeClr val="accent6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B90539-6EE8-4A3B-99A2-131BECE1E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0541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lIns="180000" tIns="180000" rIns="180000" bIns="18000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32000" indent="0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E232F59-5ADC-46E3-9697-CA7EA3C216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04258" y="2849312"/>
            <a:ext cx="2178000" cy="287654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2F6D8DE-FDAF-4886-9A00-5D9F036F05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4258" y="2032113"/>
            <a:ext cx="2300117" cy="817200"/>
          </a:xfrm>
          <a:custGeom>
            <a:avLst/>
            <a:gdLst>
              <a:gd name="connsiteX0" fmla="*/ 0 w 2300117"/>
              <a:gd name="connsiteY0" fmla="*/ 0 h 817200"/>
              <a:gd name="connsiteX1" fmla="*/ 2179851 w 2300117"/>
              <a:gd name="connsiteY1" fmla="*/ 0 h 817200"/>
              <a:gd name="connsiteX2" fmla="*/ 2300117 w 2300117"/>
              <a:gd name="connsiteY2" fmla="*/ 408600 h 817200"/>
              <a:gd name="connsiteX3" fmla="*/ 2179850 w 2300117"/>
              <a:gd name="connsiteY3" fmla="*/ 817200 h 817200"/>
              <a:gd name="connsiteX4" fmla="*/ 0 w 2300117"/>
              <a:gd name="connsiteY4" fmla="*/ 817200 h 817200"/>
              <a:gd name="connsiteX5" fmla="*/ 120267 w 2300117"/>
              <a:gd name="connsiteY5" fmla="*/ 408600 h 8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117" h="817200">
                <a:moveTo>
                  <a:pt x="0" y="0"/>
                </a:moveTo>
                <a:lnTo>
                  <a:pt x="2179851" y="0"/>
                </a:lnTo>
                <a:lnTo>
                  <a:pt x="2300117" y="408600"/>
                </a:lnTo>
                <a:lnTo>
                  <a:pt x="2179850" y="817200"/>
                </a:lnTo>
                <a:lnTo>
                  <a:pt x="0" y="817200"/>
                </a:lnTo>
                <a:lnTo>
                  <a:pt x="120267" y="4086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884ACBA5-0874-4C39-B8D4-EE3612F7CE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0" y="2032112"/>
            <a:ext cx="2180543" cy="817201"/>
          </a:xfrm>
          <a:custGeom>
            <a:avLst/>
            <a:gdLst>
              <a:gd name="connsiteX0" fmla="*/ 0 w 2180543"/>
              <a:gd name="connsiteY0" fmla="*/ 0 h 817201"/>
              <a:gd name="connsiteX1" fmla="*/ 49503 w 2180543"/>
              <a:gd name="connsiteY1" fmla="*/ 0 h 817201"/>
              <a:gd name="connsiteX2" fmla="*/ 344110 w 2180543"/>
              <a:gd name="connsiteY2" fmla="*/ 0 h 817201"/>
              <a:gd name="connsiteX3" fmla="*/ 2180543 w 2180543"/>
              <a:gd name="connsiteY3" fmla="*/ 0 h 817201"/>
              <a:gd name="connsiteX4" fmla="*/ 2180543 w 2180543"/>
              <a:gd name="connsiteY4" fmla="*/ 408601 h 817201"/>
              <a:gd name="connsiteX5" fmla="*/ 2180543 w 2180543"/>
              <a:gd name="connsiteY5" fmla="*/ 817201 h 817201"/>
              <a:gd name="connsiteX6" fmla="*/ 2079387 w 2180543"/>
              <a:gd name="connsiteY6" fmla="*/ 817201 h 817201"/>
              <a:gd name="connsiteX7" fmla="*/ 245924 w 2180543"/>
              <a:gd name="connsiteY7" fmla="*/ 817201 h 817201"/>
              <a:gd name="connsiteX8" fmla="*/ 23694 w 2180543"/>
              <a:gd name="connsiteY8" fmla="*/ 817201 h 817201"/>
              <a:gd name="connsiteX9" fmla="*/ 23694 w 2180543"/>
              <a:gd name="connsiteY9" fmla="*/ 817200 h 817201"/>
              <a:gd name="connsiteX10" fmla="*/ 49502 w 2180543"/>
              <a:gd name="connsiteY10" fmla="*/ 817200 h 817201"/>
              <a:gd name="connsiteX11" fmla="*/ 49502 w 2180543"/>
              <a:gd name="connsiteY11" fmla="*/ 817199 h 817201"/>
              <a:gd name="connsiteX12" fmla="*/ 0 w 2180543"/>
              <a:gd name="connsiteY12" fmla="*/ 817199 h 817201"/>
              <a:gd name="connsiteX13" fmla="*/ 135079 w 2180543"/>
              <a:gd name="connsiteY13" fmla="*/ 408600 h 81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0543" h="817201">
                <a:moveTo>
                  <a:pt x="0" y="0"/>
                </a:moveTo>
                <a:lnTo>
                  <a:pt x="49503" y="0"/>
                </a:lnTo>
                <a:lnTo>
                  <a:pt x="344110" y="0"/>
                </a:lnTo>
                <a:lnTo>
                  <a:pt x="2180543" y="0"/>
                </a:lnTo>
                <a:lnTo>
                  <a:pt x="2180543" y="408601"/>
                </a:lnTo>
                <a:lnTo>
                  <a:pt x="2180543" y="817201"/>
                </a:lnTo>
                <a:lnTo>
                  <a:pt x="2079387" y="817201"/>
                </a:lnTo>
                <a:lnTo>
                  <a:pt x="245924" y="817201"/>
                </a:lnTo>
                <a:lnTo>
                  <a:pt x="23694" y="817201"/>
                </a:lnTo>
                <a:lnTo>
                  <a:pt x="23694" y="817200"/>
                </a:lnTo>
                <a:lnTo>
                  <a:pt x="49502" y="817200"/>
                </a:lnTo>
                <a:lnTo>
                  <a:pt x="49502" y="817199"/>
                </a:lnTo>
                <a:lnTo>
                  <a:pt x="0" y="817199"/>
                </a:lnTo>
                <a:lnTo>
                  <a:pt x="135079" y="4086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180000" rIns="1800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5D5D2A3B-816B-4063-BC86-43FC874466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03470" y="2849450"/>
            <a:ext cx="2185225" cy="2876550"/>
          </a:xfrm>
          <a:noFill/>
          <a:ln>
            <a:solidFill>
              <a:schemeClr val="accent3"/>
            </a:solidFill>
          </a:ln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96">
            <a:extLst>
              <a:ext uri="{FF2B5EF4-FFF2-40B4-BE49-F238E27FC236}">
                <a16:creationId xmlns:a16="http://schemas.microsoft.com/office/drawing/2014/main" id="{7790730A-1804-4570-8AF0-4427D8EE38D9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8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C35EA4"/>
          </p15:clr>
        </p15:guide>
        <p15:guide id="2" orient="horz" pos="981" userDrawn="1">
          <p15:clr>
            <a:srgbClr val="C35E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667B56B-73D6-4A19-882D-95753699D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79"/>
            <a:ext cx="2554207" cy="3344218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290" y="1630679"/>
            <a:ext cx="2710009" cy="3344218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88706" y="1630685"/>
            <a:ext cx="2695308" cy="3344218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396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D3C580-A9B8-4489-B9AC-6B1A250A2E2D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6">
            <a:extLst>
              <a:ext uri="{FF2B5EF4-FFF2-40B4-BE49-F238E27FC236}">
                <a16:creationId xmlns:a16="http://schemas.microsoft.com/office/drawing/2014/main" id="{1D798A16-3930-4F04-AFA2-82EA4BFB259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20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6787C2F-ABF6-4580-A286-19F5002B6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6"/>
            <a:ext cx="1874049" cy="3344210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3249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8782" y="1630686"/>
            <a:ext cx="2009699" cy="3344210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4314" y="1630687"/>
            <a:ext cx="2009699" cy="3344214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3E274903-3C98-4D30-B827-CF2B37D16C9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9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340F0A6-2BF6-40C8-B334-1CA3D3443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AEA7459-78C6-469B-A437-C1B22EA0A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3362" y="1630680"/>
            <a:ext cx="1497901" cy="3344222"/>
          </a:xfrm>
          <a:custGeom>
            <a:avLst/>
            <a:gdLst>
              <a:gd name="connsiteX0" fmla="*/ 0 w 1575047"/>
              <a:gd name="connsiteY0" fmla="*/ 0 h 5129420"/>
              <a:gd name="connsiteX1" fmla="*/ 1412990 w 1575047"/>
              <a:gd name="connsiteY1" fmla="*/ 0 h 5129420"/>
              <a:gd name="connsiteX2" fmla="*/ 1575047 w 1575047"/>
              <a:gd name="connsiteY2" fmla="*/ 2564710 h 5129420"/>
              <a:gd name="connsiteX3" fmla="*/ 1412990 w 1575047"/>
              <a:gd name="connsiteY3" fmla="*/ 5129420 h 5129420"/>
              <a:gd name="connsiteX4" fmla="*/ 0 w 1575047"/>
              <a:gd name="connsiteY4" fmla="*/ 512942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5047" h="5129420">
                <a:moveTo>
                  <a:pt x="0" y="0"/>
                </a:moveTo>
                <a:lnTo>
                  <a:pt x="1412990" y="0"/>
                </a:lnTo>
                <a:lnTo>
                  <a:pt x="1575047" y="2564710"/>
                </a:lnTo>
                <a:lnTo>
                  <a:pt x="1412990" y="5129420"/>
                </a:lnTo>
                <a:lnTo>
                  <a:pt x="0" y="512942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square" lIns="108000" tIns="72000" r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0D33B4-5BA5-4F77-BDD2-E8ADA00C5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9032" y="1630680"/>
            <a:ext cx="1596712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add text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53D9384-AD84-40BB-8BF1-5FD39C560D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1686" y="1630680"/>
            <a:ext cx="1606825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05E639-54B0-4870-A015-7D3CAC5DF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24342" y="1630680"/>
            <a:ext cx="1598649" cy="3344222"/>
          </a:xfrm>
          <a:custGeom>
            <a:avLst/>
            <a:gdLst>
              <a:gd name="connsiteX0" fmla="*/ 0 w 1681059"/>
              <a:gd name="connsiteY0" fmla="*/ 0 h 5129420"/>
              <a:gd name="connsiteX1" fmla="*/ 1531008 w 1681059"/>
              <a:gd name="connsiteY1" fmla="*/ 0 h 5129420"/>
              <a:gd name="connsiteX2" fmla="*/ 1681059 w 1681059"/>
              <a:gd name="connsiteY2" fmla="*/ 2564710 h 5129420"/>
              <a:gd name="connsiteX3" fmla="*/ 1531008 w 1681059"/>
              <a:gd name="connsiteY3" fmla="*/ 5129420 h 5129420"/>
              <a:gd name="connsiteX4" fmla="*/ 0 w 1681059"/>
              <a:gd name="connsiteY4" fmla="*/ 5129420 h 5129420"/>
              <a:gd name="connsiteX5" fmla="*/ 150051 w 1681059"/>
              <a:gd name="connsiteY5" fmla="*/ 2564710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059" h="5129420">
                <a:moveTo>
                  <a:pt x="0" y="0"/>
                </a:moveTo>
                <a:lnTo>
                  <a:pt x="1531008" y="0"/>
                </a:lnTo>
                <a:lnTo>
                  <a:pt x="1681059" y="2564710"/>
                </a:lnTo>
                <a:lnTo>
                  <a:pt x="1531008" y="5129420"/>
                </a:lnTo>
                <a:lnTo>
                  <a:pt x="0" y="5129420"/>
                </a:lnTo>
                <a:lnTo>
                  <a:pt x="150051" y="25647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solidFill>
                  <a:schemeClr val="accent1"/>
                </a:solidFill>
              </a:defRPr>
            </a:lvl1pPr>
            <a:lvl2pPr>
              <a:defRPr lang="en-US" sz="2000" b="1" dirty="0" smtClean="0">
                <a:solidFill>
                  <a:schemeClr val="accent1"/>
                </a:solidFill>
              </a:defRPr>
            </a:lvl2pPr>
            <a:lvl3pPr>
              <a:defRPr lang="en-US" sz="2000" b="1" dirty="0" smtClean="0">
                <a:solidFill>
                  <a:schemeClr val="accent1"/>
                </a:solidFill>
              </a:defRPr>
            </a:lvl3pPr>
            <a:lvl4pPr>
              <a:defRPr lang="en-US" sz="2000" b="1" dirty="0" smtClean="0">
                <a:solidFill>
                  <a:schemeClr val="accent1"/>
                </a:solidFill>
              </a:defRPr>
            </a:lvl4pPr>
            <a:lvl5pPr>
              <a:defRPr lang="en-US" sz="1800" b="1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E3127B0-7884-40E5-9D04-0F2C52D4DC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86997" y="1630686"/>
            <a:ext cx="1597017" cy="3344222"/>
          </a:xfrm>
          <a:custGeom>
            <a:avLst/>
            <a:gdLst>
              <a:gd name="connsiteX0" fmla="*/ 1 w 1673985"/>
              <a:gd name="connsiteY0" fmla="*/ 0 h 5129420"/>
              <a:gd name="connsiteX1" fmla="*/ 118006 w 1673985"/>
              <a:gd name="connsiteY1" fmla="*/ 0 h 5129420"/>
              <a:gd name="connsiteX2" fmla="*/ 1673985 w 1673985"/>
              <a:gd name="connsiteY2" fmla="*/ 0 h 5129420"/>
              <a:gd name="connsiteX3" fmla="*/ 1673985 w 1673985"/>
              <a:gd name="connsiteY3" fmla="*/ 5129420 h 5129420"/>
              <a:gd name="connsiteX4" fmla="*/ 0 w 1673985"/>
              <a:gd name="connsiteY4" fmla="*/ 5129414 h 5129420"/>
              <a:gd name="connsiteX5" fmla="*/ 150052 w 1673985"/>
              <a:gd name="connsiteY5" fmla="*/ 2564704 h 512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985" h="5129420">
                <a:moveTo>
                  <a:pt x="1" y="0"/>
                </a:moveTo>
                <a:lnTo>
                  <a:pt x="118006" y="0"/>
                </a:lnTo>
                <a:lnTo>
                  <a:pt x="1673985" y="0"/>
                </a:lnTo>
                <a:lnTo>
                  <a:pt x="1673985" y="5129420"/>
                </a:lnTo>
                <a:lnTo>
                  <a:pt x="0" y="5129414"/>
                </a:lnTo>
                <a:lnTo>
                  <a:pt x="150052" y="256470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252000" tIns="72000" rIns="72000" bIns="45720" rtlCol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smtClean="0">
                <a:solidFill>
                  <a:schemeClr val="accent1"/>
                </a:solidFill>
              </a:defRPr>
            </a:lvl1pPr>
            <a:lvl2pPr>
              <a:defRPr lang="en-US" sz="2000" b="1" smtClean="0">
                <a:solidFill>
                  <a:schemeClr val="accent1"/>
                </a:solidFill>
              </a:defRPr>
            </a:lvl2pPr>
            <a:lvl3pPr>
              <a:defRPr lang="en-US" sz="2000" b="1" smtClean="0">
                <a:solidFill>
                  <a:schemeClr val="accent1"/>
                </a:solidFill>
              </a:defRPr>
            </a:lvl3pPr>
            <a:lvl4pPr>
              <a:defRPr lang="en-US" sz="2000" b="1" smtClean="0">
                <a:solidFill>
                  <a:schemeClr val="accent1"/>
                </a:solidFill>
              </a:defRPr>
            </a:lvl4pPr>
            <a:lvl5pPr>
              <a:defRPr lang="en-US" sz="18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9D847E-4947-4071-B074-4D68F0551734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6">
            <a:extLst>
              <a:ext uri="{FF2B5EF4-FFF2-40B4-BE49-F238E27FC236}">
                <a16:creationId xmlns:a16="http://schemas.microsoft.com/office/drawing/2014/main" id="{663299E0-114F-4CE4-B2F9-405E73283CF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6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1365" y="5721531"/>
            <a:ext cx="4692647" cy="479244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4966039" cy="479244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363" y="1025839"/>
            <a:ext cx="4744814" cy="4744814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1365" y="1025840"/>
            <a:ext cx="4551996" cy="4551996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032A8305-0A77-4646-B111-53EF169406A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80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 Ve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6E74C9D-A30B-4D20-BC99-B3E335271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875391" cy="4330699"/>
          </a:xfrm>
          <a:custGeom>
            <a:avLst/>
            <a:gdLst>
              <a:gd name="connsiteX0" fmla="*/ 417122 w 3875391"/>
              <a:gd name="connsiteY0" fmla="*/ 0 h 4330699"/>
              <a:gd name="connsiteX1" fmla="*/ 2700571 w 3875391"/>
              <a:gd name="connsiteY1" fmla="*/ 0 h 4330699"/>
              <a:gd name="connsiteX2" fmla="*/ 2854048 w 3875391"/>
              <a:gd name="connsiteY2" fmla="*/ 93240 h 4330699"/>
              <a:gd name="connsiteX3" fmla="*/ 3870691 w 3875391"/>
              <a:gd name="connsiteY3" fmla="*/ 1865383 h 4330699"/>
              <a:gd name="connsiteX4" fmla="*/ 3875391 w 3875391"/>
              <a:gd name="connsiteY4" fmla="*/ 2014156 h 4330699"/>
              <a:gd name="connsiteX5" fmla="*/ 3868636 w 3875391"/>
              <a:gd name="connsiteY5" fmla="*/ 2192391 h 4330699"/>
              <a:gd name="connsiteX6" fmla="*/ 3479762 w 3875391"/>
              <a:gd name="connsiteY6" fmla="*/ 3309357 h 4330699"/>
              <a:gd name="connsiteX7" fmla="*/ 3457575 w 3875391"/>
              <a:gd name="connsiteY7" fmla="*/ 3339026 h 4330699"/>
              <a:gd name="connsiteX8" fmla="*/ 3457575 w 3875391"/>
              <a:gd name="connsiteY8" fmla="*/ 3339027 h 4330699"/>
              <a:gd name="connsiteX9" fmla="*/ 3457575 w 3875391"/>
              <a:gd name="connsiteY9" fmla="*/ 3343273 h 4330699"/>
              <a:gd name="connsiteX10" fmla="*/ 3457575 w 3875391"/>
              <a:gd name="connsiteY10" fmla="*/ 3343274 h 4330699"/>
              <a:gd name="connsiteX11" fmla="*/ 3454399 w 3875391"/>
              <a:gd name="connsiteY11" fmla="*/ 3343274 h 4330699"/>
              <a:gd name="connsiteX12" fmla="*/ 3454398 w 3875391"/>
              <a:gd name="connsiteY12" fmla="*/ 3343274 h 4330699"/>
              <a:gd name="connsiteX13" fmla="*/ 3346405 w 3875391"/>
              <a:gd name="connsiteY13" fmla="*/ 3487692 h 4330699"/>
              <a:gd name="connsiteX14" fmla="*/ 1558846 w 3875391"/>
              <a:gd name="connsiteY14" fmla="*/ 4330699 h 4330699"/>
              <a:gd name="connsiteX15" fmla="*/ 85309 w 3875391"/>
              <a:gd name="connsiteY15" fmla="*/ 3801713 h 4330699"/>
              <a:gd name="connsiteX16" fmla="*/ 0 w 3875391"/>
              <a:gd name="connsiteY16" fmla="*/ 3724179 h 4330699"/>
              <a:gd name="connsiteX17" fmla="*/ 0 w 3875391"/>
              <a:gd name="connsiteY17" fmla="*/ 304131 h 4330699"/>
              <a:gd name="connsiteX18" fmla="*/ 85309 w 3875391"/>
              <a:gd name="connsiteY18" fmla="*/ 226597 h 4330699"/>
              <a:gd name="connsiteX19" fmla="*/ 263644 w 3875391"/>
              <a:gd name="connsiteY19" fmla="*/ 93240 h 43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5391" h="4330699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31740" y="483521"/>
                  <a:pt x="3823924" y="1127538"/>
                  <a:pt x="3870691" y="1865383"/>
                </a:cubicBezTo>
                <a:lnTo>
                  <a:pt x="3875391" y="2014156"/>
                </a:lnTo>
                <a:lnTo>
                  <a:pt x="3868636" y="2192391"/>
                </a:lnTo>
                <a:cubicBezTo>
                  <a:pt x="3837305" y="2604167"/>
                  <a:pt x="3698320" y="2985849"/>
                  <a:pt x="3479762" y="3309357"/>
                </a:cubicBezTo>
                <a:lnTo>
                  <a:pt x="3457575" y="3339026"/>
                </a:lnTo>
                <a:lnTo>
                  <a:pt x="3457575" y="3339027"/>
                </a:lnTo>
                <a:lnTo>
                  <a:pt x="3457575" y="3343273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454398" y="3343274"/>
                </a:lnTo>
                <a:lnTo>
                  <a:pt x="3346405" y="3487692"/>
                </a:lnTo>
                <a:cubicBezTo>
                  <a:pt x="2921516" y="4002538"/>
                  <a:pt x="2278504" y="4330699"/>
                  <a:pt x="1558846" y="4330699"/>
                </a:cubicBezTo>
                <a:cubicBezTo>
                  <a:pt x="999112" y="4330699"/>
                  <a:pt x="485745" y="4132182"/>
                  <a:pt x="85309" y="3801713"/>
                </a:cubicBezTo>
                <a:lnTo>
                  <a:pt x="0" y="3724179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96000" tIns="360000" rIns="0" bIns="360000" rtlCol="0" anchor="ctr" anchorCtr="0">
            <a:normAutofit/>
          </a:bodyPr>
          <a:lstStyle>
            <a:lvl1pPr>
              <a:lnSpc>
                <a:spcPct val="100000"/>
              </a:lnSpc>
              <a:defRPr lang="en-US" sz="40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Click to enter title here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CF1364-95FC-4822-BD65-0519B5DD9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FF9A92-5BDB-40F9-8C9E-94BECF2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AC320E-1DF9-44A2-A51A-436D6C7AB1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8413" y="5762415"/>
            <a:ext cx="2685600" cy="424732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Area 2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25C54A2-C6A7-453B-A026-DE720519F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3363" y="413521"/>
            <a:ext cx="2685600" cy="424732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Area 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177C92-B54F-4A6C-BEC0-3BCCA571DA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1600" y="450000"/>
            <a:ext cx="3322800" cy="3322800"/>
          </a:xfrm>
          <a:custGeom>
            <a:avLst/>
            <a:gdLst>
              <a:gd name="connsiteX0" fmla="*/ 2372407 w 4744814"/>
              <a:gd name="connsiteY0" fmla="*/ 0 h 4744814"/>
              <a:gd name="connsiteX1" fmla="*/ 4744814 w 4744814"/>
              <a:gd name="connsiteY1" fmla="*/ 2372407 h 4744814"/>
              <a:gd name="connsiteX2" fmla="*/ 2372407 w 4744814"/>
              <a:gd name="connsiteY2" fmla="*/ 4744814 h 4744814"/>
              <a:gd name="connsiteX3" fmla="*/ 0 w 4744814"/>
              <a:gd name="connsiteY3" fmla="*/ 2372407 h 4744814"/>
              <a:gd name="connsiteX4" fmla="*/ 2372407 w 4744814"/>
              <a:gd name="connsiteY4" fmla="*/ 0 h 474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4814" h="4744814">
                <a:moveTo>
                  <a:pt x="2372407" y="0"/>
                </a:moveTo>
                <a:cubicBezTo>
                  <a:pt x="3682651" y="0"/>
                  <a:pt x="4744814" y="1062163"/>
                  <a:pt x="4744814" y="2372407"/>
                </a:cubicBezTo>
                <a:cubicBezTo>
                  <a:pt x="4744814" y="3682651"/>
                  <a:pt x="3682651" y="4744814"/>
                  <a:pt x="2372407" y="4744814"/>
                </a:cubicBezTo>
                <a:cubicBezTo>
                  <a:pt x="1062163" y="4744814"/>
                  <a:pt x="0" y="3682651"/>
                  <a:pt x="0" y="2372407"/>
                </a:cubicBezTo>
                <a:cubicBezTo>
                  <a:pt x="0" y="1062163"/>
                  <a:pt x="1062163" y="0"/>
                  <a:pt x="2372407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wrap="square" lIns="216000" tIns="216000" rIns="216000" bIns="21600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952B587-0295-454B-801F-369445E17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232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7B1CBC-795C-40FD-9D3D-FA3EE67BC869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688080"/>
            <a:ext cx="0" cy="2521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4FC366A-0CEA-4CD0-9B38-E42E5FC1B9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43363" y="5762415"/>
            <a:ext cx="2685600" cy="42473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Area 3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52DAA3-7E10-4B57-9351-33AF3DEFB4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0000" y="2397600"/>
            <a:ext cx="3322800" cy="3322800"/>
          </a:xfrm>
          <a:custGeom>
            <a:avLst/>
            <a:gdLst>
              <a:gd name="connsiteX0" fmla="*/ 2275998 w 4551996"/>
              <a:gd name="connsiteY0" fmla="*/ 0 h 4551996"/>
              <a:gd name="connsiteX1" fmla="*/ 4551996 w 4551996"/>
              <a:gd name="connsiteY1" fmla="*/ 2275998 h 4551996"/>
              <a:gd name="connsiteX2" fmla="*/ 2275998 w 4551996"/>
              <a:gd name="connsiteY2" fmla="*/ 4551996 h 4551996"/>
              <a:gd name="connsiteX3" fmla="*/ 0 w 4551996"/>
              <a:gd name="connsiteY3" fmla="*/ 2275998 h 4551996"/>
              <a:gd name="connsiteX4" fmla="*/ 2275998 w 4551996"/>
              <a:gd name="connsiteY4" fmla="*/ 0 h 455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996" h="4551996">
                <a:moveTo>
                  <a:pt x="2275998" y="0"/>
                </a:moveTo>
                <a:cubicBezTo>
                  <a:pt x="3532997" y="0"/>
                  <a:pt x="4551996" y="1018999"/>
                  <a:pt x="4551996" y="2275998"/>
                </a:cubicBezTo>
                <a:cubicBezTo>
                  <a:pt x="4551996" y="3532997"/>
                  <a:pt x="3532997" y="4551996"/>
                  <a:pt x="2275998" y="4551996"/>
                </a:cubicBezTo>
                <a:cubicBezTo>
                  <a:pt x="1018999" y="4551996"/>
                  <a:pt x="0" y="3532997"/>
                  <a:pt x="0" y="2275998"/>
                </a:cubicBezTo>
                <a:cubicBezTo>
                  <a:pt x="0" y="1018999"/>
                  <a:pt x="1018999" y="0"/>
                  <a:pt x="2275998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txBody>
          <a:bodyPr wrap="square" lIns="216000" tIns="216000" rIns="216000" bIns="216000"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288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content</a:t>
            </a:r>
          </a:p>
        </p:txBody>
      </p:sp>
      <p:sp>
        <p:nvSpPr>
          <p:cNvPr id="13" name="Text Placeholder 96">
            <a:extLst>
              <a:ext uri="{FF2B5EF4-FFF2-40B4-BE49-F238E27FC236}">
                <a16:creationId xmlns:a16="http://schemas.microsoft.com/office/drawing/2014/main" id="{2135C828-3151-41FA-8348-153EF07735DC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2" pos="2547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9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3" name="DO NOT DELETE (BRANDIN)">
            <a:extLst>
              <a:ext uri="{FF2B5EF4-FFF2-40B4-BE49-F238E27FC236}">
                <a16:creationId xmlns:a16="http://schemas.microsoft.com/office/drawing/2014/main" id="{088BE6C7-1108-0041-AA63-83BBB3C54183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14258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419100" y="4864100"/>
            <a:ext cx="915670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0000"/>
              </a:lnSpc>
              <a:spcBef>
                <a:spcPts val="780"/>
              </a:spcBef>
            </a:pP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remove 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the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unlawful. AstraZeneca PLC,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>
                <a:solidFill>
                  <a:schemeClr val="tx1"/>
                </a:solidFill>
                <a:latin typeface="+mn-lt"/>
                <a:cs typeface="Arial"/>
              </a:rPr>
              <a:t>Campus,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Cambridge, CB2 0AA, UK,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T: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+44(0)203 749 5000,</a:t>
            </a:r>
            <a:r>
              <a:rPr lang="en-US" sz="1200" spc="85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u="none" spc="1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47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69877D48-052F-814D-ACE8-304F09202645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96795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ags" Target="../tags/tag27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tags" Target="../tags/tag5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tags" Target="../tags/tag6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6258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57338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1258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3846" r:id="rId2"/>
    <p:sldLayoutId id="2147483987" r:id="rId3"/>
    <p:sldLayoutId id="2147483840" r:id="rId4"/>
    <p:sldLayoutId id="2147483850" r:id="rId5"/>
    <p:sldLayoutId id="2147483950" r:id="rId6"/>
    <p:sldLayoutId id="2147483849" r:id="rId7"/>
    <p:sldLayoutId id="2147483851" r:id="rId8"/>
    <p:sldLayoutId id="2147483852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C35EA4"/>
          </p15:clr>
        </p15:guide>
        <p15:guide id="2" pos="7423" userDrawn="1">
          <p15:clr>
            <a:srgbClr val="C35EA4"/>
          </p15:clr>
        </p15:guide>
        <p15:guide id="3" orient="horz" pos="3906" userDrawn="1">
          <p15:clr>
            <a:srgbClr val="C35EA4"/>
          </p15:clr>
        </p15:guide>
        <p15:guide id="4" orient="horz" pos="255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253249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4121" r:id="rId2"/>
    <p:sldLayoutId id="2147483904" r:id="rId3"/>
    <p:sldLayoutId id="2147483848" r:id="rId4"/>
    <p:sldLayoutId id="2147484116" r:id="rId5"/>
    <p:sldLayoutId id="2147484114" r:id="rId6"/>
    <p:sldLayoutId id="2147484115" r:id="rId7"/>
    <p:sldLayoutId id="2147483993" r:id="rId8"/>
    <p:sldLayoutId id="2147483994" r:id="rId9"/>
    <p:sldLayoutId id="2147484101" r:id="rId10"/>
    <p:sldLayoutId id="2147484102" r:id="rId11"/>
    <p:sldLayoutId id="2147484103" r:id="rId12"/>
    <p:sldLayoutId id="2147484104" r:id="rId13"/>
    <p:sldLayoutId id="2147483985" r:id="rId14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912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105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100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54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50" r:id="rId3"/>
    <p:sldLayoutId id="2147484108" r:id="rId4"/>
    <p:sldLayoutId id="2147484006" r:id="rId5"/>
    <p:sldLayoutId id="2147484008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4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3274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117" r:id="rId5"/>
    <p:sldLayoutId id="2147484019" r:id="rId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245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3" r:id="rId2"/>
    <p:sldLayoutId id="2147484111" r:id="rId3"/>
    <p:sldLayoutId id="2147484112" r:id="rId4"/>
    <p:sldLayoutId id="2147484025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4426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118" r:id="rId2"/>
    <p:sldLayoutId id="2147484119" r:id="rId3"/>
    <p:sldLayoutId id="2147484120" r:id="rId4"/>
    <p:sldLayoutId id="2147484031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enter title here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4235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4800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4800"/>
            <a:ext cx="407987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67813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5"/>
    </p:custDataLst>
    <p:extLst>
      <p:ext uri="{BB962C8B-B14F-4D97-AF65-F5344CB8AC3E}">
        <p14:creationId xmlns:p14="http://schemas.microsoft.com/office/powerpoint/2010/main" val="29566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7" r:id="rId12"/>
    <p:sldLayoutId id="2147484046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30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4" Type="http://schemas.openxmlformats.org/officeDocument/2006/relationships/hyperlink" Target="mailto:sebastian.strand71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Y_dAsybf5U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KPRwvEbeA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59B73B-3D1F-4D4D-BFA0-29005E06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RSF F12</a:t>
            </a:r>
            <a:br>
              <a:rPr lang="en-US" dirty="0"/>
            </a:br>
            <a:r>
              <a:rPr lang="en-US" dirty="0" err="1"/>
              <a:t>Föräldramöte</a:t>
            </a:r>
            <a:r>
              <a:rPr lang="en-US" dirty="0"/>
              <a:t> </a:t>
            </a:r>
            <a:r>
              <a:rPr lang="en-US" dirty="0" err="1"/>
              <a:t>våren</a:t>
            </a:r>
            <a:r>
              <a:rPr lang="en-US" dirty="0"/>
              <a:t>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442FAC-4FEB-44D1-A26F-A7344BC6DC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AEF92E-BC8F-47AE-A83E-C5ECA958749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51EE0-85DB-416E-9730-E16AC99EC8C0}"/>
              </a:ext>
            </a:extLst>
          </p:cNvPr>
          <p:cNvSpPr>
            <a:spLocks noGrp="1"/>
          </p:cNvSpPr>
          <p:nvPr>
            <p:ph type="dt" sz="half" idx="35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6A31C5-3AC0-42D3-845D-DC56990B4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977" y="0"/>
            <a:ext cx="644002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1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9836C-C697-4045-8DF5-4E9D558C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2793799" cy="25969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err="1"/>
              <a:t>Ordning</a:t>
            </a:r>
            <a:r>
              <a:rPr lang="en-US" sz="2400" dirty="0"/>
              <a:t> &amp; </a:t>
            </a:r>
            <a:r>
              <a:rPr lang="en-US" sz="2400" dirty="0" err="1"/>
              <a:t>reda</a:t>
            </a:r>
            <a:endParaRPr lang="en-US" sz="2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A13D-726B-45A8-AD3B-7F108D536E8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1FDA-54BA-4109-BB6A-A7FAAE9FCC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C7E9E-28E3-4BDC-B53F-9BFC7F9DE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014" y="2210539"/>
            <a:ext cx="4021756" cy="998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6962D2-A05E-4C01-9074-4ACB10BC9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405" y="119894"/>
            <a:ext cx="2793800" cy="1089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EB3119-EF1D-4B6A-8384-F849CFD25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30" y="2596903"/>
            <a:ext cx="3371573" cy="2691928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55F1863-0EB7-4D21-8B93-B5395B2A280D}"/>
              </a:ext>
            </a:extLst>
          </p:cNvPr>
          <p:cNvSpPr/>
          <p:nvPr/>
        </p:nvSpPr>
        <p:spPr>
          <a:xfrm>
            <a:off x="8747965" y="92597"/>
            <a:ext cx="2779396" cy="1793288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Betald medlemsavgift </a:t>
            </a:r>
            <a:r>
              <a:rPr lang="sv-SE" sz="17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är en förutsättning för deltagande och försäkring</a:t>
            </a:r>
            <a:endParaRPr lang="en-SE" sz="1700" b="1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20752D-FF6D-4E04-9BE3-A95293AC5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014" y="3367196"/>
            <a:ext cx="4021756" cy="333375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9D8E0335-3F5B-4D08-97C9-A8FED2DFC17F}"/>
              </a:ext>
            </a:extLst>
          </p:cNvPr>
          <p:cNvSpPr/>
          <p:nvPr/>
        </p:nvSpPr>
        <p:spPr>
          <a:xfrm>
            <a:off x="3288128" y="945532"/>
            <a:ext cx="2628311" cy="2315603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u="sng" dirty="0">
                <a:solidFill>
                  <a:schemeClr val="bg1"/>
                </a:solidFill>
                <a:effectLst/>
              </a:rPr>
              <a:t>Kassör </a:t>
            </a:r>
            <a:r>
              <a:rPr lang="sv-SE" b="1" i="0" dirty="0">
                <a:solidFill>
                  <a:schemeClr val="bg1"/>
                </a:solidFill>
                <a:effectLst/>
              </a:rPr>
              <a:t>(Malin Ankargrund), </a:t>
            </a:r>
            <a:r>
              <a:rPr lang="sv-SE" b="1" i="0" u="sng" dirty="0">
                <a:solidFill>
                  <a:schemeClr val="bg1"/>
                </a:solidFill>
                <a:effectLst/>
              </a:rPr>
              <a:t>lagkassa &amp; individuella spelarkonton</a:t>
            </a:r>
            <a:endParaRPr lang="en-SE" b="1" dirty="0">
              <a:solidFill>
                <a:schemeClr val="bg1"/>
              </a:soli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A0486832-7240-4383-A360-2D1FBE7CE2A6}"/>
              </a:ext>
            </a:extLst>
          </p:cNvPr>
          <p:cNvSpPr/>
          <p:nvPr/>
        </p:nvSpPr>
        <p:spPr>
          <a:xfrm>
            <a:off x="4539274" y="5494265"/>
            <a:ext cx="3504740" cy="1116565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Endast krav på att </a:t>
            </a: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lämna återbud till matcher </a:t>
            </a:r>
            <a:r>
              <a:rPr lang="sv-SE" sz="17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som man tackat ja till</a:t>
            </a:r>
            <a:endParaRPr lang="en-SE" sz="1700" b="1" dirty="0">
              <a:solidFill>
                <a:schemeClr val="bg1"/>
              </a:solidFill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91799AA-1CD5-411A-90D5-54E6F40F14F0}"/>
              </a:ext>
            </a:extLst>
          </p:cNvPr>
          <p:cNvSpPr/>
          <p:nvPr/>
        </p:nvSpPr>
        <p:spPr>
          <a:xfrm>
            <a:off x="1" y="5332938"/>
            <a:ext cx="4036290" cy="1277892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dirty="0">
                <a:solidFill>
                  <a:schemeClr val="bg1"/>
                </a:solidFill>
                <a:effectLst/>
              </a:rPr>
              <a:t>Matchkallelse söndag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dirty="0">
                <a:solidFill>
                  <a:schemeClr val="bg1"/>
                </a:solidFill>
              </a:rPr>
              <a:t>Deadline tisdag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u="sng" dirty="0">
                <a:solidFill>
                  <a:schemeClr val="bg1"/>
                </a:solidFill>
              </a:rPr>
              <a:t>Uteblivet svar = Nej tack</a:t>
            </a:r>
            <a:endParaRPr lang="en-SE" b="1" u="sng" dirty="0">
              <a:solidFill>
                <a:schemeClr val="bg1"/>
              </a:solidFill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6540E990-22BF-440C-9902-6B6744521C51}"/>
              </a:ext>
            </a:extLst>
          </p:cNvPr>
          <p:cNvSpPr/>
          <p:nvPr/>
        </p:nvSpPr>
        <p:spPr>
          <a:xfrm>
            <a:off x="8294255" y="3942866"/>
            <a:ext cx="3771515" cy="2513391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dirty="0">
                <a:solidFill>
                  <a:schemeClr val="bg1"/>
                </a:solidFill>
                <a:effectLst/>
              </a:rPr>
              <a:t>Några fler anmälda till sommarcupen 16-18 juni vore önskvärt </a:t>
            </a:r>
            <a:r>
              <a:rPr lang="sv-SE" b="1" i="0" dirty="0">
                <a:solidFill>
                  <a:schemeClr val="bg1"/>
                </a:solidFill>
                <a:effectLst/>
                <a:sym typeface="Wingdings" panose="05000000000000000000" pitchFamily="2" charset="2"/>
              </a:rPr>
              <a:t> mer speltid, lagsammanhållning, ett minne för livet.....</a:t>
            </a:r>
            <a:endParaRPr lang="en-SE" b="1" dirty="0">
              <a:solidFill>
                <a:schemeClr val="bg1"/>
              </a:solidFill>
            </a:endParaRP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C58B3DB1-4136-4E38-8006-DD342878265D}"/>
              </a:ext>
            </a:extLst>
          </p:cNvPr>
          <p:cNvSpPr/>
          <p:nvPr/>
        </p:nvSpPr>
        <p:spPr>
          <a:xfrm>
            <a:off x="6275562" y="53138"/>
            <a:ext cx="2371724" cy="1699124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Registrera </a:t>
            </a:r>
            <a:r>
              <a:rPr lang="sv-SE" sz="17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gärna förälders </a:t>
            </a: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mobilnummer </a:t>
            </a:r>
            <a:r>
              <a:rPr lang="sv-SE" sz="17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på laget.se</a:t>
            </a:r>
            <a:endParaRPr lang="en-SE" sz="1700" b="1" dirty="0">
              <a:solidFill>
                <a:schemeClr val="bg1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6AFCAC48-4FFC-8D42-79D4-EC1765F7D559}"/>
              </a:ext>
            </a:extLst>
          </p:cNvPr>
          <p:cNvSpPr/>
          <p:nvPr/>
        </p:nvSpPr>
        <p:spPr>
          <a:xfrm>
            <a:off x="4377481" y="3936204"/>
            <a:ext cx="3504740" cy="1456968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dirty="0">
                <a:solidFill>
                  <a:schemeClr val="bg1"/>
                </a:solidFill>
                <a:effectLst/>
              </a:rPr>
              <a:t>Kioskansvar Klubbstugan Berga 22-23 april</a:t>
            </a:r>
            <a:endParaRPr lang="en-SE" b="1" dirty="0">
              <a:solidFill>
                <a:schemeClr val="bg1"/>
              </a:solidFill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AAF4CB8-E7D3-9BC9-097D-717302148C00}"/>
              </a:ext>
            </a:extLst>
          </p:cNvPr>
          <p:cNvSpPr/>
          <p:nvPr/>
        </p:nvSpPr>
        <p:spPr>
          <a:xfrm>
            <a:off x="4523192" y="2718547"/>
            <a:ext cx="2628311" cy="1116565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Swedbank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dirty="0">
                <a:solidFill>
                  <a:schemeClr val="bg1"/>
                </a:solidFill>
                <a:latin typeface="wfont_709957_9931c8f55ee04549b67b3fdff8ae7302"/>
              </a:rPr>
              <a:t>8327-9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dirty="0">
                <a:solidFill>
                  <a:schemeClr val="bg1"/>
                </a:solidFill>
                <a:latin typeface="wfont_709957_9931c8f55ee04549b67b3fdff8ae7302"/>
              </a:rPr>
              <a:t>694 832 543-3</a:t>
            </a:r>
            <a:endParaRPr lang="en-SE" sz="17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9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9836C-C697-4045-8DF5-4E9D558C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-1"/>
            <a:ext cx="5655074" cy="45986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 err="1"/>
              <a:t>Övriga</a:t>
            </a:r>
            <a:r>
              <a:rPr lang="en-US" sz="5400" dirty="0"/>
              <a:t> </a:t>
            </a:r>
            <a:r>
              <a:rPr lang="en-US" sz="5400" dirty="0" err="1"/>
              <a:t>frågor</a:t>
            </a:r>
            <a:r>
              <a:rPr lang="en-US" sz="5400" dirty="0"/>
              <a:t>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A13D-726B-45A8-AD3B-7F108D536E8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1FDA-54BA-4109-BB6A-A7FAAE9FCC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D8063B8-FF23-4E83-9824-712E17FD950A}"/>
              </a:ext>
            </a:extLst>
          </p:cNvPr>
          <p:cNvSpPr/>
          <p:nvPr/>
        </p:nvSpPr>
        <p:spPr>
          <a:xfrm>
            <a:off x="5787559" y="2231656"/>
            <a:ext cx="5974717" cy="3316888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u="sng" dirty="0">
                <a:solidFill>
                  <a:schemeClr val="bg1"/>
                </a:solidFill>
                <a:latin typeface="wfont_709957_9931c8f55ee04549b67b3fdff8ae7302"/>
                <a:hlinkClick r:id="rId4"/>
              </a:rPr>
              <a:t>s</a:t>
            </a: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  <a:hlinkClick r:id="rId4"/>
              </a:rPr>
              <a:t>ebastian.strand71@gmail.com</a:t>
            </a:r>
            <a:endParaRPr lang="sv-SE" sz="1700" b="1" i="0" u="sng" dirty="0">
              <a:solidFill>
                <a:schemeClr val="bg1"/>
              </a:solidFill>
              <a:effectLst/>
              <a:latin typeface="wfont_709957_9931c8f55ee04549b67b3fdff8ae7302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u="sng" dirty="0">
                <a:solidFill>
                  <a:schemeClr val="bg1"/>
                </a:solidFill>
                <a:latin typeface="wfont_709957_9931c8f55ee04549b67b3fdff8ae7302"/>
              </a:rPr>
              <a:t>0733-542317</a:t>
            </a:r>
            <a:endParaRPr lang="en-SE" sz="17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3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1155AD-687C-4FC6-87F0-81A0E04A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Tack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visat</a:t>
            </a:r>
            <a:r>
              <a:rPr lang="en-US" dirty="0"/>
              <a:t> </a:t>
            </a:r>
            <a:r>
              <a:rPr lang="en-US" dirty="0" err="1"/>
              <a:t>intresse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68EC3-540D-41A7-B7F0-4A205A96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52549-02A7-4200-8959-979A3F9A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12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1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38183A-5088-4478-A28D-C8488F7BFA2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071501" y="681099"/>
            <a:ext cx="4280148" cy="889200"/>
          </a:xfrm>
        </p:spPr>
        <p:txBody>
          <a:bodyPr/>
          <a:lstStyle/>
          <a:p>
            <a:r>
              <a:rPr lang="sv-SE" sz="1400" b="0" i="0" dirty="0">
                <a:solidFill>
                  <a:srgbClr val="000000"/>
                </a:solidFill>
                <a:effectLst/>
                <a:latin typeface="wfont_709957_0617996137244082a56b725648283f28"/>
              </a:rPr>
              <a:t>Målsättningen med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wfont_709957_9931c8f55ee04549b67b3fdff8ae7302"/>
              </a:rPr>
              <a:t> vår barn- och ungdomsverksamhet är att ge alla spelare chansen att </a:t>
            </a:r>
            <a:r>
              <a:rPr lang="sv-SE" sz="1400" b="0" i="0" u="sng" dirty="0">
                <a:solidFill>
                  <a:srgbClr val="000000"/>
                </a:solidFill>
                <a:effectLst/>
                <a:latin typeface="wfont_709957_9931c8f55ee04549b67b3fdff8ae7302"/>
              </a:rPr>
              <a:t>utvecklas efter sin förmåga och ambition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wfont_709957_9931c8f55ee04549b67b3fdff8ae7302"/>
              </a:rPr>
              <a:t> och att uppmuntra dem till att fortsätta sitt fotbollsspelande så länge som möjligt</a:t>
            </a:r>
            <a:endParaRPr lang="en-SE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21C656-56E3-4D9D-88D4-DF28EEB8E9A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71501" y="309840"/>
            <a:ext cx="3405710" cy="364129"/>
          </a:xfrm>
        </p:spPr>
        <p:txBody>
          <a:bodyPr/>
          <a:lstStyle/>
          <a:p>
            <a:r>
              <a:rPr lang="en-US" dirty="0" err="1"/>
              <a:t>Spelare</a:t>
            </a:r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EC69E-B553-46D6-8444-54193EBC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43" y="142219"/>
            <a:ext cx="4460321" cy="585851"/>
          </a:xfrm>
        </p:spPr>
        <p:txBody>
          <a:bodyPr/>
          <a:lstStyle/>
          <a:p>
            <a:r>
              <a:rPr lang="en-US" dirty="0" err="1"/>
              <a:t>Innehåll</a:t>
            </a:r>
            <a:endParaRPr lang="en-S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A09E20-49DE-409E-8EC2-9058989EB0C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475129-D546-41BB-B6A8-1880236A85B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C19436-4D74-41CA-9ADF-FF11BF8AC4A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7503" y="2953795"/>
            <a:ext cx="3405710" cy="889200"/>
          </a:xfrm>
        </p:spPr>
        <p:txBody>
          <a:bodyPr/>
          <a:lstStyle/>
          <a:p>
            <a:r>
              <a:rPr lang="sv-SE" sz="1400" b="0" i="0" u="sng" dirty="0">
                <a:solidFill>
                  <a:srgbClr val="000000"/>
                </a:solidFill>
                <a:effectLst/>
                <a:latin typeface="wfont_709957_9931c8f55ee04549b67b3fdff8ae7302"/>
              </a:rPr>
              <a:t>Alla, kommunens invånare, som vill ska få vara med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wfont_709957_9931c8f55ee04549b67b3fdff8ae7302"/>
              </a:rPr>
              <a:t> i RSF:s ungdomsverksamhet, vilken ska anpassas till spelarens ambition och kapacitet.</a:t>
            </a:r>
            <a:endParaRPr lang="sv-SE" sz="1400" b="1" i="0" dirty="0">
              <a:solidFill>
                <a:srgbClr val="000000"/>
              </a:solidFill>
              <a:effectLst/>
            </a:endParaRPr>
          </a:p>
          <a:p>
            <a:endParaRPr lang="en-SE" sz="1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5F91F5-1334-408F-9D18-F999E48601C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9173" y="2611712"/>
            <a:ext cx="3405710" cy="364129"/>
          </a:xfrm>
        </p:spPr>
        <p:txBody>
          <a:bodyPr/>
          <a:lstStyle/>
          <a:p>
            <a:r>
              <a:rPr lang="en-US" dirty="0" err="1"/>
              <a:t>Värdegrund</a:t>
            </a:r>
            <a:endParaRPr lang="en-S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4174D6-552D-43D1-B98E-DD432E63459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26321" y="5251921"/>
            <a:ext cx="2440904" cy="889200"/>
          </a:xfrm>
        </p:spPr>
        <p:txBody>
          <a:bodyPr/>
          <a:lstStyle/>
          <a:p>
            <a:r>
              <a:rPr lang="sv-SE" sz="1400" b="0" i="0" dirty="0">
                <a:solidFill>
                  <a:srgbClr val="000000"/>
                </a:solidFill>
                <a:effectLst/>
                <a:latin typeface="wfont_709957_0617996137244082a56b725648283f28"/>
              </a:rPr>
              <a:t>RSF är en </a:t>
            </a:r>
            <a:r>
              <a:rPr lang="sv-SE" sz="1400" b="0" i="0" u="sng" dirty="0">
                <a:solidFill>
                  <a:srgbClr val="000000"/>
                </a:solidFill>
                <a:effectLst/>
                <a:latin typeface="wfont_709957_0617996137244082a56b725648283f28"/>
              </a:rPr>
              <a:t>ideell breddförenin</a:t>
            </a:r>
            <a:r>
              <a:rPr lang="sv-SE" sz="1400" b="0" i="0" u="sng" dirty="0">
                <a:solidFill>
                  <a:srgbClr val="000000"/>
                </a:solidFill>
                <a:effectLst/>
                <a:latin typeface="wfont_709957_9931c8f55ee04549b67b3fdff8ae7302"/>
              </a:rPr>
              <a:t>g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wfont_709957_9931c8f55ee04549b67b3fdff8ae7302"/>
              </a:rPr>
              <a:t> med ca 1000 medlemmar</a:t>
            </a:r>
            <a:endParaRPr lang="en-SE" sz="1400" u="sng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9E5468-80FA-4935-BD28-6485F7BB3F8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026321" y="4887792"/>
            <a:ext cx="2340746" cy="364129"/>
          </a:xfrm>
        </p:spPr>
        <p:txBody>
          <a:bodyPr/>
          <a:lstStyle/>
          <a:p>
            <a:r>
              <a:rPr lang="en-US" dirty="0" err="1"/>
              <a:t>Förening</a:t>
            </a:r>
            <a:endParaRPr lang="en-SE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C262B3-6757-4886-914C-B9E32D99236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5E2D72-53A8-4F1E-9264-336A88EF1C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B432847-4A8D-4158-B99F-E712AE55EFD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814171" y="4959348"/>
            <a:ext cx="3405710" cy="889200"/>
          </a:xfrm>
        </p:spPr>
        <p:txBody>
          <a:bodyPr/>
          <a:lstStyle/>
          <a:p>
            <a:r>
              <a:rPr lang="sv-SE" sz="1400" b="0" i="0" dirty="0">
                <a:solidFill>
                  <a:srgbClr val="000000"/>
                </a:solidFill>
                <a:effectLst/>
                <a:latin typeface="wfont_709957_0617996137244082a56b725648283f28"/>
              </a:rPr>
              <a:t>Föräldrar är en </a:t>
            </a:r>
            <a:r>
              <a:rPr lang="sv-SE" sz="1400" b="0" i="0" u="sng" dirty="0">
                <a:solidFill>
                  <a:srgbClr val="000000"/>
                </a:solidFill>
                <a:effectLst/>
                <a:latin typeface="wfont_709957_0617996137244082a56b725648283f28"/>
              </a:rPr>
              <a:t>viktig resurs</a:t>
            </a:r>
            <a:r>
              <a:rPr lang="sv-SE" sz="1400" b="0" i="0" u="sng" dirty="0">
                <a:solidFill>
                  <a:srgbClr val="000000"/>
                </a:solidFill>
                <a:effectLst/>
                <a:latin typeface="wfont_709957_9931c8f55ee04549b67b3fdff8ae7302"/>
              </a:rPr>
              <a:t> 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wfont_709957_9931c8f55ee04549b67b3fdff8ae7302"/>
              </a:rPr>
              <a:t>för vårt arbete med barn- och ungdomsfotbollen.</a:t>
            </a:r>
            <a:endParaRPr lang="en-SE" sz="14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27C081-DBEC-46EB-80E9-FCF10D5F9C9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14171" y="4606484"/>
            <a:ext cx="3405710" cy="364129"/>
          </a:xfrm>
        </p:spPr>
        <p:txBody>
          <a:bodyPr/>
          <a:lstStyle/>
          <a:p>
            <a:r>
              <a:rPr lang="en-US" dirty="0" err="1"/>
              <a:t>Föräldrar</a:t>
            </a:r>
            <a:endParaRPr lang="en-SE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5ADA0DF-923B-42FF-956F-548D1517D1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78155" y="2984400"/>
            <a:ext cx="3405710" cy="889200"/>
          </a:xfrm>
        </p:spPr>
        <p:txBody>
          <a:bodyPr/>
          <a:lstStyle/>
          <a:p>
            <a:r>
              <a:rPr lang="sv-SE" sz="1400" b="0" i="0" dirty="0">
                <a:solidFill>
                  <a:srgbClr val="000000"/>
                </a:solidFill>
                <a:effectLst/>
                <a:latin typeface="wfont_709957_9931c8f55ee04549b67b3fdff8ae7302"/>
              </a:rPr>
              <a:t>Ska ge spelarna </a:t>
            </a:r>
            <a:r>
              <a:rPr lang="sv-SE" sz="1400" b="0" i="0" u="sng" dirty="0">
                <a:solidFill>
                  <a:srgbClr val="000000"/>
                </a:solidFill>
                <a:effectLst/>
                <a:latin typeface="wfont_709957_9931c8f55ee04549b67b3fdff8ae7302"/>
              </a:rPr>
              <a:t>möjlighet att utvecklas </a:t>
            </a:r>
            <a:r>
              <a:rPr lang="sv-SE" sz="1400" b="0" i="0" dirty="0">
                <a:solidFill>
                  <a:srgbClr val="000000"/>
                </a:solidFill>
                <a:effectLst/>
                <a:latin typeface="wfont_709957_9931c8f55ee04549b67b3fdff8ae7302"/>
              </a:rPr>
              <a:t>fysiskt, psykiskt, socialt och kulturellt</a:t>
            </a:r>
            <a:endParaRPr lang="en-SE" sz="14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151F994-601C-49A0-8899-6AF4CB29426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65458" y="2589666"/>
            <a:ext cx="3405710" cy="364129"/>
          </a:xfrm>
        </p:spPr>
        <p:txBody>
          <a:bodyPr/>
          <a:lstStyle/>
          <a:p>
            <a:r>
              <a:rPr lang="en-US" dirty="0" err="1"/>
              <a:t>Ledare</a:t>
            </a:r>
            <a:endParaRPr lang="en-SE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FF4065F-321D-4CB2-8C34-B31C2EDC033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custDataLst>
      <p:tags r:id="rId1"/>
    </p:custDataLst>
    <p:extLst>
      <p:ext uri="{BB962C8B-B14F-4D97-AF65-F5344CB8AC3E}">
        <p14:creationId xmlns:p14="http://schemas.microsoft.com/office/powerpoint/2010/main" val="40591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build="p"/>
      <p:bldP spid="13" grpId="0" build="p"/>
      <p:bldP spid="14" grpId="0" build="p"/>
      <p:bldP spid="15" grpId="0" build="p"/>
      <p:bldP spid="16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9836C-C697-4045-8DF5-4E9D558C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3574460" cy="29806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err="1"/>
              <a:t>Spelare</a:t>
            </a:r>
            <a:r>
              <a:rPr lang="en-US" sz="4400" b="1" dirty="0"/>
              <a:t> </a:t>
            </a:r>
            <a:r>
              <a:rPr lang="en-US" sz="4400" b="1" dirty="0" err="1"/>
              <a:t>Träning</a:t>
            </a:r>
            <a:endParaRPr lang="en-US" sz="4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1FDA-54BA-4109-BB6A-A7FAAE9FCC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44CC3FC-DC8F-4497-B960-0A746C34D412}"/>
              </a:ext>
            </a:extLst>
          </p:cNvPr>
          <p:cNvSpPr/>
          <p:nvPr/>
        </p:nvSpPr>
        <p:spPr>
          <a:xfrm>
            <a:off x="8142832" y="241058"/>
            <a:ext cx="3759874" cy="1829290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/>
              <a:t>Stor</a:t>
            </a:r>
            <a:r>
              <a:rPr lang="en-US" b="1" u="sng" dirty="0"/>
              <a:t> </a:t>
            </a:r>
            <a:r>
              <a:rPr lang="en-US" b="1" u="sng" dirty="0" err="1"/>
              <a:t>spridning</a:t>
            </a:r>
            <a:r>
              <a:rPr lang="en-US" b="1" u="sng" dirty="0"/>
              <a:t> </a:t>
            </a:r>
            <a:r>
              <a:rPr lang="en-US" dirty="0"/>
              <a:t>i </a:t>
            </a:r>
            <a:r>
              <a:rPr lang="en-US" dirty="0" err="1"/>
              <a:t>utvecklingsnivå</a:t>
            </a:r>
            <a:r>
              <a:rPr lang="en-US" dirty="0"/>
              <a:t> &amp;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länge</a:t>
            </a:r>
            <a:r>
              <a:rPr lang="en-US" dirty="0"/>
              <a:t> man </a:t>
            </a:r>
            <a:r>
              <a:rPr lang="en-US" dirty="0" err="1"/>
              <a:t>spelat</a:t>
            </a:r>
            <a:endParaRPr lang="en-SE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B8E5D4F-7B5F-450C-BDF1-AE2538490EDF}"/>
              </a:ext>
            </a:extLst>
          </p:cNvPr>
          <p:cNvSpPr/>
          <p:nvPr/>
        </p:nvSpPr>
        <p:spPr>
          <a:xfrm>
            <a:off x="0" y="3942502"/>
            <a:ext cx="3410284" cy="2475236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Nivåindelad träning </a:t>
            </a:r>
            <a:r>
              <a:rPr lang="sv-SE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tillämpas, men viss del av träningen ska ske gemensamt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0190B99B-8605-4FFE-A447-16E0D2948D8D}"/>
              </a:ext>
            </a:extLst>
          </p:cNvPr>
          <p:cNvSpPr/>
          <p:nvPr/>
        </p:nvSpPr>
        <p:spPr>
          <a:xfrm>
            <a:off x="8170540" y="2389458"/>
            <a:ext cx="4021459" cy="3106087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dirty="0"/>
              <a:t>Möjlighet ska ges till de spelare som ligger </a:t>
            </a:r>
            <a:r>
              <a:rPr lang="sv-SE" b="1" u="sng" dirty="0"/>
              <a:t>långt fram i sin utveckling</a:t>
            </a:r>
            <a:r>
              <a:rPr lang="sv-SE" dirty="0"/>
              <a:t> att erbjudas träning 1 gång/vecka med äldre årskull</a:t>
            </a:r>
            <a:endParaRPr lang="en-SE" dirty="0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9F72D8B0-EFF4-4AC1-91F1-D93BD34A10B1}"/>
              </a:ext>
            </a:extLst>
          </p:cNvPr>
          <p:cNvSpPr/>
          <p:nvPr/>
        </p:nvSpPr>
        <p:spPr>
          <a:xfrm>
            <a:off x="3415660" y="1795150"/>
            <a:ext cx="5042783" cy="3580414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28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Alla ska ha rätt att utvecklas i sin takt och efter sina förutsättningar</a:t>
            </a:r>
            <a:endParaRPr lang="en-SE" sz="2800" b="1" dirty="0" err="1">
              <a:solidFill>
                <a:schemeClr val="bg1"/>
              </a:solidFill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DD0C293F-BF1F-441D-A19C-0CAD962B9E69}"/>
              </a:ext>
            </a:extLst>
          </p:cNvPr>
          <p:cNvSpPr/>
          <p:nvPr/>
        </p:nvSpPr>
        <p:spPr>
          <a:xfrm>
            <a:off x="4379917" y="4422420"/>
            <a:ext cx="3645189" cy="2342983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u="sng" dirty="0">
                <a:solidFill>
                  <a:schemeClr val="bg1"/>
                </a:solidFill>
                <a:effectLst/>
              </a:rPr>
              <a:t>Nivåtillhörighet baseras på </a:t>
            </a:r>
            <a:r>
              <a:rPr lang="sv-SE" i="0" dirty="0">
                <a:solidFill>
                  <a:schemeClr val="bg1"/>
                </a:solidFill>
                <a:effectLst/>
              </a:rPr>
              <a:t>utvecklingsnivå, ambition, närvaro, attityd etc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4638187-6CB4-4AD2-A296-FA452F1B1728}"/>
              </a:ext>
            </a:extLst>
          </p:cNvPr>
          <p:cNvSpPr/>
          <p:nvPr/>
        </p:nvSpPr>
        <p:spPr>
          <a:xfrm>
            <a:off x="2982890" y="63286"/>
            <a:ext cx="3759874" cy="1909637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23 </a:t>
            </a:r>
            <a:r>
              <a:rPr lang="en-US" b="1" u="sng" dirty="0" err="1"/>
              <a:t>spelare</a:t>
            </a:r>
            <a:r>
              <a:rPr lang="en-US" b="1" u="sng" dirty="0"/>
              <a:t> </a:t>
            </a:r>
            <a:r>
              <a:rPr lang="en-US" dirty="0"/>
              <a:t>i </a:t>
            </a:r>
            <a:r>
              <a:rPr lang="en-US" dirty="0" err="1"/>
              <a:t>truppen</a:t>
            </a:r>
            <a:r>
              <a:rPr lang="en-US" dirty="0"/>
              <a:t> </a:t>
            </a:r>
            <a:r>
              <a:rPr lang="en-US" dirty="0" err="1"/>
              <a:t>varav</a:t>
            </a:r>
            <a:r>
              <a:rPr lang="en-US" dirty="0"/>
              <a:t> ca 20 </a:t>
            </a:r>
            <a:r>
              <a:rPr lang="en-US" dirty="0" err="1"/>
              <a:t>aktiva</a:t>
            </a:r>
            <a:endParaRPr lang="en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1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7" grpId="0" animBg="1"/>
      <p:bldP spid="2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9836C-C697-4045-8DF5-4E9D558C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2903635" cy="2556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err="1"/>
              <a:t>Spelare</a:t>
            </a:r>
            <a:r>
              <a:rPr lang="en-US" sz="4400" b="1" dirty="0"/>
              <a:t> Matcher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1FDA-54BA-4109-BB6A-A7FAAE9FCC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9AD475C-9540-4904-A44B-75B4A9AE908F}"/>
              </a:ext>
            </a:extLst>
          </p:cNvPr>
          <p:cNvSpPr/>
          <p:nvPr/>
        </p:nvSpPr>
        <p:spPr>
          <a:xfrm>
            <a:off x="6567085" y="-1"/>
            <a:ext cx="4291672" cy="2004729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0" i="0" dirty="0">
                <a:solidFill>
                  <a:schemeClr val="bg1"/>
                </a:solidFill>
                <a:effectLst/>
              </a:rPr>
              <a:t>Fokus ska ligga på prestation, inte resultat. </a:t>
            </a:r>
            <a:r>
              <a:rPr lang="sv-SE" dirty="0">
                <a:solidFill>
                  <a:schemeClr val="bg1"/>
                </a:solidFill>
              </a:rPr>
              <a:t>V</a:t>
            </a:r>
            <a:r>
              <a:rPr lang="sv-SE" b="0" i="0" dirty="0">
                <a:solidFill>
                  <a:schemeClr val="bg1"/>
                </a:solidFill>
                <a:effectLst/>
              </a:rPr>
              <a:t>inna är roligt, men </a:t>
            </a:r>
            <a:r>
              <a:rPr lang="sv-SE" b="1" i="0" u="sng" dirty="0">
                <a:solidFill>
                  <a:schemeClr val="bg1"/>
                </a:solidFill>
                <a:effectLst/>
              </a:rPr>
              <a:t>utveckling och utbildning </a:t>
            </a:r>
            <a:r>
              <a:rPr lang="sv-SE" b="0" i="0" dirty="0">
                <a:solidFill>
                  <a:schemeClr val="bg1"/>
                </a:solidFill>
                <a:effectLst/>
              </a:rPr>
              <a:t>kommer i första hand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9F72D8B0-EFF4-4AC1-91F1-D93BD34A10B1}"/>
              </a:ext>
            </a:extLst>
          </p:cNvPr>
          <p:cNvSpPr/>
          <p:nvPr/>
        </p:nvSpPr>
        <p:spPr>
          <a:xfrm>
            <a:off x="2809279" y="1407222"/>
            <a:ext cx="5042783" cy="3580414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2800" b="1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Alla ska ha rätt att utvecklas i sin takt och efter sina förutsättningar</a:t>
            </a:r>
            <a:endParaRPr lang="en-SE" sz="2800" b="1" dirty="0" err="1">
              <a:solidFill>
                <a:schemeClr val="bg1"/>
              </a:soli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81985508-74D0-4B6A-8B80-418076BD4B37}"/>
              </a:ext>
            </a:extLst>
          </p:cNvPr>
          <p:cNvSpPr/>
          <p:nvPr/>
        </p:nvSpPr>
        <p:spPr>
          <a:xfrm>
            <a:off x="2926047" y="-8306"/>
            <a:ext cx="3557880" cy="2199443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Matcher spelas i lämpliga nivåer </a:t>
            </a:r>
            <a:r>
              <a:rPr lang="sv-SE" sz="1700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utifrån truppstorlek och spelarnas kunskaps- och ambitionsnivå</a:t>
            </a:r>
            <a:endParaRPr lang="en-SE" sz="1700" dirty="0">
              <a:solidFill>
                <a:schemeClr val="bg1"/>
              </a:solidFill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CC679DFF-B57E-4B74-9824-0D18B4B369F9}"/>
              </a:ext>
            </a:extLst>
          </p:cNvPr>
          <p:cNvSpPr/>
          <p:nvPr/>
        </p:nvSpPr>
        <p:spPr>
          <a:xfrm>
            <a:off x="-60386" y="2400361"/>
            <a:ext cx="3614334" cy="1901473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Spelare i truppen som </a:t>
            </a: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regelbundet deltar i verksamheten ska erbjudas 1 match/vecka</a:t>
            </a:r>
            <a:endParaRPr lang="en-SE" sz="1700" b="1" u="sng" dirty="0">
              <a:solidFill>
                <a:schemeClr val="bg1"/>
              </a:solidFill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6F84E95E-4134-48F9-A003-CBBC2AFC2A60}"/>
              </a:ext>
            </a:extLst>
          </p:cNvPr>
          <p:cNvSpPr/>
          <p:nvPr/>
        </p:nvSpPr>
        <p:spPr>
          <a:xfrm>
            <a:off x="73891" y="4257117"/>
            <a:ext cx="3777673" cy="2199443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Match/träning ska ske med </a:t>
            </a: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rotation i truppen</a:t>
            </a:r>
            <a:r>
              <a:rPr lang="sv-SE" sz="1700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, man ska spela på </a:t>
            </a: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olika positioner</a:t>
            </a:r>
            <a:r>
              <a:rPr lang="sv-SE" sz="1700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. Ambitionen är att lika mycket speltid ska ges till hela truppen så långt detta är möjligt.</a:t>
            </a:r>
            <a:endParaRPr lang="en-SE" sz="1700" dirty="0">
              <a:solidFill>
                <a:schemeClr val="bg1"/>
              </a:solidFill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A304F083-B84D-4B80-9B7B-8F687093369F}"/>
              </a:ext>
            </a:extLst>
          </p:cNvPr>
          <p:cNvSpPr/>
          <p:nvPr/>
        </p:nvSpPr>
        <p:spPr>
          <a:xfrm>
            <a:off x="8836239" y="1788628"/>
            <a:ext cx="3355760" cy="1562469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1700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Upp t.o.m. 12 år inga resultat/tabeller</a:t>
            </a:r>
            <a:endParaRPr lang="en-SE" sz="17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0CC7C6-B23C-4DE4-9D36-CAE41C183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74" y="3337401"/>
            <a:ext cx="3949926" cy="146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404AF-CE37-47B8-871C-5737D16A9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509" y="4777689"/>
            <a:ext cx="6197600" cy="204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5E3390-23A5-4272-96A7-A490F613E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741" y="5130225"/>
            <a:ext cx="2619071" cy="1480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1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BF64D-3889-4BEF-85C5-185B273C6D6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Online Media 1" title="Fotboll på barns villkor">
            <a:hlinkClick r:id="" action="ppaction://media"/>
            <a:extLst>
              <a:ext uri="{FF2B5EF4-FFF2-40B4-BE49-F238E27FC236}">
                <a16:creationId xmlns:a16="http://schemas.microsoft.com/office/drawing/2014/main" id="{395C850D-3D82-4220-9EBA-A6EC493E62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8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9836C-C697-4045-8DF5-4E9D558C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2903635" cy="2556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err="1"/>
              <a:t>Ledare</a:t>
            </a:r>
            <a:endParaRPr lang="en-US" sz="4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1FDA-54BA-4109-BB6A-A7FAAE9FCC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4638187-6CB4-4AD2-A296-FA452F1B1728}"/>
              </a:ext>
            </a:extLst>
          </p:cNvPr>
          <p:cNvSpPr/>
          <p:nvPr/>
        </p:nvSpPr>
        <p:spPr>
          <a:xfrm>
            <a:off x="2876194" y="115411"/>
            <a:ext cx="2441530" cy="1793288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4 </a:t>
            </a:r>
            <a:r>
              <a:rPr lang="en-US" b="1" u="sng" dirty="0" err="1"/>
              <a:t>aktiva</a:t>
            </a:r>
            <a:r>
              <a:rPr lang="en-US" b="1" u="sng" dirty="0"/>
              <a:t> </a:t>
            </a:r>
            <a:r>
              <a:rPr lang="en-US" b="1" u="sng" dirty="0" err="1"/>
              <a:t>ledare</a:t>
            </a:r>
            <a:r>
              <a:rPr lang="en-US" b="1" u="sng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fler</a:t>
            </a:r>
            <a:endParaRPr lang="en-SE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44CC3FC-DC8F-4497-B960-0A746C34D412}"/>
              </a:ext>
            </a:extLst>
          </p:cNvPr>
          <p:cNvSpPr/>
          <p:nvPr/>
        </p:nvSpPr>
        <p:spPr>
          <a:xfrm>
            <a:off x="5779829" y="115411"/>
            <a:ext cx="2684652" cy="1562469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/>
              <a:t>Ideellt</a:t>
            </a:r>
            <a:r>
              <a:rPr lang="en-US" b="1" u="sng" dirty="0"/>
              <a:t> </a:t>
            </a:r>
            <a:r>
              <a:rPr lang="en-US" b="1" u="sng" dirty="0" err="1"/>
              <a:t>engagemang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ger </a:t>
            </a:r>
            <a:r>
              <a:rPr lang="en-US" dirty="0" err="1"/>
              <a:t>mycket</a:t>
            </a:r>
            <a:r>
              <a:rPr lang="en-US" dirty="0"/>
              <a:t> </a:t>
            </a:r>
            <a:r>
              <a:rPr lang="en-US" dirty="0" err="1"/>
              <a:t>tillbaka</a:t>
            </a:r>
            <a:endParaRPr lang="en-SE" dirty="0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9F72D8B0-EFF4-4AC1-91F1-D93BD34A10B1}"/>
              </a:ext>
            </a:extLst>
          </p:cNvPr>
          <p:cNvSpPr/>
          <p:nvPr/>
        </p:nvSpPr>
        <p:spPr>
          <a:xfrm>
            <a:off x="4147524" y="1677880"/>
            <a:ext cx="3790765" cy="3062796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2800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Ska ge spelarna möjlighet att utvecklas</a:t>
            </a:r>
            <a:endParaRPr lang="en-SE" sz="2800" b="1" dirty="0" err="1">
              <a:solidFill>
                <a:schemeClr val="bg1"/>
              </a:solidFill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EB2ECBF-6D1F-471C-B366-1F3CA06282CD}"/>
              </a:ext>
            </a:extLst>
          </p:cNvPr>
          <p:cNvSpPr/>
          <p:nvPr/>
        </p:nvSpPr>
        <p:spPr>
          <a:xfrm>
            <a:off x="8521990" y="2428043"/>
            <a:ext cx="3466016" cy="1562469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/>
              <a:t>Aktiv</a:t>
            </a:r>
            <a:r>
              <a:rPr lang="en-US" b="1" u="sng" dirty="0"/>
              <a:t> </a:t>
            </a:r>
            <a:r>
              <a:rPr lang="en-US" b="1" u="sng" dirty="0" err="1"/>
              <a:t>coachning</a:t>
            </a:r>
            <a:r>
              <a:rPr lang="en-US" b="1" u="sng" dirty="0"/>
              <a:t> </a:t>
            </a:r>
            <a:r>
              <a:rPr lang="en-US" b="1" u="sng" dirty="0" err="1"/>
              <a:t>tillämpas</a:t>
            </a:r>
            <a:r>
              <a:rPr lang="en-US" b="1" dirty="0"/>
              <a:t>, </a:t>
            </a:r>
            <a:r>
              <a:rPr lang="en-US" b="1" dirty="0" err="1"/>
              <a:t>dvs</a:t>
            </a:r>
            <a:r>
              <a:rPr lang="en-US" b="1" dirty="0"/>
              <a:t> </a:t>
            </a:r>
            <a:r>
              <a:rPr lang="en-US" b="1" dirty="0" err="1"/>
              <a:t>även</a:t>
            </a:r>
            <a:r>
              <a:rPr lang="en-US" b="1" dirty="0"/>
              <a:t> match </a:t>
            </a:r>
            <a:r>
              <a:rPr lang="en-US" b="1" dirty="0" err="1"/>
              <a:t>är</a:t>
            </a:r>
            <a:r>
              <a:rPr lang="en-US" b="1" dirty="0"/>
              <a:t> </a:t>
            </a:r>
            <a:r>
              <a:rPr lang="en-US" b="1" dirty="0" err="1"/>
              <a:t>ett</a:t>
            </a:r>
            <a:r>
              <a:rPr lang="en-US" b="1" dirty="0"/>
              <a:t> </a:t>
            </a:r>
            <a:r>
              <a:rPr lang="en-US" b="1" dirty="0" err="1"/>
              <a:t>utbildningstillfälle</a:t>
            </a:r>
            <a:endParaRPr lang="en-SE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5F1E418C-B813-472C-B185-7063BF64104E}"/>
              </a:ext>
            </a:extLst>
          </p:cNvPr>
          <p:cNvSpPr/>
          <p:nvPr/>
        </p:nvSpPr>
        <p:spPr>
          <a:xfrm>
            <a:off x="8240979" y="4909979"/>
            <a:ext cx="2684652" cy="1562469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/>
              <a:t>Se </a:t>
            </a:r>
            <a:r>
              <a:rPr lang="en-US" b="1" u="sng" dirty="0" err="1"/>
              <a:t>alla</a:t>
            </a:r>
            <a:r>
              <a:rPr lang="en-US" b="1" u="sng" dirty="0"/>
              <a:t> </a:t>
            </a:r>
            <a:r>
              <a:rPr lang="en-US" b="1" u="sng" dirty="0" err="1"/>
              <a:t>spelare</a:t>
            </a:r>
            <a:endParaRPr lang="en-SE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EAA0E744-CAD6-4AF9-A9B7-ADE66305F9B5}"/>
              </a:ext>
            </a:extLst>
          </p:cNvPr>
          <p:cNvSpPr/>
          <p:nvPr/>
        </p:nvSpPr>
        <p:spPr>
          <a:xfrm>
            <a:off x="203994" y="2140344"/>
            <a:ext cx="3663520" cy="2899925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Skapa </a:t>
            </a:r>
            <a:r>
              <a:rPr lang="sv-SE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goda relationer, bra samarbete </a:t>
            </a:r>
            <a:r>
              <a:rPr lang="sv-SE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och samsyn med spelare, föräldrar, andra lag (F11, F13 &amp; motståndare), domare etc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B6DF0167-6CEC-425D-A01E-A719889F5078}"/>
              </a:ext>
            </a:extLst>
          </p:cNvPr>
          <p:cNvSpPr/>
          <p:nvPr/>
        </p:nvSpPr>
        <p:spPr>
          <a:xfrm>
            <a:off x="3073253" y="4740676"/>
            <a:ext cx="4813410" cy="1793288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Skapa gemenskap, sammanhållning och </a:t>
            </a:r>
            <a:r>
              <a:rPr lang="sv-SE" b="1" i="0" u="sng" dirty="0">
                <a:solidFill>
                  <a:schemeClr val="bg1"/>
                </a:solidFill>
                <a:effectLst/>
                <a:latin typeface="wfont_709957_9931c8f55ee04549b67b3fdff8ae7302"/>
              </a:rPr>
              <a:t>kamratanda samt fotbollsutbildning</a:t>
            </a:r>
            <a:endParaRPr lang="en-SE" b="1" u="sng" dirty="0">
              <a:solidFill>
                <a:schemeClr val="bg1"/>
              </a:solidFill>
            </a:endParaRP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7CC1770A-C7B6-4FF2-80F6-ED678F391C2F}"/>
              </a:ext>
            </a:extLst>
          </p:cNvPr>
          <p:cNvSpPr/>
          <p:nvPr/>
        </p:nvSpPr>
        <p:spPr>
          <a:xfrm>
            <a:off x="8926586" y="115411"/>
            <a:ext cx="2684652" cy="1562469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/>
              <a:t>Först</a:t>
            </a:r>
            <a:r>
              <a:rPr lang="en-US" b="1" u="sng" dirty="0"/>
              <a:t> </a:t>
            </a:r>
            <a:r>
              <a:rPr lang="en-US" b="1" u="sng" dirty="0" err="1"/>
              <a:t>på</a:t>
            </a:r>
            <a:r>
              <a:rPr lang="en-US" b="1" u="sng" dirty="0"/>
              <a:t> plats – </a:t>
            </a:r>
            <a:r>
              <a:rPr lang="en-US" b="1" u="sng" dirty="0" err="1"/>
              <a:t>Lämnar</a:t>
            </a:r>
            <a:r>
              <a:rPr lang="en-US" b="1" u="sng" dirty="0"/>
              <a:t> sist</a:t>
            </a:r>
            <a:endParaRPr lang="en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5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7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59836C-C697-4045-8DF5-4E9D558C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"/>
            <a:ext cx="2903635" cy="25561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 err="1"/>
              <a:t>Föräldrar</a:t>
            </a:r>
            <a:endParaRPr lang="en-US" sz="4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1FDA-54BA-4109-BB6A-A7FAAE9FCC7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4638187-6CB4-4AD2-A296-FA452F1B1728}"/>
              </a:ext>
            </a:extLst>
          </p:cNvPr>
          <p:cNvSpPr/>
          <p:nvPr/>
        </p:nvSpPr>
        <p:spPr>
          <a:xfrm>
            <a:off x="2876194" y="115410"/>
            <a:ext cx="2702570" cy="2218747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/>
              <a:t>Stötta</a:t>
            </a:r>
            <a:r>
              <a:rPr lang="en-US" b="1" u="sng" dirty="0"/>
              <a:t> </a:t>
            </a:r>
            <a:r>
              <a:rPr lang="en-US" b="1" u="sng" dirty="0" err="1"/>
              <a:t>ditt</a:t>
            </a:r>
            <a:r>
              <a:rPr lang="en-US" b="1" u="sng" dirty="0"/>
              <a:t> barn </a:t>
            </a:r>
            <a:r>
              <a:rPr lang="en-US" dirty="0"/>
              <a:t>(</a:t>
            </a:r>
            <a:r>
              <a:rPr lang="en-US" dirty="0" err="1"/>
              <a:t>tider</a:t>
            </a:r>
            <a:r>
              <a:rPr lang="en-US" dirty="0"/>
              <a:t>, </a:t>
            </a:r>
            <a:r>
              <a:rPr lang="en-US" dirty="0" err="1"/>
              <a:t>utrustning</a:t>
            </a:r>
            <a:r>
              <a:rPr lang="en-US" dirty="0"/>
              <a:t>, mat, </a:t>
            </a:r>
            <a:r>
              <a:rPr lang="en-US" dirty="0" err="1"/>
              <a:t>intresse</a:t>
            </a:r>
            <a:r>
              <a:rPr lang="en-US" dirty="0"/>
              <a:t>)</a:t>
            </a:r>
            <a:endParaRPr lang="en-SE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44CC3FC-DC8F-4497-B960-0A746C34D412}"/>
              </a:ext>
            </a:extLst>
          </p:cNvPr>
          <p:cNvSpPr/>
          <p:nvPr/>
        </p:nvSpPr>
        <p:spPr>
          <a:xfrm>
            <a:off x="5573443" y="115410"/>
            <a:ext cx="2881514" cy="2032983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u="sng" dirty="0">
                <a:solidFill>
                  <a:schemeClr val="bg1"/>
                </a:solidFill>
                <a:effectLst/>
              </a:rPr>
              <a:t>Hjälp föreningen </a:t>
            </a:r>
            <a:r>
              <a:rPr lang="sv-SE" b="0" i="0" dirty="0">
                <a:solidFill>
                  <a:schemeClr val="bg1"/>
                </a:solidFill>
                <a:effectLst/>
              </a:rPr>
              <a:t>med de små tjänster som vi ber dig om, t ex bilkörning och kioskverksamhet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9F72D8B0-EFF4-4AC1-91F1-D93BD34A10B1}"/>
              </a:ext>
            </a:extLst>
          </p:cNvPr>
          <p:cNvSpPr/>
          <p:nvPr/>
        </p:nvSpPr>
        <p:spPr>
          <a:xfrm>
            <a:off x="4408334" y="1939405"/>
            <a:ext cx="4451060" cy="3758281"/>
          </a:xfrm>
          <a:prstGeom prst="hear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2800" b="0" i="0" dirty="0">
                <a:solidFill>
                  <a:schemeClr val="bg1"/>
                </a:solidFill>
                <a:effectLst/>
                <a:latin typeface="wfont_709957_0617996137244082a56b725648283f28"/>
              </a:rPr>
              <a:t>Föräldrar är en viktig resurs</a:t>
            </a:r>
            <a:r>
              <a:rPr lang="sv-SE" sz="2800" b="0" i="0" dirty="0">
                <a:solidFill>
                  <a:schemeClr val="bg1"/>
                </a:solidFill>
                <a:effectLst/>
                <a:latin typeface="wfont_709957_9931c8f55ee04549b67b3fdff8ae7302"/>
              </a:rPr>
              <a:t> </a:t>
            </a:r>
            <a:endParaRPr lang="en-SE" sz="2800" b="1" dirty="0" err="1">
              <a:solidFill>
                <a:schemeClr val="bg1"/>
              </a:solidFill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EB2ECBF-6D1F-471C-B366-1F3CA06282CD}"/>
              </a:ext>
            </a:extLst>
          </p:cNvPr>
          <p:cNvSpPr/>
          <p:nvPr/>
        </p:nvSpPr>
        <p:spPr>
          <a:xfrm>
            <a:off x="8363168" y="2346384"/>
            <a:ext cx="3689508" cy="2490463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/>
              <a:t>Föräldragrupp</a:t>
            </a:r>
            <a:r>
              <a:rPr lang="en-US" b="1" u="sng" dirty="0"/>
              <a:t> </a:t>
            </a:r>
            <a:r>
              <a:rPr lang="en-US" dirty="0" err="1"/>
              <a:t>saknas</a:t>
            </a:r>
            <a:r>
              <a:rPr lang="en-US" dirty="0"/>
              <a:t> (</a:t>
            </a:r>
            <a:r>
              <a:rPr lang="sv-SE" dirty="0"/>
              <a:t>samordna eventuella försäljningar &amp; anordna aktiviteter inom laget)</a:t>
            </a:r>
            <a:endParaRPr lang="en-SE" dirty="0"/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5F1E418C-B813-472C-B185-7063BF64104E}"/>
              </a:ext>
            </a:extLst>
          </p:cNvPr>
          <p:cNvSpPr/>
          <p:nvPr/>
        </p:nvSpPr>
        <p:spPr>
          <a:xfrm>
            <a:off x="3242980" y="4322284"/>
            <a:ext cx="3107802" cy="2218747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Tänk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ert</a:t>
            </a:r>
            <a:r>
              <a:rPr lang="en-US" dirty="0"/>
              <a:t> barn </a:t>
            </a:r>
            <a:r>
              <a:rPr lang="en-US" dirty="0" err="1"/>
              <a:t>sannolikt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fotbollsproffs</a:t>
            </a:r>
            <a:r>
              <a:rPr lang="en-US" dirty="0"/>
              <a:t> &amp; </a:t>
            </a:r>
            <a:r>
              <a:rPr lang="en-US" dirty="0" err="1"/>
              <a:t>att</a:t>
            </a:r>
            <a:r>
              <a:rPr lang="en-US" dirty="0"/>
              <a:t> vi </a:t>
            </a:r>
            <a:r>
              <a:rPr lang="en-US" dirty="0" err="1"/>
              <a:t>ledare</a:t>
            </a:r>
            <a:r>
              <a:rPr lang="en-US" dirty="0"/>
              <a:t> </a:t>
            </a:r>
            <a:r>
              <a:rPr lang="en-US" b="1" u="sng" dirty="0" err="1"/>
              <a:t>gör</a:t>
            </a:r>
            <a:r>
              <a:rPr lang="en-US" b="1" u="sng" dirty="0"/>
              <a:t> </a:t>
            </a:r>
            <a:r>
              <a:rPr lang="en-US" b="1" u="sng" dirty="0" err="1"/>
              <a:t>vårt</a:t>
            </a:r>
            <a:r>
              <a:rPr lang="en-US" b="1" u="sng" dirty="0"/>
              <a:t> </a:t>
            </a:r>
            <a:r>
              <a:rPr lang="en-US" b="1" u="sng" dirty="0" err="1"/>
              <a:t>bästa</a:t>
            </a:r>
            <a:endParaRPr lang="en-SE" b="1" u="sng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EAA0E744-CAD6-4AF9-A9B7-ADE66305F9B5}"/>
              </a:ext>
            </a:extLst>
          </p:cNvPr>
          <p:cNvSpPr/>
          <p:nvPr/>
        </p:nvSpPr>
        <p:spPr>
          <a:xfrm>
            <a:off x="8172722" y="3464"/>
            <a:ext cx="3104878" cy="2222499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u="sng" dirty="0">
                <a:solidFill>
                  <a:schemeClr val="bg1"/>
                </a:solidFill>
                <a:effectLst/>
              </a:rPr>
              <a:t>Ta del av den information </a:t>
            </a:r>
            <a:r>
              <a:rPr lang="sv-SE" b="0" i="0" dirty="0">
                <a:solidFill>
                  <a:schemeClr val="bg1"/>
                </a:solidFill>
                <a:effectLst/>
              </a:rPr>
              <a:t>som kommer från laget/föreningen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B6DF0167-6CEC-425D-A01E-A719889F5078}"/>
              </a:ext>
            </a:extLst>
          </p:cNvPr>
          <p:cNvSpPr/>
          <p:nvPr/>
        </p:nvSpPr>
        <p:spPr>
          <a:xfrm>
            <a:off x="6492233" y="4598500"/>
            <a:ext cx="2818700" cy="1937017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b="1" i="0" u="sng" dirty="0">
                <a:solidFill>
                  <a:schemeClr val="bg1"/>
                </a:solidFill>
                <a:effectLst/>
              </a:rPr>
              <a:t>Låt ledare ansvara för dina barn </a:t>
            </a:r>
            <a:r>
              <a:rPr lang="sv-SE" b="0" i="0" dirty="0">
                <a:solidFill>
                  <a:schemeClr val="bg1"/>
                </a:solidFill>
                <a:effectLst/>
              </a:rPr>
              <a:t>under träning och match</a:t>
            </a:r>
            <a:endParaRPr lang="en-SE" b="1" u="sng" dirty="0">
              <a:solidFill>
                <a:schemeClr val="bg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B9CAA10D-A4BB-43FC-8C6B-7D26D0297ECC}"/>
              </a:ext>
            </a:extLst>
          </p:cNvPr>
          <p:cNvSpPr/>
          <p:nvPr/>
        </p:nvSpPr>
        <p:spPr>
          <a:xfrm>
            <a:off x="-15055" y="2729701"/>
            <a:ext cx="4031857" cy="2701957"/>
          </a:xfrm>
          <a:prstGeom prst="cloud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u="sng" dirty="0" err="1"/>
              <a:t>Kontakta</a:t>
            </a:r>
            <a:r>
              <a:rPr lang="en-US" b="1" u="sng" dirty="0"/>
              <a:t> </a:t>
            </a:r>
            <a:r>
              <a:rPr lang="en-US" b="1" u="sng" dirty="0" err="1"/>
              <a:t>ledare</a:t>
            </a:r>
            <a:r>
              <a:rPr lang="en-US" b="1" u="sng" dirty="0"/>
              <a:t> om </a:t>
            </a:r>
            <a:r>
              <a:rPr lang="en-US" b="1" u="sng" dirty="0" err="1"/>
              <a:t>något</a:t>
            </a:r>
            <a:r>
              <a:rPr lang="en-US" b="1" u="sng" dirty="0"/>
              <a:t> </a:t>
            </a:r>
            <a:r>
              <a:rPr lang="en-US" b="1" u="sng" dirty="0" err="1"/>
              <a:t>är</a:t>
            </a:r>
            <a:r>
              <a:rPr lang="en-US" b="1" u="sng" dirty="0"/>
              <a:t> </a:t>
            </a:r>
            <a:r>
              <a:rPr lang="en-US" b="1" u="sng" dirty="0" err="1"/>
              <a:t>oklart</a:t>
            </a:r>
            <a:r>
              <a:rPr lang="en-US" dirty="0"/>
              <a:t>, </a:t>
            </a:r>
            <a:r>
              <a:rPr lang="en-US" dirty="0" err="1"/>
              <a:t>konstigt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felaktigt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förklara</a:t>
            </a:r>
            <a:r>
              <a:rPr lang="en-US" dirty="0"/>
              <a:t> </a:t>
            </a:r>
            <a:r>
              <a:rPr lang="en-US" dirty="0" err="1"/>
              <a:t>varför</a:t>
            </a:r>
            <a:r>
              <a:rPr lang="en-US" dirty="0"/>
              <a:t> vi </a:t>
            </a:r>
            <a:r>
              <a:rPr lang="en-US" dirty="0" err="1"/>
              <a:t>gör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gör</a:t>
            </a:r>
            <a:endParaRPr lang="en-SE" dirty="0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8869087C-3A61-444B-8E65-21F04D86B306}"/>
              </a:ext>
            </a:extLst>
          </p:cNvPr>
          <p:cNvSpPr/>
          <p:nvPr/>
        </p:nvSpPr>
        <p:spPr>
          <a:xfrm>
            <a:off x="9452385" y="4836847"/>
            <a:ext cx="2594739" cy="1704184"/>
          </a:xfrm>
          <a:prstGeom prst="cloudCallou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i="0" dirty="0">
                <a:solidFill>
                  <a:schemeClr val="bg1"/>
                </a:solidFill>
                <a:effectLst/>
              </a:rPr>
              <a:t>Föräldrar står inte på samma sida som ledare/spelare vid match</a:t>
            </a:r>
            <a:endParaRPr lang="en-SE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0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7" grpId="0" animBg="1"/>
      <p:bldP spid="13" grpId="0" animBg="1"/>
      <p:bldP spid="22" grpId="0" animBg="1"/>
      <p:bldP spid="23" grpId="0" animBg="1"/>
      <p:bldP spid="24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3C48E-B858-4908-B200-323D92E2C8B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Online Media 6" title="Matchmiljö">
            <a:hlinkClick r:id="" action="ppaction://media"/>
            <a:extLst>
              <a:ext uri="{FF2B5EF4-FFF2-40B4-BE49-F238E27FC236}">
                <a16:creationId xmlns:a16="http://schemas.microsoft.com/office/drawing/2014/main" id="{D0E11114-67CC-48C1-97B3-65590F92B0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232"/>
            <a:ext cx="12165026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93D21-1DB0-4F2D-B1A5-41FBE5E7A30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BEFC1-20D4-4C06-8D8C-21CAD967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5"/>
            <a:ext cx="12192000" cy="55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50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STRAZENECA STANDARD TEMPLATE" val="EvVFCk6W"/>
  <p:tag name="ARTICULATE_DESIGN_ID_1_ASTRAZENECA STANDARD TEMPLATE" val="kGJp0GDe"/>
  <p:tag name="ARTICULATE_DESIGN_ID_ALTERNATIVE LAYOUTS" val="Bt42LpTg"/>
  <p:tag name="ARTICULATE_DESIGN_ID_1_ALTERNATIVE LAYOUTS" val="Pu40bbUa"/>
  <p:tag name="ARTICULATE_DESIGN_ID_AGENDAS" val="ut6QGGsg"/>
  <p:tag name="ARTICULATE_DESIGN_ID_1_AGENDAS" val="zZqOLfMe"/>
  <p:tag name="ARTICULATE_DESIGN_ID_KEY MESSAGE LAYOUTS" val="EG1WQXxn"/>
  <p:tag name="ARTICULATE_DESIGN_ID_LISTS" val="M0QWvWS1"/>
  <p:tag name="ARTICULATE_DESIGN_ID_1_KEY MESSAGE LAYOUTS" val="ks627C6Q"/>
  <p:tag name="ARTICULATE_DESIGN_ID_DIAGRAMS" val="EHtI07Fq"/>
  <p:tag name="ARTICULATE_DESIGN_ID_ALTERNATIVE CONTENT LAYOUTS" val="ywJnDDcd"/>
  <p:tag name="ARTICULATE_DESIGN_ID_PERSONNEL" val="nHHLeDJ2"/>
  <p:tag name="ARTICULATE_DESIGN_ID_STAFF AND ORGANISATIONS" val="fzkdDkSo"/>
  <p:tag name="ARTICULATE_DESIGN_ID_1_ALTERNATIVE CONTENT LAYOUTS" val="iY0BipYY"/>
  <p:tag name="ARTICULATE_DESIGN_ID_1_LISTS" val="vezrIkHU"/>
  <p:tag name="ARTICULATE_DESIGN_ID_1_STAFF AND ORGANISATIONS" val="gu0rVs6s"/>
  <p:tag name="BRANDIN_CONFIG" val="CONFIG.INI"/>
  <p:tag name="BRANDIN_CHARTS" val="PROCESS CHARTS"/>
  <p:tag name="BRANDIN_RULES" val="RUN RULES"/>
  <p:tag name="ARTICULATE_DESIGN_ID_LOGO HOLDERS" val="frTQuPG5"/>
  <p:tag name="ARTICULATE_DESIGN_ID_SPEAKERS" val="lTM5UYkU"/>
  <p:tag name="ARTICULATE_DESIGN_ID_TEXT LAYOUTS" val="4lYw8SxY"/>
  <p:tag name="ARTICULATE_DESIGN_ID_KEY STATEMENTS" val="PiA9xBfC"/>
  <p:tag name="ARTICULATE_DESIGN_ID_TEXT WITH IMAGE" val="bQgCS8wS"/>
  <p:tag name="ARTICULATE_DESIGN_ID_TEXT WITH IMAGE LAYOUTS" val="4MQoe47W"/>
  <p:tag name="ARTICULATE_SLIDE_THUMBNAIL_REFRESH" val="1"/>
  <p:tag name="ARTICULATE_PROJECT_OPEN" val="0"/>
  <p:tag name="ARTICULATE_SLIDE_COUNT" val="55"/>
  <p:tag name="BRANDIN_SMARTPASTE" val="ACTIVE"/>
  <p:tag name="BRANDIN_WORKSPACE_NAME" val="AstraZenec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straZeneca Standard Templat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01D0DAFE-49CF-437F-BBAC-5737518177C1}"/>
    </a:ext>
  </a:extLst>
</a:theme>
</file>

<file path=ppt/theme/theme10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ive Content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3F1EDD2A-13CF-4FC0-A851-7452A2C2CB11}"/>
    </a:ext>
  </a:extLst>
</a:theme>
</file>

<file path=ppt/theme/theme3.xml><?xml version="1.0" encoding="utf-8"?>
<a:theme xmlns:a="http://schemas.openxmlformats.org/drawingml/2006/main" name="Text with Image Layou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02120115-5D72-4670-9C99-8B720A3BCB26}"/>
    </a:ext>
  </a:extLst>
</a:theme>
</file>

<file path=ppt/theme/theme4.xml><?xml version="1.0" encoding="utf-8"?>
<a:theme xmlns:a="http://schemas.openxmlformats.org/drawingml/2006/main" name="Key Statemen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7BF58CB4-7A47-4D18-B029-08BA9D00AF52}"/>
    </a:ext>
  </a:extLst>
</a:theme>
</file>

<file path=ppt/theme/theme5.xml><?xml version="1.0" encoding="utf-8"?>
<a:theme xmlns:a="http://schemas.openxmlformats.org/drawingml/2006/main" name="List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9E5F425D-7807-4B7E-A64D-F1F3C4E6475E}"/>
    </a:ext>
  </a:extLst>
</a:theme>
</file>

<file path=ppt/theme/theme6.xml><?xml version="1.0" encoding="utf-8"?>
<a:theme xmlns:a="http://schemas.openxmlformats.org/drawingml/2006/main" name="Agenda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9D96A900-5351-4D60-B2DA-B6BC8DEA8FB6}"/>
    </a:ext>
  </a:extLst>
</a:theme>
</file>

<file path=ppt/theme/theme7.xml><?xml version="1.0" encoding="utf-8"?>
<a:theme xmlns:a="http://schemas.openxmlformats.org/drawingml/2006/main" name="Speak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16713F35-3DBF-480C-8134-2823672412FC}"/>
    </a:ext>
  </a:extLst>
</a:theme>
</file>

<file path=ppt/theme/theme8.xml><?xml version="1.0" encoding="utf-8"?>
<a:theme xmlns:a="http://schemas.openxmlformats.org/drawingml/2006/main" name="Logo Holder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766985CC-5723-4D2F-A7EC-85AD634C4E0D}"/>
    </a:ext>
  </a:extLst>
</a:theme>
</file>

<file path=ppt/theme/theme9.xml><?xml version="1.0" encoding="utf-8"?>
<a:theme xmlns:a="http://schemas.openxmlformats.org/drawingml/2006/main" name="Diagrams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459E0D39-88A6-4A03-83E5-E82065491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99DB2226E9054EAA931B5CD736B336" ma:contentTypeVersion="13" ma:contentTypeDescription="Create a new document." ma:contentTypeScope="" ma:versionID="5024d90a95b3731446f0d8c5db1d6799">
  <xsd:schema xmlns:xsd="http://www.w3.org/2001/XMLSchema" xmlns:xs="http://www.w3.org/2001/XMLSchema" xmlns:p="http://schemas.microsoft.com/office/2006/metadata/properties" xmlns:ns2="0c9131b5-4f7a-4fc7-9a57-73dee8b9041c" xmlns:ns3="a5bf85ab-5b89-45d5-812d-d881043611a5" targetNamespace="http://schemas.microsoft.com/office/2006/metadata/properties" ma:root="true" ma:fieldsID="a8e785419a15c9b86f11b17647e92f92" ns2:_="" ns3:_="">
    <xsd:import namespace="0c9131b5-4f7a-4fc7-9a57-73dee8b9041c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131b5-4f7a-4fc7-9a57-73dee8b90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BrandIn lastLayout="1"/>
</file>

<file path=customXml/item11.xml><?xml version="1.0" encoding="utf-8"?>
<BrandIn lastLayout="1"/>
</file>

<file path=customXml/item12.xml><?xml version="1.0" encoding="utf-8"?>
<BrandIn lastLayout="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BrandIn lastLayout="1"/>
</file>

<file path=customXml/item5.xml><?xml version="1.0" encoding="utf-8"?>
<BrandIn lastLayout="1"/>
</file>

<file path=customXml/item6.xml><?xml version="1.0" encoding="utf-8"?>
<BrandIn lastLayout="1"/>
</file>

<file path=customXml/item7.xml><?xml version="1.0" encoding="utf-8"?>
<BrandIn lastLayout="1"/>
</file>

<file path=customXml/item8.xml><?xml version="1.0" encoding="utf-8"?>
<BrandIn lastLayout="1"/>
</file>

<file path=customXml/item9.xml><?xml version="1.0" encoding="utf-8"?>
<BrandIn lastLayout="1"/>
</file>

<file path=customXml/itemProps1.xml><?xml version="1.0" encoding="utf-8"?>
<ds:datastoreItem xmlns:ds="http://schemas.openxmlformats.org/officeDocument/2006/customXml" ds:itemID="{BB290C24-6BC0-4461-AFB8-CC459B2C3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131b5-4f7a-4fc7-9a57-73dee8b9041c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F6414CD9-7AB0-4F44-807F-DF912C5E1A13}">
  <ds:schemaRefs/>
</ds:datastoreItem>
</file>

<file path=customXml/itemProps11.xml><?xml version="1.0" encoding="utf-8"?>
<ds:datastoreItem xmlns:ds="http://schemas.openxmlformats.org/officeDocument/2006/customXml" ds:itemID="{D8B9FEFC-EE17-4515-A8D9-AD44478F0ED6}">
  <ds:schemaRefs/>
</ds:datastoreItem>
</file>

<file path=customXml/itemProps12.xml><?xml version="1.0" encoding="utf-8"?>
<ds:datastoreItem xmlns:ds="http://schemas.openxmlformats.org/officeDocument/2006/customXml" ds:itemID="{CE231AE7-799C-476B-948C-13293BA93F71}">
  <ds:schemaRefs/>
</ds:datastoreItem>
</file>

<file path=customXml/itemProps2.xml><?xml version="1.0" encoding="utf-8"?>
<ds:datastoreItem xmlns:ds="http://schemas.openxmlformats.org/officeDocument/2006/customXml" ds:itemID="{2AD41FD2-E42A-4705-AA0D-85221307178A}">
  <ds:schemaRefs>
    <ds:schemaRef ds:uri="http://purl.org/dc/elements/1.1/"/>
    <ds:schemaRef ds:uri="http://schemas.microsoft.com/office/2006/metadata/properties"/>
    <ds:schemaRef ds:uri="0c9131b5-4f7a-4fc7-9a57-73dee8b9041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bf85ab-5b89-45d5-812d-d881043611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C02748-3634-4A24-AAB5-5A1F224A40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9377F0E-6DE4-47A6-94F7-B5269FE2FCE0}">
  <ds:schemaRefs/>
</ds:datastoreItem>
</file>

<file path=customXml/itemProps5.xml><?xml version="1.0" encoding="utf-8"?>
<ds:datastoreItem xmlns:ds="http://schemas.openxmlformats.org/officeDocument/2006/customXml" ds:itemID="{8B6B0787-9734-4296-B5D3-EC4759041B1D}">
  <ds:schemaRefs/>
</ds:datastoreItem>
</file>

<file path=customXml/itemProps6.xml><?xml version="1.0" encoding="utf-8"?>
<ds:datastoreItem xmlns:ds="http://schemas.openxmlformats.org/officeDocument/2006/customXml" ds:itemID="{82D07F71-FAE4-4758-BC0B-60609551B1CC}">
  <ds:schemaRefs/>
</ds:datastoreItem>
</file>

<file path=customXml/itemProps7.xml><?xml version="1.0" encoding="utf-8"?>
<ds:datastoreItem xmlns:ds="http://schemas.openxmlformats.org/officeDocument/2006/customXml" ds:itemID="{60BB04B5-40D2-4FDA-9336-7994D079CE4F}">
  <ds:schemaRefs/>
</ds:datastoreItem>
</file>

<file path=customXml/itemProps8.xml><?xml version="1.0" encoding="utf-8"?>
<ds:datastoreItem xmlns:ds="http://schemas.openxmlformats.org/officeDocument/2006/customXml" ds:itemID="{3DB22CCA-FF5C-41A5-90F8-AC554C621565}">
  <ds:schemaRefs/>
</ds:datastoreItem>
</file>

<file path=customXml/itemProps9.xml><?xml version="1.0" encoding="utf-8"?>
<ds:datastoreItem xmlns:ds="http://schemas.openxmlformats.org/officeDocument/2006/customXml" ds:itemID="{65C99F1C-FB57-46A7-9B3A-75339810ED4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1234</TotalTime>
  <Words>594</Words>
  <Application>Microsoft Office PowerPoint</Application>
  <PresentationFormat>Widescreen</PresentationFormat>
  <Paragraphs>81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Calisto MT</vt:lpstr>
      <vt:lpstr>wfont_709957_0617996137244082a56b725648283f28</vt:lpstr>
      <vt:lpstr>wfont_709957_9931c8f55ee04549b67b3fdff8ae7302</vt:lpstr>
      <vt:lpstr>AstraZeneca Standard Template</vt:lpstr>
      <vt:lpstr>Alternative Content Layouts</vt:lpstr>
      <vt:lpstr>Text with Image Layouts</vt:lpstr>
      <vt:lpstr>Key Statements</vt:lpstr>
      <vt:lpstr>Lists</vt:lpstr>
      <vt:lpstr>Agendas</vt:lpstr>
      <vt:lpstr>Speakers</vt:lpstr>
      <vt:lpstr>Logo Holders</vt:lpstr>
      <vt:lpstr>Diagrams</vt:lpstr>
      <vt:lpstr>RSF F12 Föräldramöte våren 2023</vt:lpstr>
      <vt:lpstr>Innehåll</vt:lpstr>
      <vt:lpstr>Spelare Träning</vt:lpstr>
      <vt:lpstr>Spelare Matcher</vt:lpstr>
      <vt:lpstr>PowerPoint Presentation</vt:lpstr>
      <vt:lpstr>Ledare</vt:lpstr>
      <vt:lpstr>Föräldrar</vt:lpstr>
      <vt:lpstr>PowerPoint Presentation</vt:lpstr>
      <vt:lpstr>PowerPoint Presentation</vt:lpstr>
      <vt:lpstr>Ordning &amp; reda</vt:lpstr>
      <vt:lpstr>Övriga frågor?</vt:lpstr>
      <vt:lpstr>Tack för visat intresse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RSF F12 Föräldramöte våren 2023</dc:title>
  <dc:subject/>
  <dc:creator>Strand, Sebastian</dc:creator>
  <cp:keywords/>
  <dc:description/>
  <cp:lastModifiedBy>Strand, Sebastian</cp:lastModifiedBy>
  <cp:revision>13</cp:revision>
  <dcterms:created xsi:type="dcterms:W3CDTF">2023-03-20T18:50:14Z</dcterms:created>
  <dcterms:modified xsi:type="dcterms:W3CDTF">2023-03-28T16:14:36Z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0x010100EC99DB2226E9054EAA931B5CD736B336</vt:lpwstr>
  </property>
  <property fmtid="{D5CDD505-2E9C-101B-9397-08002B2CF9AE}" pid="3" name="Version">
    <vt:lpwstr>ASTR 3935 - Template &amp; Model Slides 24.pptx</vt:lpwstr>
  </property>
  <property fmtid="{D5CDD505-2E9C-101B-9397-08002B2CF9AE}" pid="4" name="ArticulateGUID">
    <vt:lpwstr>3147F588-80EE-4A79-8B90-D2BF272EDFE6</vt:lpwstr>
  </property>
  <property fmtid="{D5CDD505-2E9C-101B-9397-08002B2CF9AE}" pid="5" name="ArticulatePath">
    <vt:lpwstr>https://brightcarbon.sharepoint.com/sites/Intranet/Projects/ABCD/AstraZeneca/ASTR 3935 - AstraZeneca Template Build Project/Corporate Templates Design/BrightCarbon Template-Build/ASTR 3935 - Template &amp; Model Slides 13</vt:lpwstr>
  </property>
</Properties>
</file>