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4" r:id="rId3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797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63A59D-E649-48A1-8C2C-79170615465A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5A40EF5B-6E0C-4C9F-9477-344D1D8668F2}">
      <dgm:prSet phldrT="[Text]"/>
      <dgm:spPr/>
      <dgm:t>
        <a:bodyPr/>
        <a:lstStyle/>
        <a:p>
          <a:r>
            <a:rPr lang="sv-SE" dirty="0" smtClean="0"/>
            <a:t>Planeringsperiod</a:t>
          </a:r>
          <a:endParaRPr lang="sv-SE" dirty="0"/>
        </a:p>
      </dgm:t>
    </dgm:pt>
    <dgm:pt modelId="{85D64F9E-472A-4E27-B351-98F81C420AD4}" type="parTrans" cxnId="{13D136A9-CA85-4CD5-BE14-FF9D799DA4E7}">
      <dgm:prSet/>
      <dgm:spPr/>
      <dgm:t>
        <a:bodyPr/>
        <a:lstStyle/>
        <a:p>
          <a:endParaRPr lang="sv-SE"/>
        </a:p>
      </dgm:t>
    </dgm:pt>
    <dgm:pt modelId="{2DE7C4D5-77F0-4650-94FC-E6101AC888D6}" type="sibTrans" cxnId="{13D136A9-CA85-4CD5-BE14-FF9D799DA4E7}">
      <dgm:prSet/>
      <dgm:spPr/>
      <dgm:t>
        <a:bodyPr/>
        <a:lstStyle/>
        <a:p>
          <a:endParaRPr lang="sv-SE"/>
        </a:p>
      </dgm:t>
    </dgm:pt>
    <dgm:pt modelId="{CD908F5D-E51F-4FF1-8727-CCF22EFE3E1F}">
      <dgm:prSet phldrT="[Text]"/>
      <dgm:spPr/>
      <dgm:t>
        <a:bodyPr/>
        <a:lstStyle/>
        <a:p>
          <a:r>
            <a:rPr lang="sv-SE" dirty="0" smtClean="0"/>
            <a:t>Projektperiod</a:t>
          </a:r>
        </a:p>
        <a:p>
          <a:endParaRPr lang="sv-SE" dirty="0"/>
        </a:p>
      </dgm:t>
    </dgm:pt>
    <dgm:pt modelId="{413B3858-CE0C-4DF7-9F10-206F9578A3F1}" type="parTrans" cxnId="{5EBAFB1C-0E68-48F5-95DF-1190DE0B05F4}">
      <dgm:prSet/>
      <dgm:spPr/>
      <dgm:t>
        <a:bodyPr/>
        <a:lstStyle/>
        <a:p>
          <a:endParaRPr lang="sv-SE"/>
        </a:p>
      </dgm:t>
    </dgm:pt>
    <dgm:pt modelId="{0CAEA1C5-E2E7-4002-990E-5E1A2057E839}" type="sibTrans" cxnId="{5EBAFB1C-0E68-48F5-95DF-1190DE0B05F4}">
      <dgm:prSet/>
      <dgm:spPr/>
      <dgm:t>
        <a:bodyPr/>
        <a:lstStyle/>
        <a:p>
          <a:endParaRPr lang="sv-SE"/>
        </a:p>
      </dgm:t>
    </dgm:pt>
    <dgm:pt modelId="{2A2FC43E-6404-43DF-A854-45B955E459B0}">
      <dgm:prSet phldrT="[Text]"/>
      <dgm:spPr/>
      <dgm:t>
        <a:bodyPr/>
        <a:lstStyle/>
        <a:p>
          <a:r>
            <a:rPr lang="sv-SE" dirty="0" smtClean="0"/>
            <a:t>Tävlingssäsong</a:t>
          </a:r>
          <a:endParaRPr lang="sv-SE" dirty="0"/>
        </a:p>
      </dgm:t>
    </dgm:pt>
    <dgm:pt modelId="{29C292CC-1E90-4102-9F4B-02E6D358E816}" type="parTrans" cxnId="{0D7B0250-2078-4025-8B05-21A8B368475F}">
      <dgm:prSet/>
      <dgm:spPr/>
      <dgm:t>
        <a:bodyPr/>
        <a:lstStyle/>
        <a:p>
          <a:endParaRPr lang="sv-SE"/>
        </a:p>
      </dgm:t>
    </dgm:pt>
    <dgm:pt modelId="{62697DDA-2220-43B0-B3EA-A9C88AD19853}" type="sibTrans" cxnId="{0D7B0250-2078-4025-8B05-21A8B368475F}">
      <dgm:prSet/>
      <dgm:spPr/>
      <dgm:t>
        <a:bodyPr/>
        <a:lstStyle/>
        <a:p>
          <a:endParaRPr lang="sv-SE"/>
        </a:p>
      </dgm:t>
    </dgm:pt>
    <dgm:pt modelId="{C7A52057-0B4C-423A-9DCE-98C191C77E44}">
      <dgm:prSet phldrT="[Text]"/>
      <dgm:spPr/>
      <dgm:t>
        <a:bodyPr/>
        <a:lstStyle/>
        <a:p>
          <a:r>
            <a:rPr lang="sv-SE" dirty="0" smtClean="0"/>
            <a:t>Projektperiod</a:t>
          </a:r>
        </a:p>
      </dgm:t>
    </dgm:pt>
    <dgm:pt modelId="{97DE01E5-D2EA-4BE9-9A49-6D5D764728D9}" type="parTrans" cxnId="{9A516608-095C-4030-861C-208826633EE7}">
      <dgm:prSet/>
      <dgm:spPr/>
      <dgm:t>
        <a:bodyPr/>
        <a:lstStyle/>
        <a:p>
          <a:endParaRPr lang="sv-SE"/>
        </a:p>
      </dgm:t>
    </dgm:pt>
    <dgm:pt modelId="{09F7B0C1-A3CD-427C-A458-BEC3C3FBE383}" type="sibTrans" cxnId="{9A516608-095C-4030-861C-208826633EE7}">
      <dgm:prSet/>
      <dgm:spPr/>
      <dgm:t>
        <a:bodyPr/>
        <a:lstStyle/>
        <a:p>
          <a:endParaRPr lang="sv-SE"/>
        </a:p>
      </dgm:t>
    </dgm:pt>
    <dgm:pt modelId="{B14099F9-AAC3-4F96-9723-FCB77B72F1F2}">
      <dgm:prSet phldrT="[Text]"/>
      <dgm:spPr/>
      <dgm:t>
        <a:bodyPr/>
        <a:lstStyle/>
        <a:p>
          <a:r>
            <a:rPr lang="sv-SE" dirty="0" smtClean="0"/>
            <a:t>Utvärderingsperiod	</a:t>
          </a:r>
          <a:endParaRPr lang="sv-SE" dirty="0"/>
        </a:p>
      </dgm:t>
    </dgm:pt>
    <dgm:pt modelId="{1D567FEE-5F7B-493B-8003-A5399E029814}" type="parTrans" cxnId="{A3ACB713-437D-4E60-BC70-F44A659C8326}">
      <dgm:prSet/>
      <dgm:spPr/>
      <dgm:t>
        <a:bodyPr/>
        <a:lstStyle/>
        <a:p>
          <a:endParaRPr lang="sv-SE"/>
        </a:p>
      </dgm:t>
    </dgm:pt>
    <dgm:pt modelId="{64983ACC-F790-44EC-BA33-4F7CD9CBADED}" type="sibTrans" cxnId="{A3ACB713-437D-4E60-BC70-F44A659C8326}">
      <dgm:prSet/>
      <dgm:spPr/>
      <dgm:t>
        <a:bodyPr/>
        <a:lstStyle/>
        <a:p>
          <a:endParaRPr lang="sv-SE"/>
        </a:p>
      </dgm:t>
    </dgm:pt>
    <dgm:pt modelId="{F967F55B-45BD-4499-86AE-0CD04526FBD8}" type="pres">
      <dgm:prSet presAssocID="{3063A59D-E649-48A1-8C2C-79170615465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481BCA26-E681-4629-9FA4-C6B795F7153B}" type="pres">
      <dgm:prSet presAssocID="{5A40EF5B-6E0C-4C9F-9477-344D1D8668F2}" presName="dummy" presStyleCnt="0"/>
      <dgm:spPr/>
    </dgm:pt>
    <dgm:pt modelId="{E8CD33BF-FE82-40C6-A4A1-2EC0A6E289AC}" type="pres">
      <dgm:prSet presAssocID="{5A40EF5B-6E0C-4C9F-9477-344D1D8668F2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C0C4E659-21F9-4CC5-BAD9-E1346341D4A7}" type="pres">
      <dgm:prSet presAssocID="{2DE7C4D5-77F0-4650-94FC-E6101AC888D6}" presName="sibTrans" presStyleLbl="node1" presStyleIdx="0" presStyleCnt="5"/>
      <dgm:spPr/>
      <dgm:t>
        <a:bodyPr/>
        <a:lstStyle/>
        <a:p>
          <a:endParaRPr lang="sv-SE"/>
        </a:p>
      </dgm:t>
    </dgm:pt>
    <dgm:pt modelId="{0B9844CC-9A26-48D3-AD77-D50B79367D32}" type="pres">
      <dgm:prSet presAssocID="{CD908F5D-E51F-4FF1-8727-CCF22EFE3E1F}" presName="dummy" presStyleCnt="0"/>
      <dgm:spPr/>
    </dgm:pt>
    <dgm:pt modelId="{F663C372-F6D1-4175-8D58-7ACE60B02803}" type="pres">
      <dgm:prSet presAssocID="{CD908F5D-E51F-4FF1-8727-CCF22EFE3E1F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47CC7BA9-A213-4545-982B-FE50ED1E52A2}" type="pres">
      <dgm:prSet presAssocID="{0CAEA1C5-E2E7-4002-990E-5E1A2057E839}" presName="sibTrans" presStyleLbl="node1" presStyleIdx="1" presStyleCnt="5"/>
      <dgm:spPr/>
      <dgm:t>
        <a:bodyPr/>
        <a:lstStyle/>
        <a:p>
          <a:endParaRPr lang="sv-SE"/>
        </a:p>
      </dgm:t>
    </dgm:pt>
    <dgm:pt modelId="{A129EC9A-0FC1-4E72-B206-6252F8E653CB}" type="pres">
      <dgm:prSet presAssocID="{2A2FC43E-6404-43DF-A854-45B955E459B0}" presName="dummy" presStyleCnt="0"/>
      <dgm:spPr/>
    </dgm:pt>
    <dgm:pt modelId="{030A0391-4832-4416-99F4-CBEC74DA6FA5}" type="pres">
      <dgm:prSet presAssocID="{2A2FC43E-6404-43DF-A854-45B955E459B0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D3DE2E69-242D-4B47-A8FA-72722EF8367B}" type="pres">
      <dgm:prSet presAssocID="{62697DDA-2220-43B0-B3EA-A9C88AD19853}" presName="sibTrans" presStyleLbl="node1" presStyleIdx="2" presStyleCnt="5"/>
      <dgm:spPr/>
      <dgm:t>
        <a:bodyPr/>
        <a:lstStyle/>
        <a:p>
          <a:endParaRPr lang="sv-SE"/>
        </a:p>
      </dgm:t>
    </dgm:pt>
    <dgm:pt modelId="{1BFF77C1-C436-40B3-ADAA-42A4C5A45324}" type="pres">
      <dgm:prSet presAssocID="{C7A52057-0B4C-423A-9DCE-98C191C77E44}" presName="dummy" presStyleCnt="0"/>
      <dgm:spPr/>
    </dgm:pt>
    <dgm:pt modelId="{6161C54B-6BAD-44AD-B2CF-9D77E0FC93B0}" type="pres">
      <dgm:prSet presAssocID="{C7A52057-0B4C-423A-9DCE-98C191C77E44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7BDB13B4-5A2A-4D2B-8359-82913F5AE740}" type="pres">
      <dgm:prSet presAssocID="{09F7B0C1-A3CD-427C-A458-BEC3C3FBE383}" presName="sibTrans" presStyleLbl="node1" presStyleIdx="3" presStyleCnt="5"/>
      <dgm:spPr/>
      <dgm:t>
        <a:bodyPr/>
        <a:lstStyle/>
        <a:p>
          <a:endParaRPr lang="sv-SE"/>
        </a:p>
      </dgm:t>
    </dgm:pt>
    <dgm:pt modelId="{D9A6FAAC-F278-486C-870E-529D380AA620}" type="pres">
      <dgm:prSet presAssocID="{B14099F9-AAC3-4F96-9723-FCB77B72F1F2}" presName="dummy" presStyleCnt="0"/>
      <dgm:spPr/>
    </dgm:pt>
    <dgm:pt modelId="{A7127317-808E-4218-9F9F-59E8D250153A}" type="pres">
      <dgm:prSet presAssocID="{B14099F9-AAC3-4F96-9723-FCB77B72F1F2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C286AC86-83B9-48D6-A62F-735D2D5C394B}" type="pres">
      <dgm:prSet presAssocID="{64983ACC-F790-44EC-BA33-4F7CD9CBADED}" presName="sibTrans" presStyleLbl="node1" presStyleIdx="4" presStyleCnt="5"/>
      <dgm:spPr/>
      <dgm:t>
        <a:bodyPr/>
        <a:lstStyle/>
        <a:p>
          <a:endParaRPr lang="sv-SE"/>
        </a:p>
      </dgm:t>
    </dgm:pt>
  </dgm:ptLst>
  <dgm:cxnLst>
    <dgm:cxn modelId="{CC99058A-E002-4A34-A1F0-7A3D740AFBF4}" type="presOf" srcId="{3063A59D-E649-48A1-8C2C-79170615465A}" destId="{F967F55B-45BD-4499-86AE-0CD04526FBD8}" srcOrd="0" destOrd="0" presId="urn:microsoft.com/office/officeart/2005/8/layout/cycle1"/>
    <dgm:cxn modelId="{D2F928AD-AD83-43D2-9C5A-92DDA2D2BAD3}" type="presOf" srcId="{CD908F5D-E51F-4FF1-8727-CCF22EFE3E1F}" destId="{F663C372-F6D1-4175-8D58-7ACE60B02803}" srcOrd="0" destOrd="0" presId="urn:microsoft.com/office/officeart/2005/8/layout/cycle1"/>
    <dgm:cxn modelId="{C038506E-F501-4DDB-BDA1-3CBAB3B445F4}" type="presOf" srcId="{B14099F9-AAC3-4F96-9723-FCB77B72F1F2}" destId="{A7127317-808E-4218-9F9F-59E8D250153A}" srcOrd="0" destOrd="0" presId="urn:microsoft.com/office/officeart/2005/8/layout/cycle1"/>
    <dgm:cxn modelId="{13D136A9-CA85-4CD5-BE14-FF9D799DA4E7}" srcId="{3063A59D-E649-48A1-8C2C-79170615465A}" destId="{5A40EF5B-6E0C-4C9F-9477-344D1D8668F2}" srcOrd="0" destOrd="0" parTransId="{85D64F9E-472A-4E27-B351-98F81C420AD4}" sibTransId="{2DE7C4D5-77F0-4650-94FC-E6101AC888D6}"/>
    <dgm:cxn modelId="{9A516608-095C-4030-861C-208826633EE7}" srcId="{3063A59D-E649-48A1-8C2C-79170615465A}" destId="{C7A52057-0B4C-423A-9DCE-98C191C77E44}" srcOrd="3" destOrd="0" parTransId="{97DE01E5-D2EA-4BE9-9A49-6D5D764728D9}" sibTransId="{09F7B0C1-A3CD-427C-A458-BEC3C3FBE383}"/>
    <dgm:cxn modelId="{8C72A642-44C7-4B66-B9CA-72A1923FF01C}" type="presOf" srcId="{5A40EF5B-6E0C-4C9F-9477-344D1D8668F2}" destId="{E8CD33BF-FE82-40C6-A4A1-2EC0A6E289AC}" srcOrd="0" destOrd="0" presId="urn:microsoft.com/office/officeart/2005/8/layout/cycle1"/>
    <dgm:cxn modelId="{10608A50-C1CE-4048-9F55-1D9B5E0BE7E6}" type="presOf" srcId="{62697DDA-2220-43B0-B3EA-A9C88AD19853}" destId="{D3DE2E69-242D-4B47-A8FA-72722EF8367B}" srcOrd="0" destOrd="0" presId="urn:microsoft.com/office/officeart/2005/8/layout/cycle1"/>
    <dgm:cxn modelId="{D90879F4-6B62-49A6-BCF3-593E1F94BC68}" type="presOf" srcId="{C7A52057-0B4C-423A-9DCE-98C191C77E44}" destId="{6161C54B-6BAD-44AD-B2CF-9D77E0FC93B0}" srcOrd="0" destOrd="0" presId="urn:microsoft.com/office/officeart/2005/8/layout/cycle1"/>
    <dgm:cxn modelId="{0AAAF122-F9A0-4204-AE45-A2F34435691D}" type="presOf" srcId="{0CAEA1C5-E2E7-4002-990E-5E1A2057E839}" destId="{47CC7BA9-A213-4545-982B-FE50ED1E52A2}" srcOrd="0" destOrd="0" presId="urn:microsoft.com/office/officeart/2005/8/layout/cycle1"/>
    <dgm:cxn modelId="{648BBD82-F469-4484-A5F3-42167F8FC2B5}" type="presOf" srcId="{2DE7C4D5-77F0-4650-94FC-E6101AC888D6}" destId="{C0C4E659-21F9-4CC5-BAD9-E1346341D4A7}" srcOrd="0" destOrd="0" presId="urn:microsoft.com/office/officeart/2005/8/layout/cycle1"/>
    <dgm:cxn modelId="{D0813E5D-CEDD-47EF-8F96-F3DA163AF85F}" type="presOf" srcId="{09F7B0C1-A3CD-427C-A458-BEC3C3FBE383}" destId="{7BDB13B4-5A2A-4D2B-8359-82913F5AE740}" srcOrd="0" destOrd="0" presId="urn:microsoft.com/office/officeart/2005/8/layout/cycle1"/>
    <dgm:cxn modelId="{A3ACB713-437D-4E60-BC70-F44A659C8326}" srcId="{3063A59D-E649-48A1-8C2C-79170615465A}" destId="{B14099F9-AAC3-4F96-9723-FCB77B72F1F2}" srcOrd="4" destOrd="0" parTransId="{1D567FEE-5F7B-493B-8003-A5399E029814}" sibTransId="{64983ACC-F790-44EC-BA33-4F7CD9CBADED}"/>
    <dgm:cxn modelId="{0D7B0250-2078-4025-8B05-21A8B368475F}" srcId="{3063A59D-E649-48A1-8C2C-79170615465A}" destId="{2A2FC43E-6404-43DF-A854-45B955E459B0}" srcOrd="2" destOrd="0" parTransId="{29C292CC-1E90-4102-9F4B-02E6D358E816}" sibTransId="{62697DDA-2220-43B0-B3EA-A9C88AD19853}"/>
    <dgm:cxn modelId="{5EBAFB1C-0E68-48F5-95DF-1190DE0B05F4}" srcId="{3063A59D-E649-48A1-8C2C-79170615465A}" destId="{CD908F5D-E51F-4FF1-8727-CCF22EFE3E1F}" srcOrd="1" destOrd="0" parTransId="{413B3858-CE0C-4DF7-9F10-206F9578A3F1}" sibTransId="{0CAEA1C5-E2E7-4002-990E-5E1A2057E839}"/>
    <dgm:cxn modelId="{5CA7B21C-4CA6-4104-AE6B-F893F6E465E4}" type="presOf" srcId="{64983ACC-F790-44EC-BA33-4F7CD9CBADED}" destId="{C286AC86-83B9-48D6-A62F-735D2D5C394B}" srcOrd="0" destOrd="0" presId="urn:microsoft.com/office/officeart/2005/8/layout/cycle1"/>
    <dgm:cxn modelId="{2B3BF11D-05E2-4350-8D4A-C7EC3A931A52}" type="presOf" srcId="{2A2FC43E-6404-43DF-A854-45B955E459B0}" destId="{030A0391-4832-4416-99F4-CBEC74DA6FA5}" srcOrd="0" destOrd="0" presId="urn:microsoft.com/office/officeart/2005/8/layout/cycle1"/>
    <dgm:cxn modelId="{2B765B94-4148-4593-A33E-C2622054F999}" type="presParOf" srcId="{F967F55B-45BD-4499-86AE-0CD04526FBD8}" destId="{481BCA26-E681-4629-9FA4-C6B795F7153B}" srcOrd="0" destOrd="0" presId="urn:microsoft.com/office/officeart/2005/8/layout/cycle1"/>
    <dgm:cxn modelId="{048C2689-75FB-45B3-8C1D-FCD9979FDE40}" type="presParOf" srcId="{F967F55B-45BD-4499-86AE-0CD04526FBD8}" destId="{E8CD33BF-FE82-40C6-A4A1-2EC0A6E289AC}" srcOrd="1" destOrd="0" presId="urn:microsoft.com/office/officeart/2005/8/layout/cycle1"/>
    <dgm:cxn modelId="{AE820131-D036-456D-ADF5-125EA8F217E3}" type="presParOf" srcId="{F967F55B-45BD-4499-86AE-0CD04526FBD8}" destId="{C0C4E659-21F9-4CC5-BAD9-E1346341D4A7}" srcOrd="2" destOrd="0" presId="urn:microsoft.com/office/officeart/2005/8/layout/cycle1"/>
    <dgm:cxn modelId="{5405CC49-5BC9-4370-8298-A0941D801EF6}" type="presParOf" srcId="{F967F55B-45BD-4499-86AE-0CD04526FBD8}" destId="{0B9844CC-9A26-48D3-AD77-D50B79367D32}" srcOrd="3" destOrd="0" presId="urn:microsoft.com/office/officeart/2005/8/layout/cycle1"/>
    <dgm:cxn modelId="{E5FD490C-28F7-4292-B044-2A0CB479711D}" type="presParOf" srcId="{F967F55B-45BD-4499-86AE-0CD04526FBD8}" destId="{F663C372-F6D1-4175-8D58-7ACE60B02803}" srcOrd="4" destOrd="0" presId="urn:microsoft.com/office/officeart/2005/8/layout/cycle1"/>
    <dgm:cxn modelId="{A30112F0-C955-488B-B9FA-AB38097FEA1D}" type="presParOf" srcId="{F967F55B-45BD-4499-86AE-0CD04526FBD8}" destId="{47CC7BA9-A213-4545-982B-FE50ED1E52A2}" srcOrd="5" destOrd="0" presId="urn:microsoft.com/office/officeart/2005/8/layout/cycle1"/>
    <dgm:cxn modelId="{F51104D5-A197-4398-BE89-67998BCC4346}" type="presParOf" srcId="{F967F55B-45BD-4499-86AE-0CD04526FBD8}" destId="{A129EC9A-0FC1-4E72-B206-6252F8E653CB}" srcOrd="6" destOrd="0" presId="urn:microsoft.com/office/officeart/2005/8/layout/cycle1"/>
    <dgm:cxn modelId="{21AE167F-F440-4E94-AD9A-EBBF0361BA23}" type="presParOf" srcId="{F967F55B-45BD-4499-86AE-0CD04526FBD8}" destId="{030A0391-4832-4416-99F4-CBEC74DA6FA5}" srcOrd="7" destOrd="0" presId="urn:microsoft.com/office/officeart/2005/8/layout/cycle1"/>
    <dgm:cxn modelId="{7BC7E8CF-5152-4A90-BB50-0718FAA55FB9}" type="presParOf" srcId="{F967F55B-45BD-4499-86AE-0CD04526FBD8}" destId="{D3DE2E69-242D-4B47-A8FA-72722EF8367B}" srcOrd="8" destOrd="0" presId="urn:microsoft.com/office/officeart/2005/8/layout/cycle1"/>
    <dgm:cxn modelId="{BF58BB6B-BD0C-4832-947D-2C0CFF544A68}" type="presParOf" srcId="{F967F55B-45BD-4499-86AE-0CD04526FBD8}" destId="{1BFF77C1-C436-40B3-ADAA-42A4C5A45324}" srcOrd="9" destOrd="0" presId="urn:microsoft.com/office/officeart/2005/8/layout/cycle1"/>
    <dgm:cxn modelId="{71965B20-EE09-4C9C-AC4F-74CB3C1C8C86}" type="presParOf" srcId="{F967F55B-45BD-4499-86AE-0CD04526FBD8}" destId="{6161C54B-6BAD-44AD-B2CF-9D77E0FC93B0}" srcOrd="10" destOrd="0" presId="urn:microsoft.com/office/officeart/2005/8/layout/cycle1"/>
    <dgm:cxn modelId="{5442F203-36F6-418C-A16E-E70DC002D380}" type="presParOf" srcId="{F967F55B-45BD-4499-86AE-0CD04526FBD8}" destId="{7BDB13B4-5A2A-4D2B-8359-82913F5AE740}" srcOrd="11" destOrd="0" presId="urn:microsoft.com/office/officeart/2005/8/layout/cycle1"/>
    <dgm:cxn modelId="{36FE4E2A-6C65-48B4-9610-CEC2827BD627}" type="presParOf" srcId="{F967F55B-45BD-4499-86AE-0CD04526FBD8}" destId="{D9A6FAAC-F278-486C-870E-529D380AA620}" srcOrd="12" destOrd="0" presId="urn:microsoft.com/office/officeart/2005/8/layout/cycle1"/>
    <dgm:cxn modelId="{BF8A4238-7ED8-47DE-85D2-06918FEEC36D}" type="presParOf" srcId="{F967F55B-45BD-4499-86AE-0CD04526FBD8}" destId="{A7127317-808E-4218-9F9F-59E8D250153A}" srcOrd="13" destOrd="0" presId="urn:microsoft.com/office/officeart/2005/8/layout/cycle1"/>
    <dgm:cxn modelId="{49462D83-506B-4155-BFF5-44AF1648E102}" type="presParOf" srcId="{F967F55B-45BD-4499-86AE-0CD04526FBD8}" destId="{C286AC86-83B9-48D6-A62F-735D2D5C394B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63A59D-E649-48A1-8C2C-79170615465A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5A40EF5B-6E0C-4C9F-9477-344D1D8668F2}">
      <dgm:prSet phldrT="[Text]"/>
      <dgm:spPr/>
      <dgm:t>
        <a:bodyPr/>
        <a:lstStyle/>
        <a:p>
          <a:r>
            <a:rPr lang="sv-SE" dirty="0" smtClean="0"/>
            <a:t>Planeringsperiod</a:t>
          </a:r>
        </a:p>
        <a:p>
          <a:r>
            <a:rPr lang="sv-SE" dirty="0" smtClean="0"/>
            <a:t>-RIK grundkurs</a:t>
          </a:r>
        </a:p>
        <a:p>
          <a:r>
            <a:rPr lang="sv-SE" dirty="0" smtClean="0"/>
            <a:t>-Färdigställa Policy</a:t>
          </a:r>
        </a:p>
        <a:p>
          <a:r>
            <a:rPr lang="sv-SE" dirty="0" smtClean="0"/>
            <a:t>-Utbildningar 2017</a:t>
          </a:r>
          <a:endParaRPr lang="sv-SE" dirty="0"/>
        </a:p>
      </dgm:t>
    </dgm:pt>
    <dgm:pt modelId="{85D64F9E-472A-4E27-B351-98F81C420AD4}" type="parTrans" cxnId="{13D136A9-CA85-4CD5-BE14-FF9D799DA4E7}">
      <dgm:prSet/>
      <dgm:spPr/>
      <dgm:t>
        <a:bodyPr/>
        <a:lstStyle/>
        <a:p>
          <a:endParaRPr lang="sv-SE"/>
        </a:p>
      </dgm:t>
    </dgm:pt>
    <dgm:pt modelId="{2DE7C4D5-77F0-4650-94FC-E6101AC888D6}" type="sibTrans" cxnId="{13D136A9-CA85-4CD5-BE14-FF9D799DA4E7}">
      <dgm:prSet/>
      <dgm:spPr/>
      <dgm:t>
        <a:bodyPr/>
        <a:lstStyle/>
        <a:p>
          <a:endParaRPr lang="sv-SE"/>
        </a:p>
      </dgm:t>
    </dgm:pt>
    <dgm:pt modelId="{CD908F5D-E51F-4FF1-8727-CCF22EFE3E1F}">
      <dgm:prSet phldrT="[Text]"/>
      <dgm:spPr/>
      <dgm:t>
        <a:bodyPr/>
        <a:lstStyle/>
        <a:p>
          <a:r>
            <a:rPr lang="sv-SE" dirty="0" smtClean="0"/>
            <a:t>-Genomföra RIK grundkurs</a:t>
          </a:r>
        </a:p>
        <a:p>
          <a:r>
            <a:rPr lang="sv-SE" dirty="0" smtClean="0"/>
            <a:t>-Tränar o domarkurs</a:t>
          </a:r>
        </a:p>
        <a:p>
          <a:r>
            <a:rPr lang="sv-SE" dirty="0" smtClean="0"/>
            <a:t>-Policyutbildning</a:t>
          </a:r>
        </a:p>
        <a:p>
          <a:endParaRPr lang="sv-SE" dirty="0"/>
        </a:p>
      </dgm:t>
    </dgm:pt>
    <dgm:pt modelId="{413B3858-CE0C-4DF7-9F10-206F9578A3F1}" type="parTrans" cxnId="{5EBAFB1C-0E68-48F5-95DF-1190DE0B05F4}">
      <dgm:prSet/>
      <dgm:spPr/>
      <dgm:t>
        <a:bodyPr/>
        <a:lstStyle/>
        <a:p>
          <a:endParaRPr lang="sv-SE"/>
        </a:p>
      </dgm:t>
    </dgm:pt>
    <dgm:pt modelId="{0CAEA1C5-E2E7-4002-990E-5E1A2057E839}" type="sibTrans" cxnId="{5EBAFB1C-0E68-48F5-95DF-1190DE0B05F4}">
      <dgm:prSet/>
      <dgm:spPr/>
      <dgm:t>
        <a:bodyPr/>
        <a:lstStyle/>
        <a:p>
          <a:endParaRPr lang="sv-SE"/>
        </a:p>
      </dgm:t>
    </dgm:pt>
    <dgm:pt modelId="{2A2FC43E-6404-43DF-A854-45B955E459B0}">
      <dgm:prSet phldrT="[Text]"/>
      <dgm:spPr/>
      <dgm:t>
        <a:bodyPr/>
        <a:lstStyle/>
        <a:p>
          <a:r>
            <a:rPr lang="sv-SE" dirty="0" smtClean="0"/>
            <a:t>Tävlingssäsong</a:t>
          </a:r>
        </a:p>
        <a:p>
          <a:endParaRPr lang="sv-SE" dirty="0"/>
        </a:p>
      </dgm:t>
    </dgm:pt>
    <dgm:pt modelId="{29C292CC-1E90-4102-9F4B-02E6D358E816}" type="parTrans" cxnId="{0D7B0250-2078-4025-8B05-21A8B368475F}">
      <dgm:prSet/>
      <dgm:spPr/>
      <dgm:t>
        <a:bodyPr/>
        <a:lstStyle/>
        <a:p>
          <a:endParaRPr lang="sv-SE"/>
        </a:p>
      </dgm:t>
    </dgm:pt>
    <dgm:pt modelId="{62697DDA-2220-43B0-B3EA-A9C88AD19853}" type="sibTrans" cxnId="{0D7B0250-2078-4025-8B05-21A8B368475F}">
      <dgm:prSet/>
      <dgm:spPr/>
      <dgm:t>
        <a:bodyPr/>
        <a:lstStyle/>
        <a:p>
          <a:endParaRPr lang="sv-SE"/>
        </a:p>
      </dgm:t>
    </dgm:pt>
    <dgm:pt modelId="{C7A52057-0B4C-423A-9DCE-98C191C77E44}">
      <dgm:prSet phldrT="[Text]"/>
      <dgm:spPr/>
      <dgm:t>
        <a:bodyPr/>
        <a:lstStyle/>
        <a:p>
          <a:r>
            <a:rPr lang="sv-SE" dirty="0" smtClean="0"/>
            <a:t>- Utvecklingsprojekt</a:t>
          </a:r>
        </a:p>
      </dgm:t>
    </dgm:pt>
    <dgm:pt modelId="{97DE01E5-D2EA-4BE9-9A49-6D5D764728D9}" type="parTrans" cxnId="{9A516608-095C-4030-861C-208826633EE7}">
      <dgm:prSet/>
      <dgm:spPr/>
      <dgm:t>
        <a:bodyPr/>
        <a:lstStyle/>
        <a:p>
          <a:endParaRPr lang="sv-SE"/>
        </a:p>
      </dgm:t>
    </dgm:pt>
    <dgm:pt modelId="{09F7B0C1-A3CD-427C-A458-BEC3C3FBE383}" type="sibTrans" cxnId="{9A516608-095C-4030-861C-208826633EE7}">
      <dgm:prSet/>
      <dgm:spPr/>
      <dgm:t>
        <a:bodyPr/>
        <a:lstStyle/>
        <a:p>
          <a:endParaRPr lang="sv-SE"/>
        </a:p>
      </dgm:t>
    </dgm:pt>
    <dgm:pt modelId="{B14099F9-AAC3-4F96-9723-FCB77B72F1F2}">
      <dgm:prSet phldrT="[Text]"/>
      <dgm:spPr/>
      <dgm:t>
        <a:bodyPr/>
        <a:lstStyle/>
        <a:p>
          <a:r>
            <a:rPr lang="sv-SE" dirty="0" smtClean="0"/>
            <a:t>Utvärderingsperiod</a:t>
          </a:r>
        </a:p>
        <a:p>
          <a:r>
            <a:rPr lang="sv-SE" dirty="0" smtClean="0"/>
            <a:t>-Dialog</a:t>
          </a:r>
        </a:p>
        <a:p>
          <a:r>
            <a:rPr lang="sv-SE" dirty="0" smtClean="0"/>
            <a:t>-Samverkan</a:t>
          </a:r>
        </a:p>
        <a:p>
          <a:r>
            <a:rPr lang="sv-SE" dirty="0" smtClean="0"/>
            <a:t>	</a:t>
          </a:r>
          <a:endParaRPr lang="sv-SE" dirty="0"/>
        </a:p>
      </dgm:t>
    </dgm:pt>
    <dgm:pt modelId="{1D567FEE-5F7B-493B-8003-A5399E029814}" type="parTrans" cxnId="{A3ACB713-437D-4E60-BC70-F44A659C8326}">
      <dgm:prSet/>
      <dgm:spPr/>
      <dgm:t>
        <a:bodyPr/>
        <a:lstStyle/>
        <a:p>
          <a:endParaRPr lang="sv-SE"/>
        </a:p>
      </dgm:t>
    </dgm:pt>
    <dgm:pt modelId="{64983ACC-F790-44EC-BA33-4F7CD9CBADED}" type="sibTrans" cxnId="{A3ACB713-437D-4E60-BC70-F44A659C8326}">
      <dgm:prSet/>
      <dgm:spPr/>
      <dgm:t>
        <a:bodyPr/>
        <a:lstStyle/>
        <a:p>
          <a:endParaRPr lang="sv-SE"/>
        </a:p>
      </dgm:t>
    </dgm:pt>
    <dgm:pt modelId="{F967F55B-45BD-4499-86AE-0CD04526FBD8}" type="pres">
      <dgm:prSet presAssocID="{3063A59D-E649-48A1-8C2C-79170615465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481BCA26-E681-4629-9FA4-C6B795F7153B}" type="pres">
      <dgm:prSet presAssocID="{5A40EF5B-6E0C-4C9F-9477-344D1D8668F2}" presName="dummy" presStyleCnt="0"/>
      <dgm:spPr/>
    </dgm:pt>
    <dgm:pt modelId="{E8CD33BF-FE82-40C6-A4A1-2EC0A6E289AC}" type="pres">
      <dgm:prSet presAssocID="{5A40EF5B-6E0C-4C9F-9477-344D1D8668F2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C0C4E659-21F9-4CC5-BAD9-E1346341D4A7}" type="pres">
      <dgm:prSet presAssocID="{2DE7C4D5-77F0-4650-94FC-E6101AC888D6}" presName="sibTrans" presStyleLbl="node1" presStyleIdx="0" presStyleCnt="5"/>
      <dgm:spPr/>
      <dgm:t>
        <a:bodyPr/>
        <a:lstStyle/>
        <a:p>
          <a:endParaRPr lang="sv-SE"/>
        </a:p>
      </dgm:t>
    </dgm:pt>
    <dgm:pt modelId="{0B9844CC-9A26-48D3-AD77-D50B79367D32}" type="pres">
      <dgm:prSet presAssocID="{CD908F5D-E51F-4FF1-8727-CCF22EFE3E1F}" presName="dummy" presStyleCnt="0"/>
      <dgm:spPr/>
    </dgm:pt>
    <dgm:pt modelId="{F663C372-F6D1-4175-8D58-7ACE60B02803}" type="pres">
      <dgm:prSet presAssocID="{CD908F5D-E51F-4FF1-8727-CCF22EFE3E1F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47CC7BA9-A213-4545-982B-FE50ED1E52A2}" type="pres">
      <dgm:prSet presAssocID="{0CAEA1C5-E2E7-4002-990E-5E1A2057E839}" presName="sibTrans" presStyleLbl="node1" presStyleIdx="1" presStyleCnt="5"/>
      <dgm:spPr/>
      <dgm:t>
        <a:bodyPr/>
        <a:lstStyle/>
        <a:p>
          <a:endParaRPr lang="sv-SE"/>
        </a:p>
      </dgm:t>
    </dgm:pt>
    <dgm:pt modelId="{A129EC9A-0FC1-4E72-B206-6252F8E653CB}" type="pres">
      <dgm:prSet presAssocID="{2A2FC43E-6404-43DF-A854-45B955E459B0}" presName="dummy" presStyleCnt="0"/>
      <dgm:spPr/>
    </dgm:pt>
    <dgm:pt modelId="{030A0391-4832-4416-99F4-CBEC74DA6FA5}" type="pres">
      <dgm:prSet presAssocID="{2A2FC43E-6404-43DF-A854-45B955E459B0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D3DE2E69-242D-4B47-A8FA-72722EF8367B}" type="pres">
      <dgm:prSet presAssocID="{62697DDA-2220-43B0-B3EA-A9C88AD19853}" presName="sibTrans" presStyleLbl="node1" presStyleIdx="2" presStyleCnt="5"/>
      <dgm:spPr/>
      <dgm:t>
        <a:bodyPr/>
        <a:lstStyle/>
        <a:p>
          <a:endParaRPr lang="sv-SE"/>
        </a:p>
      </dgm:t>
    </dgm:pt>
    <dgm:pt modelId="{1BFF77C1-C436-40B3-ADAA-42A4C5A45324}" type="pres">
      <dgm:prSet presAssocID="{C7A52057-0B4C-423A-9DCE-98C191C77E44}" presName="dummy" presStyleCnt="0"/>
      <dgm:spPr/>
    </dgm:pt>
    <dgm:pt modelId="{6161C54B-6BAD-44AD-B2CF-9D77E0FC93B0}" type="pres">
      <dgm:prSet presAssocID="{C7A52057-0B4C-423A-9DCE-98C191C77E44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7BDB13B4-5A2A-4D2B-8359-82913F5AE740}" type="pres">
      <dgm:prSet presAssocID="{09F7B0C1-A3CD-427C-A458-BEC3C3FBE383}" presName="sibTrans" presStyleLbl="node1" presStyleIdx="3" presStyleCnt="5"/>
      <dgm:spPr/>
      <dgm:t>
        <a:bodyPr/>
        <a:lstStyle/>
        <a:p>
          <a:endParaRPr lang="sv-SE"/>
        </a:p>
      </dgm:t>
    </dgm:pt>
    <dgm:pt modelId="{D9A6FAAC-F278-486C-870E-529D380AA620}" type="pres">
      <dgm:prSet presAssocID="{B14099F9-AAC3-4F96-9723-FCB77B72F1F2}" presName="dummy" presStyleCnt="0"/>
      <dgm:spPr/>
    </dgm:pt>
    <dgm:pt modelId="{A7127317-808E-4218-9F9F-59E8D250153A}" type="pres">
      <dgm:prSet presAssocID="{B14099F9-AAC3-4F96-9723-FCB77B72F1F2}" presName="node" presStyleLbl="revTx" presStyleIdx="4" presStyleCnt="5" custScaleY="67293" custRadScaleRad="102050" custRadScaleInc="-1973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C286AC86-83B9-48D6-A62F-735D2D5C394B}" type="pres">
      <dgm:prSet presAssocID="{64983ACC-F790-44EC-BA33-4F7CD9CBADED}" presName="sibTrans" presStyleLbl="node1" presStyleIdx="4" presStyleCnt="5"/>
      <dgm:spPr/>
      <dgm:t>
        <a:bodyPr/>
        <a:lstStyle/>
        <a:p>
          <a:endParaRPr lang="sv-SE"/>
        </a:p>
      </dgm:t>
    </dgm:pt>
  </dgm:ptLst>
  <dgm:cxnLst>
    <dgm:cxn modelId="{13D136A9-CA85-4CD5-BE14-FF9D799DA4E7}" srcId="{3063A59D-E649-48A1-8C2C-79170615465A}" destId="{5A40EF5B-6E0C-4C9F-9477-344D1D8668F2}" srcOrd="0" destOrd="0" parTransId="{85D64F9E-472A-4E27-B351-98F81C420AD4}" sibTransId="{2DE7C4D5-77F0-4650-94FC-E6101AC888D6}"/>
    <dgm:cxn modelId="{979D1C2F-7F31-4B05-949C-00FBBF57D02C}" type="presOf" srcId="{5A40EF5B-6E0C-4C9F-9477-344D1D8668F2}" destId="{E8CD33BF-FE82-40C6-A4A1-2EC0A6E289AC}" srcOrd="0" destOrd="0" presId="urn:microsoft.com/office/officeart/2005/8/layout/cycle1"/>
    <dgm:cxn modelId="{728E102D-9B81-4F62-A567-B9A4764BDD92}" type="presOf" srcId="{C7A52057-0B4C-423A-9DCE-98C191C77E44}" destId="{6161C54B-6BAD-44AD-B2CF-9D77E0FC93B0}" srcOrd="0" destOrd="0" presId="urn:microsoft.com/office/officeart/2005/8/layout/cycle1"/>
    <dgm:cxn modelId="{A3ACB713-437D-4E60-BC70-F44A659C8326}" srcId="{3063A59D-E649-48A1-8C2C-79170615465A}" destId="{B14099F9-AAC3-4F96-9723-FCB77B72F1F2}" srcOrd="4" destOrd="0" parTransId="{1D567FEE-5F7B-493B-8003-A5399E029814}" sibTransId="{64983ACC-F790-44EC-BA33-4F7CD9CBADED}"/>
    <dgm:cxn modelId="{5EBAFB1C-0E68-48F5-95DF-1190DE0B05F4}" srcId="{3063A59D-E649-48A1-8C2C-79170615465A}" destId="{CD908F5D-E51F-4FF1-8727-CCF22EFE3E1F}" srcOrd="1" destOrd="0" parTransId="{413B3858-CE0C-4DF7-9F10-206F9578A3F1}" sibTransId="{0CAEA1C5-E2E7-4002-990E-5E1A2057E839}"/>
    <dgm:cxn modelId="{F7FED703-2B29-46AA-848C-C5B369376266}" type="presOf" srcId="{3063A59D-E649-48A1-8C2C-79170615465A}" destId="{F967F55B-45BD-4499-86AE-0CD04526FBD8}" srcOrd="0" destOrd="0" presId="urn:microsoft.com/office/officeart/2005/8/layout/cycle1"/>
    <dgm:cxn modelId="{0D7B0250-2078-4025-8B05-21A8B368475F}" srcId="{3063A59D-E649-48A1-8C2C-79170615465A}" destId="{2A2FC43E-6404-43DF-A854-45B955E459B0}" srcOrd="2" destOrd="0" parTransId="{29C292CC-1E90-4102-9F4B-02E6D358E816}" sibTransId="{62697DDA-2220-43B0-B3EA-A9C88AD19853}"/>
    <dgm:cxn modelId="{9A516608-095C-4030-861C-208826633EE7}" srcId="{3063A59D-E649-48A1-8C2C-79170615465A}" destId="{C7A52057-0B4C-423A-9DCE-98C191C77E44}" srcOrd="3" destOrd="0" parTransId="{97DE01E5-D2EA-4BE9-9A49-6D5D764728D9}" sibTransId="{09F7B0C1-A3CD-427C-A458-BEC3C3FBE383}"/>
    <dgm:cxn modelId="{AC4D8F61-6356-4200-8E39-9EA95793C28F}" type="presOf" srcId="{2A2FC43E-6404-43DF-A854-45B955E459B0}" destId="{030A0391-4832-4416-99F4-CBEC74DA6FA5}" srcOrd="0" destOrd="0" presId="urn:microsoft.com/office/officeart/2005/8/layout/cycle1"/>
    <dgm:cxn modelId="{6147E782-B62A-467E-BBCA-D606C154797E}" type="presOf" srcId="{B14099F9-AAC3-4F96-9723-FCB77B72F1F2}" destId="{A7127317-808E-4218-9F9F-59E8D250153A}" srcOrd="0" destOrd="0" presId="urn:microsoft.com/office/officeart/2005/8/layout/cycle1"/>
    <dgm:cxn modelId="{827F6DE5-18FE-40EA-8057-6BB8264F9105}" type="presOf" srcId="{64983ACC-F790-44EC-BA33-4F7CD9CBADED}" destId="{C286AC86-83B9-48D6-A62F-735D2D5C394B}" srcOrd="0" destOrd="0" presId="urn:microsoft.com/office/officeart/2005/8/layout/cycle1"/>
    <dgm:cxn modelId="{4E3FE1BE-954E-4DB3-AE43-8E4028A8587D}" type="presOf" srcId="{09F7B0C1-A3CD-427C-A458-BEC3C3FBE383}" destId="{7BDB13B4-5A2A-4D2B-8359-82913F5AE740}" srcOrd="0" destOrd="0" presId="urn:microsoft.com/office/officeart/2005/8/layout/cycle1"/>
    <dgm:cxn modelId="{1A46A203-88C7-4A5E-924D-C98506DC99A1}" type="presOf" srcId="{0CAEA1C5-E2E7-4002-990E-5E1A2057E839}" destId="{47CC7BA9-A213-4545-982B-FE50ED1E52A2}" srcOrd="0" destOrd="0" presId="urn:microsoft.com/office/officeart/2005/8/layout/cycle1"/>
    <dgm:cxn modelId="{D2C91DDD-8676-4BAB-84B5-7C083068E8BB}" type="presOf" srcId="{2DE7C4D5-77F0-4650-94FC-E6101AC888D6}" destId="{C0C4E659-21F9-4CC5-BAD9-E1346341D4A7}" srcOrd="0" destOrd="0" presId="urn:microsoft.com/office/officeart/2005/8/layout/cycle1"/>
    <dgm:cxn modelId="{4E1396E3-BAA0-47C2-908E-D41B3D9E66D5}" type="presOf" srcId="{62697DDA-2220-43B0-B3EA-A9C88AD19853}" destId="{D3DE2E69-242D-4B47-A8FA-72722EF8367B}" srcOrd="0" destOrd="0" presId="urn:microsoft.com/office/officeart/2005/8/layout/cycle1"/>
    <dgm:cxn modelId="{F01695C9-10EA-43D5-9733-9480A7345CC4}" type="presOf" srcId="{CD908F5D-E51F-4FF1-8727-CCF22EFE3E1F}" destId="{F663C372-F6D1-4175-8D58-7ACE60B02803}" srcOrd="0" destOrd="0" presId="urn:microsoft.com/office/officeart/2005/8/layout/cycle1"/>
    <dgm:cxn modelId="{F2E20CDB-DAC3-45B9-A4FD-61E4DE6A1692}" type="presParOf" srcId="{F967F55B-45BD-4499-86AE-0CD04526FBD8}" destId="{481BCA26-E681-4629-9FA4-C6B795F7153B}" srcOrd="0" destOrd="0" presId="urn:microsoft.com/office/officeart/2005/8/layout/cycle1"/>
    <dgm:cxn modelId="{E33EA292-6AFD-4379-B107-BF5DE2EAD36F}" type="presParOf" srcId="{F967F55B-45BD-4499-86AE-0CD04526FBD8}" destId="{E8CD33BF-FE82-40C6-A4A1-2EC0A6E289AC}" srcOrd="1" destOrd="0" presId="urn:microsoft.com/office/officeart/2005/8/layout/cycle1"/>
    <dgm:cxn modelId="{6B0B5C77-561F-4FAA-B4BD-58900969503F}" type="presParOf" srcId="{F967F55B-45BD-4499-86AE-0CD04526FBD8}" destId="{C0C4E659-21F9-4CC5-BAD9-E1346341D4A7}" srcOrd="2" destOrd="0" presId="urn:microsoft.com/office/officeart/2005/8/layout/cycle1"/>
    <dgm:cxn modelId="{B17F4986-D886-4223-A345-4C795F4C34BC}" type="presParOf" srcId="{F967F55B-45BD-4499-86AE-0CD04526FBD8}" destId="{0B9844CC-9A26-48D3-AD77-D50B79367D32}" srcOrd="3" destOrd="0" presId="urn:microsoft.com/office/officeart/2005/8/layout/cycle1"/>
    <dgm:cxn modelId="{7EFF675A-16F0-4EF3-8D0F-11B1F8F79454}" type="presParOf" srcId="{F967F55B-45BD-4499-86AE-0CD04526FBD8}" destId="{F663C372-F6D1-4175-8D58-7ACE60B02803}" srcOrd="4" destOrd="0" presId="urn:microsoft.com/office/officeart/2005/8/layout/cycle1"/>
    <dgm:cxn modelId="{04C96349-EF8D-4580-96CB-CCDEFCA07FF0}" type="presParOf" srcId="{F967F55B-45BD-4499-86AE-0CD04526FBD8}" destId="{47CC7BA9-A213-4545-982B-FE50ED1E52A2}" srcOrd="5" destOrd="0" presId="urn:microsoft.com/office/officeart/2005/8/layout/cycle1"/>
    <dgm:cxn modelId="{656FF4EF-5D5F-404E-A9E4-7E187A9DC924}" type="presParOf" srcId="{F967F55B-45BD-4499-86AE-0CD04526FBD8}" destId="{A129EC9A-0FC1-4E72-B206-6252F8E653CB}" srcOrd="6" destOrd="0" presId="urn:microsoft.com/office/officeart/2005/8/layout/cycle1"/>
    <dgm:cxn modelId="{ED1C694D-0F17-418E-BF58-9BE386BC72F9}" type="presParOf" srcId="{F967F55B-45BD-4499-86AE-0CD04526FBD8}" destId="{030A0391-4832-4416-99F4-CBEC74DA6FA5}" srcOrd="7" destOrd="0" presId="urn:microsoft.com/office/officeart/2005/8/layout/cycle1"/>
    <dgm:cxn modelId="{355163B9-C2CD-4E3A-AD64-F2AC79EF7FD6}" type="presParOf" srcId="{F967F55B-45BD-4499-86AE-0CD04526FBD8}" destId="{D3DE2E69-242D-4B47-A8FA-72722EF8367B}" srcOrd="8" destOrd="0" presId="urn:microsoft.com/office/officeart/2005/8/layout/cycle1"/>
    <dgm:cxn modelId="{DFE1673D-1854-4BA7-BC83-6C5EAAC6FE4D}" type="presParOf" srcId="{F967F55B-45BD-4499-86AE-0CD04526FBD8}" destId="{1BFF77C1-C436-40B3-ADAA-42A4C5A45324}" srcOrd="9" destOrd="0" presId="urn:microsoft.com/office/officeart/2005/8/layout/cycle1"/>
    <dgm:cxn modelId="{1599AC46-7616-4877-B0D5-21715AA8FA82}" type="presParOf" srcId="{F967F55B-45BD-4499-86AE-0CD04526FBD8}" destId="{6161C54B-6BAD-44AD-B2CF-9D77E0FC93B0}" srcOrd="10" destOrd="0" presId="urn:microsoft.com/office/officeart/2005/8/layout/cycle1"/>
    <dgm:cxn modelId="{BF121C69-6F06-4B47-80C4-5C55FC67F776}" type="presParOf" srcId="{F967F55B-45BD-4499-86AE-0CD04526FBD8}" destId="{7BDB13B4-5A2A-4D2B-8359-82913F5AE740}" srcOrd="11" destOrd="0" presId="urn:microsoft.com/office/officeart/2005/8/layout/cycle1"/>
    <dgm:cxn modelId="{93F8E0F7-6BE9-4631-B71C-7008893BE0D1}" type="presParOf" srcId="{F967F55B-45BD-4499-86AE-0CD04526FBD8}" destId="{D9A6FAAC-F278-486C-870E-529D380AA620}" srcOrd="12" destOrd="0" presId="urn:microsoft.com/office/officeart/2005/8/layout/cycle1"/>
    <dgm:cxn modelId="{33D56AC0-1D58-445F-9F05-466D41104523}" type="presParOf" srcId="{F967F55B-45BD-4499-86AE-0CD04526FBD8}" destId="{A7127317-808E-4218-9F9F-59E8D250153A}" srcOrd="13" destOrd="0" presId="urn:microsoft.com/office/officeart/2005/8/layout/cycle1"/>
    <dgm:cxn modelId="{9A15939A-8C6E-4368-B848-437817E77DCF}" type="presParOf" srcId="{F967F55B-45BD-4499-86AE-0CD04526FBD8}" destId="{C286AC86-83B9-48D6-A62F-735D2D5C394B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CD33BF-FE82-40C6-A4A1-2EC0A6E289AC}">
      <dsp:nvSpPr>
        <dsp:cNvPr id="0" name=""/>
        <dsp:cNvSpPr/>
      </dsp:nvSpPr>
      <dsp:spPr>
        <a:xfrm>
          <a:off x="4650258" y="33995"/>
          <a:ext cx="1119113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Planeringsperiod</a:t>
          </a:r>
          <a:endParaRPr lang="sv-SE" sz="1000" kern="1200" dirty="0"/>
        </a:p>
      </dsp:txBody>
      <dsp:txXfrm>
        <a:off x="4650258" y="33995"/>
        <a:ext cx="1119113" cy="1119113"/>
      </dsp:txXfrm>
    </dsp:sp>
    <dsp:sp modelId="{C0C4E659-21F9-4CC5-BAD9-E1346341D4A7}">
      <dsp:nvSpPr>
        <dsp:cNvPr id="0" name=""/>
        <dsp:cNvSpPr/>
      </dsp:nvSpPr>
      <dsp:spPr>
        <a:xfrm>
          <a:off x="2015436" y="1347"/>
          <a:ext cx="4198726" cy="4198726"/>
        </a:xfrm>
        <a:prstGeom prst="circularArrow">
          <a:avLst>
            <a:gd name="adj1" fmla="val 5197"/>
            <a:gd name="adj2" fmla="val 335716"/>
            <a:gd name="adj3" fmla="val 21294043"/>
            <a:gd name="adj4" fmla="val 19765537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63C372-F6D1-4175-8D58-7ACE60B02803}">
      <dsp:nvSpPr>
        <dsp:cNvPr id="0" name=""/>
        <dsp:cNvSpPr/>
      </dsp:nvSpPr>
      <dsp:spPr>
        <a:xfrm>
          <a:off x="5327014" y="2116836"/>
          <a:ext cx="1119113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Projektperiod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1000" kern="1200" dirty="0"/>
        </a:p>
      </dsp:txBody>
      <dsp:txXfrm>
        <a:off x="5327014" y="2116836"/>
        <a:ext cx="1119113" cy="1119113"/>
      </dsp:txXfrm>
    </dsp:sp>
    <dsp:sp modelId="{47CC7BA9-A213-4545-982B-FE50ED1E52A2}">
      <dsp:nvSpPr>
        <dsp:cNvPr id="0" name=""/>
        <dsp:cNvSpPr/>
      </dsp:nvSpPr>
      <dsp:spPr>
        <a:xfrm>
          <a:off x="2015436" y="1347"/>
          <a:ext cx="4198726" cy="4198726"/>
        </a:xfrm>
        <a:prstGeom prst="circularArrow">
          <a:avLst>
            <a:gd name="adj1" fmla="val 5197"/>
            <a:gd name="adj2" fmla="val 335716"/>
            <a:gd name="adj3" fmla="val 4015529"/>
            <a:gd name="adj4" fmla="val 2252670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0A0391-4832-4416-99F4-CBEC74DA6FA5}">
      <dsp:nvSpPr>
        <dsp:cNvPr id="0" name=""/>
        <dsp:cNvSpPr/>
      </dsp:nvSpPr>
      <dsp:spPr>
        <a:xfrm>
          <a:off x="3555243" y="3404103"/>
          <a:ext cx="1119113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Tävlingssäsong</a:t>
          </a:r>
          <a:endParaRPr lang="sv-SE" sz="1000" kern="1200" dirty="0"/>
        </a:p>
      </dsp:txBody>
      <dsp:txXfrm>
        <a:off x="3555243" y="3404103"/>
        <a:ext cx="1119113" cy="1119113"/>
      </dsp:txXfrm>
    </dsp:sp>
    <dsp:sp modelId="{D3DE2E69-242D-4B47-A8FA-72722EF8367B}">
      <dsp:nvSpPr>
        <dsp:cNvPr id="0" name=""/>
        <dsp:cNvSpPr/>
      </dsp:nvSpPr>
      <dsp:spPr>
        <a:xfrm>
          <a:off x="2015436" y="1347"/>
          <a:ext cx="4198726" cy="4198726"/>
        </a:xfrm>
        <a:prstGeom prst="circularArrow">
          <a:avLst>
            <a:gd name="adj1" fmla="val 5197"/>
            <a:gd name="adj2" fmla="val 335716"/>
            <a:gd name="adj3" fmla="val 8211614"/>
            <a:gd name="adj4" fmla="val 6448755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61C54B-6BAD-44AD-B2CF-9D77E0FC93B0}">
      <dsp:nvSpPr>
        <dsp:cNvPr id="0" name=""/>
        <dsp:cNvSpPr/>
      </dsp:nvSpPr>
      <dsp:spPr>
        <a:xfrm>
          <a:off x="1783472" y="2116836"/>
          <a:ext cx="1119113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Projektperiod</a:t>
          </a:r>
        </a:p>
      </dsp:txBody>
      <dsp:txXfrm>
        <a:off x="1783472" y="2116836"/>
        <a:ext cx="1119113" cy="1119113"/>
      </dsp:txXfrm>
    </dsp:sp>
    <dsp:sp modelId="{7BDB13B4-5A2A-4D2B-8359-82913F5AE740}">
      <dsp:nvSpPr>
        <dsp:cNvPr id="0" name=""/>
        <dsp:cNvSpPr/>
      </dsp:nvSpPr>
      <dsp:spPr>
        <a:xfrm>
          <a:off x="2015436" y="1347"/>
          <a:ext cx="4198726" cy="4198726"/>
        </a:xfrm>
        <a:prstGeom prst="circularArrow">
          <a:avLst>
            <a:gd name="adj1" fmla="val 5197"/>
            <a:gd name="adj2" fmla="val 335716"/>
            <a:gd name="adj3" fmla="val 12298747"/>
            <a:gd name="adj4" fmla="val 10770240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127317-808E-4218-9F9F-59E8D250153A}">
      <dsp:nvSpPr>
        <dsp:cNvPr id="0" name=""/>
        <dsp:cNvSpPr/>
      </dsp:nvSpPr>
      <dsp:spPr>
        <a:xfrm>
          <a:off x="2460228" y="33995"/>
          <a:ext cx="1119113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Utvärderingsperiod	</a:t>
          </a:r>
          <a:endParaRPr lang="sv-SE" sz="1000" kern="1200" dirty="0"/>
        </a:p>
      </dsp:txBody>
      <dsp:txXfrm>
        <a:off x="2460228" y="33995"/>
        <a:ext cx="1119113" cy="1119113"/>
      </dsp:txXfrm>
    </dsp:sp>
    <dsp:sp modelId="{C286AC86-83B9-48D6-A62F-735D2D5C394B}">
      <dsp:nvSpPr>
        <dsp:cNvPr id="0" name=""/>
        <dsp:cNvSpPr/>
      </dsp:nvSpPr>
      <dsp:spPr>
        <a:xfrm>
          <a:off x="2015436" y="1347"/>
          <a:ext cx="4198726" cy="4198726"/>
        </a:xfrm>
        <a:prstGeom prst="circularArrow">
          <a:avLst>
            <a:gd name="adj1" fmla="val 5197"/>
            <a:gd name="adj2" fmla="val 335716"/>
            <a:gd name="adj3" fmla="val 16866515"/>
            <a:gd name="adj4" fmla="val 15197769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CD33BF-FE82-40C6-A4A1-2EC0A6E289AC}">
      <dsp:nvSpPr>
        <dsp:cNvPr id="0" name=""/>
        <dsp:cNvSpPr/>
      </dsp:nvSpPr>
      <dsp:spPr>
        <a:xfrm>
          <a:off x="4650258" y="33995"/>
          <a:ext cx="1119113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Planeringsperiod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-RIK grundkurs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-Färdigställa Policy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-Utbildningar 2017</a:t>
          </a:r>
          <a:endParaRPr lang="sv-SE" sz="1000" kern="1200" dirty="0"/>
        </a:p>
      </dsp:txBody>
      <dsp:txXfrm>
        <a:off x="4650258" y="33995"/>
        <a:ext cx="1119113" cy="1119113"/>
      </dsp:txXfrm>
    </dsp:sp>
    <dsp:sp modelId="{C0C4E659-21F9-4CC5-BAD9-E1346341D4A7}">
      <dsp:nvSpPr>
        <dsp:cNvPr id="0" name=""/>
        <dsp:cNvSpPr/>
      </dsp:nvSpPr>
      <dsp:spPr>
        <a:xfrm>
          <a:off x="2015436" y="1347"/>
          <a:ext cx="4198726" cy="4198726"/>
        </a:xfrm>
        <a:prstGeom prst="circularArrow">
          <a:avLst>
            <a:gd name="adj1" fmla="val 5197"/>
            <a:gd name="adj2" fmla="val 335716"/>
            <a:gd name="adj3" fmla="val 21294043"/>
            <a:gd name="adj4" fmla="val 19765537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63C372-F6D1-4175-8D58-7ACE60B02803}">
      <dsp:nvSpPr>
        <dsp:cNvPr id="0" name=""/>
        <dsp:cNvSpPr/>
      </dsp:nvSpPr>
      <dsp:spPr>
        <a:xfrm>
          <a:off x="5327014" y="2116836"/>
          <a:ext cx="1119113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-Genomföra RIK grundkurs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-Tränar o domarkurs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-Policyutbildning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1000" kern="1200" dirty="0"/>
        </a:p>
      </dsp:txBody>
      <dsp:txXfrm>
        <a:off x="5327014" y="2116836"/>
        <a:ext cx="1119113" cy="1119113"/>
      </dsp:txXfrm>
    </dsp:sp>
    <dsp:sp modelId="{47CC7BA9-A213-4545-982B-FE50ED1E52A2}">
      <dsp:nvSpPr>
        <dsp:cNvPr id="0" name=""/>
        <dsp:cNvSpPr/>
      </dsp:nvSpPr>
      <dsp:spPr>
        <a:xfrm>
          <a:off x="2015436" y="1347"/>
          <a:ext cx="4198726" cy="4198726"/>
        </a:xfrm>
        <a:prstGeom prst="circularArrow">
          <a:avLst>
            <a:gd name="adj1" fmla="val 5197"/>
            <a:gd name="adj2" fmla="val 335716"/>
            <a:gd name="adj3" fmla="val 4015529"/>
            <a:gd name="adj4" fmla="val 2252670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0A0391-4832-4416-99F4-CBEC74DA6FA5}">
      <dsp:nvSpPr>
        <dsp:cNvPr id="0" name=""/>
        <dsp:cNvSpPr/>
      </dsp:nvSpPr>
      <dsp:spPr>
        <a:xfrm>
          <a:off x="3555243" y="3404103"/>
          <a:ext cx="1119113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Tävlingssäsong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1000" kern="1200" dirty="0"/>
        </a:p>
      </dsp:txBody>
      <dsp:txXfrm>
        <a:off x="3555243" y="3404103"/>
        <a:ext cx="1119113" cy="1119113"/>
      </dsp:txXfrm>
    </dsp:sp>
    <dsp:sp modelId="{D3DE2E69-242D-4B47-A8FA-72722EF8367B}">
      <dsp:nvSpPr>
        <dsp:cNvPr id="0" name=""/>
        <dsp:cNvSpPr/>
      </dsp:nvSpPr>
      <dsp:spPr>
        <a:xfrm>
          <a:off x="2015436" y="1347"/>
          <a:ext cx="4198726" cy="4198726"/>
        </a:xfrm>
        <a:prstGeom prst="circularArrow">
          <a:avLst>
            <a:gd name="adj1" fmla="val 5197"/>
            <a:gd name="adj2" fmla="val 335716"/>
            <a:gd name="adj3" fmla="val 8211614"/>
            <a:gd name="adj4" fmla="val 6448755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61C54B-6BAD-44AD-B2CF-9D77E0FC93B0}">
      <dsp:nvSpPr>
        <dsp:cNvPr id="0" name=""/>
        <dsp:cNvSpPr/>
      </dsp:nvSpPr>
      <dsp:spPr>
        <a:xfrm>
          <a:off x="1783472" y="2116836"/>
          <a:ext cx="1119113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- Utvecklingsprojekt</a:t>
          </a:r>
        </a:p>
      </dsp:txBody>
      <dsp:txXfrm>
        <a:off x="1783472" y="2116836"/>
        <a:ext cx="1119113" cy="1119113"/>
      </dsp:txXfrm>
    </dsp:sp>
    <dsp:sp modelId="{7BDB13B4-5A2A-4D2B-8359-82913F5AE740}">
      <dsp:nvSpPr>
        <dsp:cNvPr id="0" name=""/>
        <dsp:cNvSpPr/>
      </dsp:nvSpPr>
      <dsp:spPr>
        <a:xfrm>
          <a:off x="2013650" y="-65672"/>
          <a:ext cx="4198726" cy="4198726"/>
        </a:xfrm>
        <a:prstGeom prst="circularArrow">
          <a:avLst>
            <a:gd name="adj1" fmla="val 5197"/>
            <a:gd name="adj2" fmla="val 335716"/>
            <a:gd name="adj3" fmla="val 12405567"/>
            <a:gd name="adj4" fmla="val 10646516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127317-808E-4218-9F9F-59E8D250153A}">
      <dsp:nvSpPr>
        <dsp:cNvPr id="0" name=""/>
        <dsp:cNvSpPr/>
      </dsp:nvSpPr>
      <dsp:spPr>
        <a:xfrm>
          <a:off x="2314603" y="283630"/>
          <a:ext cx="1119113" cy="7530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Utvärderingsperiod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-Dialog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-Samverkan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	</a:t>
          </a:r>
          <a:endParaRPr lang="sv-SE" sz="1000" kern="1200" dirty="0"/>
        </a:p>
      </dsp:txBody>
      <dsp:txXfrm>
        <a:off x="2314603" y="283630"/>
        <a:ext cx="1119113" cy="753084"/>
      </dsp:txXfrm>
    </dsp:sp>
    <dsp:sp modelId="{C286AC86-83B9-48D6-A62F-735D2D5C394B}">
      <dsp:nvSpPr>
        <dsp:cNvPr id="0" name=""/>
        <dsp:cNvSpPr/>
      </dsp:nvSpPr>
      <dsp:spPr>
        <a:xfrm>
          <a:off x="1956209" y="-17509"/>
          <a:ext cx="4198726" cy="4198726"/>
        </a:xfrm>
        <a:prstGeom prst="circularArrow">
          <a:avLst>
            <a:gd name="adj1" fmla="val 5197"/>
            <a:gd name="adj2" fmla="val 335716"/>
            <a:gd name="adj3" fmla="val 16981220"/>
            <a:gd name="adj4" fmla="val 15030019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F2FBB-DD52-45D5-A045-624959588509}" type="datetimeFigureOut">
              <a:rPr lang="sv-SE" smtClean="0"/>
              <a:t>2016-11-30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C7A1-4409-413B-907C-35BC6960E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376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F2FBB-DD52-45D5-A045-624959588509}" type="datetimeFigureOut">
              <a:rPr lang="sv-SE" smtClean="0"/>
              <a:t>2016-11-30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C7A1-4409-413B-907C-35BC6960E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6764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F2FBB-DD52-45D5-A045-624959588509}" type="datetimeFigureOut">
              <a:rPr lang="sv-SE" smtClean="0"/>
              <a:t>2016-11-30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C7A1-4409-413B-907C-35BC6960E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6816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F2FBB-DD52-45D5-A045-624959588509}" type="datetimeFigureOut">
              <a:rPr lang="sv-SE" smtClean="0"/>
              <a:t>2016-11-30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C7A1-4409-413B-907C-35BC6960E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6112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F2FBB-DD52-45D5-A045-624959588509}" type="datetimeFigureOut">
              <a:rPr lang="sv-SE" smtClean="0"/>
              <a:t>2016-11-30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C7A1-4409-413B-907C-35BC6960E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349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F2FBB-DD52-45D5-A045-624959588509}" type="datetimeFigureOut">
              <a:rPr lang="sv-SE" smtClean="0"/>
              <a:t>2016-11-30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C7A1-4409-413B-907C-35BC6960E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069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F2FBB-DD52-45D5-A045-624959588509}" type="datetimeFigureOut">
              <a:rPr lang="sv-SE" smtClean="0"/>
              <a:t>2016-11-30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C7A1-4409-413B-907C-35BC6960E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0946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F2FBB-DD52-45D5-A045-624959588509}" type="datetimeFigureOut">
              <a:rPr lang="sv-SE" smtClean="0"/>
              <a:t>2016-11-30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C7A1-4409-413B-907C-35BC6960E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0716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F2FBB-DD52-45D5-A045-624959588509}" type="datetimeFigureOut">
              <a:rPr lang="sv-SE" smtClean="0"/>
              <a:t>2016-11-30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C7A1-4409-413B-907C-35BC6960E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8607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F2FBB-DD52-45D5-A045-624959588509}" type="datetimeFigureOut">
              <a:rPr lang="sv-SE" smtClean="0"/>
              <a:t>2016-11-30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C7A1-4409-413B-907C-35BC6960E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6513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F2FBB-DD52-45D5-A045-624959588509}" type="datetimeFigureOut">
              <a:rPr lang="sv-SE" smtClean="0"/>
              <a:t>2016-11-30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CC7A1-4409-413B-907C-35BC6960E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8073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F2FBB-DD52-45D5-A045-624959588509}" type="datetimeFigureOut">
              <a:rPr lang="sv-SE" smtClean="0"/>
              <a:t>2016-11-30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CC7A1-4409-413B-907C-35BC6960E2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728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Årscykel (Mall)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62002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411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Årscykel 2017 </a:t>
            </a:r>
            <a:r>
              <a:rPr lang="sv-SE" dirty="0"/>
              <a:t>u</a:t>
            </a:r>
            <a:r>
              <a:rPr lang="sv-SE" dirty="0" smtClean="0"/>
              <a:t>tbildningskommitté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920718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540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852</TotalTime>
  <Words>40</Words>
  <Application>Microsoft Office PowerPoint</Application>
  <PresentationFormat>Bildspel på skärmen (4:3)</PresentationFormat>
  <Paragraphs>20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3" baseType="lpstr">
      <vt:lpstr>Office-tema</vt:lpstr>
      <vt:lpstr>Årscykel (Mall)</vt:lpstr>
      <vt:lpstr>Årscykel 2017 utbildningskommitté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Alexander Nilsson</dc:creator>
  <cp:lastModifiedBy>Petra Falk</cp:lastModifiedBy>
  <cp:revision>32</cp:revision>
  <dcterms:created xsi:type="dcterms:W3CDTF">2015-04-26T07:45:21Z</dcterms:created>
  <dcterms:modified xsi:type="dcterms:W3CDTF">2016-11-30T10:27:31Z</dcterms:modified>
</cp:coreProperties>
</file>