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9" r:id="rId3"/>
    <p:sldId id="257" r:id="rId4"/>
    <p:sldId id="258" r:id="rId5"/>
    <p:sldId id="268" r:id="rId6"/>
    <p:sldId id="260" r:id="rId7"/>
    <p:sldId id="261" r:id="rId8"/>
    <p:sldId id="262" r:id="rId9"/>
    <p:sldId id="259" r:id="rId10"/>
    <p:sldId id="263" r:id="rId11"/>
    <p:sldId id="264" r:id="rId12"/>
    <p:sldId id="265" r:id="rId13"/>
    <p:sldId id="266" r:id="rId1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iAxe2oRAJWSo1MEHJRrL3m3z3jy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BFC02F-ADDC-41DB-9F6B-DAC62F7AC8A5}" v="1" dt="2023-05-15T12:29:34.8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snapToGrid="0">
      <p:cViewPr varScale="1">
        <p:scale>
          <a:sx n="80" d="100"/>
          <a:sy n="80" d="100"/>
        </p:scale>
        <p:origin x="154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jöö, Patrik (Stenungsund)" userId="8e3b6068-7f05-41b9-93c2-74bbad61c5a5" providerId="ADAL" clId="{2ABFC02F-ADDC-41DB-9F6B-DAC62F7AC8A5}"/>
    <pc:docChg chg="undo custSel addSld delSld modSld sldOrd">
      <pc:chgData name="Sjöö, Patrik (Stenungsund)" userId="8e3b6068-7f05-41b9-93c2-74bbad61c5a5" providerId="ADAL" clId="{2ABFC02F-ADDC-41DB-9F6B-DAC62F7AC8A5}" dt="2023-05-22T06:43:23.585" v="1302" actId="108"/>
      <pc:docMkLst>
        <pc:docMk/>
      </pc:docMkLst>
      <pc:sldChg chg="modSp mod">
        <pc:chgData name="Sjöö, Patrik (Stenungsund)" userId="8e3b6068-7f05-41b9-93c2-74bbad61c5a5" providerId="ADAL" clId="{2ABFC02F-ADDC-41DB-9F6B-DAC62F7AC8A5}" dt="2023-05-15T11:17:40.389" v="3" actId="20577"/>
        <pc:sldMkLst>
          <pc:docMk/>
          <pc:sldMk cId="0" sldId="256"/>
        </pc:sldMkLst>
        <pc:spChg chg="mod">
          <ac:chgData name="Sjöö, Patrik (Stenungsund)" userId="8e3b6068-7f05-41b9-93c2-74bbad61c5a5" providerId="ADAL" clId="{2ABFC02F-ADDC-41DB-9F6B-DAC62F7AC8A5}" dt="2023-05-15T11:17:40.389" v="3" actId="20577"/>
          <ac:spMkLst>
            <pc:docMk/>
            <pc:sldMk cId="0" sldId="256"/>
            <ac:spMk id="64" creationId="{00000000-0000-0000-0000-000000000000}"/>
          </ac:spMkLst>
        </pc:spChg>
      </pc:sldChg>
      <pc:sldChg chg="modSp mod">
        <pc:chgData name="Sjöö, Patrik (Stenungsund)" userId="8e3b6068-7f05-41b9-93c2-74bbad61c5a5" providerId="ADAL" clId="{2ABFC02F-ADDC-41DB-9F6B-DAC62F7AC8A5}" dt="2023-05-22T06:41:20.369" v="1268" actId="20577"/>
        <pc:sldMkLst>
          <pc:docMk/>
          <pc:sldMk cId="0" sldId="257"/>
        </pc:sldMkLst>
        <pc:spChg chg="mod">
          <ac:chgData name="Sjöö, Patrik (Stenungsund)" userId="8e3b6068-7f05-41b9-93c2-74bbad61c5a5" providerId="ADAL" clId="{2ABFC02F-ADDC-41DB-9F6B-DAC62F7AC8A5}" dt="2023-05-22T06:41:20.369" v="1268" actId="20577"/>
          <ac:spMkLst>
            <pc:docMk/>
            <pc:sldMk cId="0" sldId="257"/>
            <ac:spMk id="71" creationId="{00000000-0000-0000-0000-000000000000}"/>
          </ac:spMkLst>
        </pc:spChg>
      </pc:sldChg>
      <pc:sldChg chg="modSp mod">
        <pc:chgData name="Sjöö, Patrik (Stenungsund)" userId="8e3b6068-7f05-41b9-93c2-74bbad61c5a5" providerId="ADAL" clId="{2ABFC02F-ADDC-41DB-9F6B-DAC62F7AC8A5}" dt="2023-05-16T10:16:24.828" v="1224" actId="20577"/>
        <pc:sldMkLst>
          <pc:docMk/>
          <pc:sldMk cId="0" sldId="258"/>
        </pc:sldMkLst>
        <pc:spChg chg="mod">
          <ac:chgData name="Sjöö, Patrik (Stenungsund)" userId="8e3b6068-7f05-41b9-93c2-74bbad61c5a5" providerId="ADAL" clId="{2ABFC02F-ADDC-41DB-9F6B-DAC62F7AC8A5}" dt="2023-05-16T10:16:24.828" v="1224" actId="20577"/>
          <ac:spMkLst>
            <pc:docMk/>
            <pc:sldMk cId="0" sldId="258"/>
            <ac:spMk id="77" creationId="{00000000-0000-0000-0000-000000000000}"/>
          </ac:spMkLst>
        </pc:spChg>
      </pc:sldChg>
      <pc:sldChg chg="modSp mod">
        <pc:chgData name="Sjöö, Patrik (Stenungsund)" userId="8e3b6068-7f05-41b9-93c2-74bbad61c5a5" providerId="ADAL" clId="{2ABFC02F-ADDC-41DB-9F6B-DAC62F7AC8A5}" dt="2023-05-15T12:25:54.632" v="690" actId="113"/>
        <pc:sldMkLst>
          <pc:docMk/>
          <pc:sldMk cId="0" sldId="259"/>
        </pc:sldMkLst>
        <pc:spChg chg="mod">
          <ac:chgData name="Sjöö, Patrik (Stenungsund)" userId="8e3b6068-7f05-41b9-93c2-74bbad61c5a5" providerId="ADAL" clId="{2ABFC02F-ADDC-41DB-9F6B-DAC62F7AC8A5}" dt="2023-05-15T12:25:54.632" v="690" actId="113"/>
          <ac:spMkLst>
            <pc:docMk/>
            <pc:sldMk cId="0" sldId="259"/>
            <ac:spMk id="83" creationId="{00000000-0000-0000-0000-000000000000}"/>
          </ac:spMkLst>
        </pc:spChg>
      </pc:sldChg>
      <pc:sldChg chg="modSp mod ord">
        <pc:chgData name="Sjöö, Patrik (Stenungsund)" userId="8e3b6068-7f05-41b9-93c2-74bbad61c5a5" providerId="ADAL" clId="{2ABFC02F-ADDC-41DB-9F6B-DAC62F7AC8A5}" dt="2023-05-16T08:29:16.878" v="1048"/>
        <pc:sldMkLst>
          <pc:docMk/>
          <pc:sldMk cId="0" sldId="260"/>
        </pc:sldMkLst>
        <pc:spChg chg="mod">
          <ac:chgData name="Sjöö, Patrik (Stenungsund)" userId="8e3b6068-7f05-41b9-93c2-74bbad61c5a5" providerId="ADAL" clId="{2ABFC02F-ADDC-41DB-9F6B-DAC62F7AC8A5}" dt="2023-05-15T12:30:02.688" v="832" actId="108"/>
          <ac:spMkLst>
            <pc:docMk/>
            <pc:sldMk cId="0" sldId="260"/>
            <ac:spMk id="89" creationId="{00000000-0000-0000-0000-000000000000}"/>
          </ac:spMkLst>
        </pc:spChg>
      </pc:sldChg>
      <pc:sldChg chg="modSp mod">
        <pc:chgData name="Sjöö, Patrik (Stenungsund)" userId="8e3b6068-7f05-41b9-93c2-74bbad61c5a5" providerId="ADAL" clId="{2ABFC02F-ADDC-41DB-9F6B-DAC62F7AC8A5}" dt="2023-05-22T06:43:23.585" v="1302" actId="108"/>
        <pc:sldMkLst>
          <pc:docMk/>
          <pc:sldMk cId="0" sldId="263"/>
        </pc:sldMkLst>
        <pc:spChg chg="mod">
          <ac:chgData name="Sjöö, Patrik (Stenungsund)" userId="8e3b6068-7f05-41b9-93c2-74bbad61c5a5" providerId="ADAL" clId="{2ABFC02F-ADDC-41DB-9F6B-DAC62F7AC8A5}" dt="2023-05-22T06:43:23.585" v="1302" actId="108"/>
          <ac:spMkLst>
            <pc:docMk/>
            <pc:sldMk cId="0" sldId="263"/>
            <ac:spMk id="107" creationId="{00000000-0000-0000-0000-000000000000}"/>
          </ac:spMkLst>
        </pc:spChg>
      </pc:sldChg>
      <pc:sldChg chg="modSp mod">
        <pc:chgData name="Sjöö, Patrik (Stenungsund)" userId="8e3b6068-7f05-41b9-93c2-74bbad61c5a5" providerId="ADAL" clId="{2ABFC02F-ADDC-41DB-9F6B-DAC62F7AC8A5}" dt="2023-05-15T12:30:48.286" v="839" actId="6549"/>
        <pc:sldMkLst>
          <pc:docMk/>
          <pc:sldMk cId="0" sldId="264"/>
        </pc:sldMkLst>
        <pc:spChg chg="mod">
          <ac:chgData name="Sjöö, Patrik (Stenungsund)" userId="8e3b6068-7f05-41b9-93c2-74bbad61c5a5" providerId="ADAL" clId="{2ABFC02F-ADDC-41DB-9F6B-DAC62F7AC8A5}" dt="2023-05-15T12:30:48.286" v="839" actId="6549"/>
          <ac:spMkLst>
            <pc:docMk/>
            <pc:sldMk cId="0" sldId="264"/>
            <ac:spMk id="113" creationId="{00000000-0000-0000-0000-000000000000}"/>
          </ac:spMkLst>
        </pc:spChg>
      </pc:sldChg>
      <pc:sldChg chg="modSp mod">
        <pc:chgData name="Sjöö, Patrik (Stenungsund)" userId="8e3b6068-7f05-41b9-93c2-74bbad61c5a5" providerId="ADAL" clId="{2ABFC02F-ADDC-41DB-9F6B-DAC62F7AC8A5}" dt="2023-05-16T10:17:33.737" v="1254" actId="20577"/>
        <pc:sldMkLst>
          <pc:docMk/>
          <pc:sldMk cId="0" sldId="265"/>
        </pc:sldMkLst>
        <pc:spChg chg="mod">
          <ac:chgData name="Sjöö, Patrik (Stenungsund)" userId="8e3b6068-7f05-41b9-93c2-74bbad61c5a5" providerId="ADAL" clId="{2ABFC02F-ADDC-41DB-9F6B-DAC62F7AC8A5}" dt="2023-05-16T10:17:33.737" v="1254" actId="20577"/>
          <ac:spMkLst>
            <pc:docMk/>
            <pc:sldMk cId="0" sldId="265"/>
            <ac:spMk id="119" creationId="{00000000-0000-0000-0000-000000000000}"/>
          </ac:spMkLst>
        </pc:spChg>
      </pc:sldChg>
      <pc:sldChg chg="del">
        <pc:chgData name="Sjöö, Patrik (Stenungsund)" userId="8e3b6068-7f05-41b9-93c2-74bbad61c5a5" providerId="ADAL" clId="{2ABFC02F-ADDC-41DB-9F6B-DAC62F7AC8A5}" dt="2023-05-15T12:31:19.640" v="884" actId="2696"/>
        <pc:sldMkLst>
          <pc:docMk/>
          <pc:sldMk cId="0" sldId="267"/>
        </pc:sldMkLst>
      </pc:sldChg>
      <pc:sldChg chg="modSp mod ord">
        <pc:chgData name="Sjöö, Patrik (Stenungsund)" userId="8e3b6068-7f05-41b9-93c2-74bbad61c5a5" providerId="ADAL" clId="{2ABFC02F-ADDC-41DB-9F6B-DAC62F7AC8A5}" dt="2023-05-22T06:42:54.496" v="1299" actId="108"/>
        <pc:sldMkLst>
          <pc:docMk/>
          <pc:sldMk cId="2193303348" sldId="268"/>
        </pc:sldMkLst>
        <pc:spChg chg="mod">
          <ac:chgData name="Sjöö, Patrik (Stenungsund)" userId="8e3b6068-7f05-41b9-93c2-74bbad61c5a5" providerId="ADAL" clId="{2ABFC02F-ADDC-41DB-9F6B-DAC62F7AC8A5}" dt="2023-05-16T08:28:55.438" v="1046" actId="20577"/>
          <ac:spMkLst>
            <pc:docMk/>
            <pc:sldMk cId="2193303348" sldId="268"/>
            <ac:spMk id="82" creationId="{00000000-0000-0000-0000-000000000000}"/>
          </ac:spMkLst>
        </pc:spChg>
        <pc:spChg chg="mod">
          <ac:chgData name="Sjöö, Patrik (Stenungsund)" userId="8e3b6068-7f05-41b9-93c2-74bbad61c5a5" providerId="ADAL" clId="{2ABFC02F-ADDC-41DB-9F6B-DAC62F7AC8A5}" dt="2023-05-22T06:42:54.496" v="1299" actId="108"/>
          <ac:spMkLst>
            <pc:docMk/>
            <pc:sldMk cId="2193303348" sldId="268"/>
            <ac:spMk id="83" creationId="{00000000-0000-0000-0000-000000000000}"/>
          </ac:spMkLst>
        </pc:spChg>
      </pc:sldChg>
      <pc:sldChg chg="modSp add mod ord">
        <pc:chgData name="Sjöö, Patrik (Stenungsund)" userId="8e3b6068-7f05-41b9-93c2-74bbad61c5a5" providerId="ADAL" clId="{2ABFC02F-ADDC-41DB-9F6B-DAC62F7AC8A5}" dt="2023-05-16T10:13:33.227" v="1054" actId="20577"/>
        <pc:sldMkLst>
          <pc:docMk/>
          <pc:sldMk cId="2625800017" sldId="269"/>
        </pc:sldMkLst>
        <pc:spChg chg="mod">
          <ac:chgData name="Sjöö, Patrik (Stenungsund)" userId="8e3b6068-7f05-41b9-93c2-74bbad61c5a5" providerId="ADAL" clId="{2ABFC02F-ADDC-41DB-9F6B-DAC62F7AC8A5}" dt="2023-05-16T10:13:33.227" v="1054" actId="20577"/>
          <ac:spMkLst>
            <pc:docMk/>
            <pc:sldMk cId="2625800017" sldId="269"/>
            <ac:spMk id="7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2" name="Google Shape;6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25b6199326_0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25b619932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25b6199326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25b619932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25b6199326_0_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25b6199326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22ae749915_1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22ae749915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125b6199326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125b619932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4667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125b6199326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125b619932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125b6199326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25b619932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22ae749915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22ae749915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70457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25b6199326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25b619932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25b6199326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25b619932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25b6199326_0_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25b6199326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22ae749915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22ae749915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Rubrikbild" type="title">
  <p:cSld name="TITLE">
    <p:bg>
      <p:bgPr>
        <a:solidFill>
          <a:srgbClr val="E83829"/>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dt" idx="10"/>
          </p:nvPr>
        </p:nvSpPr>
        <p:spPr>
          <a:xfrm>
            <a:off x="457200" y="6312408"/>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ftr" idx="11"/>
          </p:nvPr>
        </p:nvSpPr>
        <p:spPr>
          <a:xfrm>
            <a:off x="2831123" y="6312408"/>
            <a:ext cx="348175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
          <p:cNvSpPr txBox="1">
            <a:spLocks noGrp="1"/>
          </p:cNvSpPr>
          <p:nvPr>
            <p:ph type="sldNum" idx="12"/>
          </p:nvPr>
        </p:nvSpPr>
        <p:spPr>
          <a:xfrm>
            <a:off x="6553200" y="6312408"/>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
        <p:nvSpPr>
          <p:cNvPr id="18" name="Google Shape;18;p3"/>
          <p:cNvSpPr/>
          <p:nvPr/>
        </p:nvSpPr>
        <p:spPr>
          <a:xfrm>
            <a:off x="0" y="4437112"/>
            <a:ext cx="9144000" cy="1656184"/>
          </a:xfrm>
          <a:prstGeom prst="rect">
            <a:avLst/>
          </a:prstGeom>
          <a:solidFill>
            <a:srgbClr val="F5ED59"/>
          </a:solidFill>
          <a:ln>
            <a:noFill/>
          </a:ln>
          <a:effectLst>
            <a:outerShdw blurRad="50800" dist="38100" dir="2700000" algn="c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Twentieth Century"/>
              <a:ea typeface="Twentieth Century"/>
              <a:cs typeface="Twentieth Century"/>
              <a:sym typeface="Twentieth Century"/>
            </a:endParaRPr>
          </a:p>
        </p:txBody>
      </p:sp>
      <p:sp>
        <p:nvSpPr>
          <p:cNvPr id="19" name="Google Shape;19;p3"/>
          <p:cNvSpPr txBox="1">
            <a:spLocks noGrp="1"/>
          </p:cNvSpPr>
          <p:nvPr>
            <p:ph type="ctrTitle"/>
          </p:nvPr>
        </p:nvSpPr>
        <p:spPr>
          <a:xfrm>
            <a:off x="152400" y="4531195"/>
            <a:ext cx="6435824" cy="69800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002060"/>
              </a:buClr>
              <a:buSzPts val="3600"/>
              <a:buFont typeface="Twentieth Century"/>
              <a:buNone/>
              <a:defRPr sz="3600" b="1" cap="none">
                <a:solidFill>
                  <a:srgbClr val="00206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
          <p:cNvSpPr txBox="1">
            <a:spLocks noGrp="1"/>
          </p:cNvSpPr>
          <p:nvPr>
            <p:ph type="subTitle" idx="1"/>
          </p:nvPr>
        </p:nvSpPr>
        <p:spPr>
          <a:xfrm>
            <a:off x="152400" y="5229200"/>
            <a:ext cx="6435824" cy="727397"/>
          </a:xfrm>
          <a:prstGeom prst="rect">
            <a:avLst/>
          </a:prstGeom>
          <a:noFill/>
          <a:ln>
            <a:noFill/>
          </a:ln>
        </p:spPr>
        <p:txBody>
          <a:bodyPr spcFirstLastPara="1" wrap="square" lIns="91425" tIns="45700" rIns="91425" bIns="45700" anchor="t" anchorCtr="0">
            <a:normAutofit/>
          </a:bodyPr>
          <a:lstStyle>
            <a:lvl1pPr lvl="0" algn="l">
              <a:spcBef>
                <a:spcPts val="440"/>
              </a:spcBef>
              <a:spcAft>
                <a:spcPts val="0"/>
              </a:spcAft>
              <a:buSzPts val="2200"/>
              <a:buNone/>
              <a:defRPr sz="2200">
                <a:solidFill>
                  <a:srgbClr val="CC3300"/>
                </a:solidFill>
              </a:defRPr>
            </a:lvl1pPr>
            <a:lvl2pPr lvl="1" algn="ctr">
              <a:spcBef>
                <a:spcPts val="400"/>
              </a:spcBef>
              <a:spcAft>
                <a:spcPts val="0"/>
              </a:spcAft>
              <a:buSzPts val="2000"/>
              <a:buNone/>
              <a:defRPr>
                <a:solidFill>
                  <a:schemeClr val="lt1"/>
                </a:solidFill>
              </a:defRPr>
            </a:lvl2pPr>
            <a:lvl3pPr lvl="2" algn="ctr">
              <a:spcBef>
                <a:spcPts val="400"/>
              </a:spcBef>
              <a:spcAft>
                <a:spcPts val="0"/>
              </a:spcAft>
              <a:buSzPts val="2000"/>
              <a:buNone/>
              <a:defRPr>
                <a:solidFill>
                  <a:schemeClr val="lt1"/>
                </a:solidFill>
              </a:defRPr>
            </a:lvl3pPr>
            <a:lvl4pPr lvl="3" algn="ctr">
              <a:spcBef>
                <a:spcPts val="360"/>
              </a:spcBef>
              <a:spcAft>
                <a:spcPts val="0"/>
              </a:spcAft>
              <a:buSzPts val="1800"/>
              <a:buNone/>
              <a:defRPr>
                <a:solidFill>
                  <a:schemeClr val="lt1"/>
                </a:solidFill>
              </a:defRPr>
            </a:lvl4pPr>
            <a:lvl5pPr lvl="4" algn="ctr">
              <a:spcBef>
                <a:spcPts val="320"/>
              </a:spcBef>
              <a:spcAft>
                <a:spcPts val="0"/>
              </a:spcAft>
              <a:buSzPts val="1600"/>
              <a:buNone/>
              <a:defRPr>
                <a:solidFill>
                  <a:schemeClr val="lt1"/>
                </a:solidFill>
              </a:defRPr>
            </a:lvl5pPr>
            <a:lvl6pPr lvl="5" algn="ctr">
              <a:spcBef>
                <a:spcPts val="320"/>
              </a:spcBef>
              <a:spcAft>
                <a:spcPts val="0"/>
              </a:spcAft>
              <a:buSzPts val="1600"/>
              <a:buNone/>
              <a:defRPr>
                <a:solidFill>
                  <a:schemeClr val="lt1"/>
                </a:solidFill>
              </a:defRPr>
            </a:lvl6pPr>
            <a:lvl7pPr lvl="6" algn="ctr">
              <a:spcBef>
                <a:spcPts val="320"/>
              </a:spcBef>
              <a:spcAft>
                <a:spcPts val="0"/>
              </a:spcAft>
              <a:buSzPts val="1600"/>
              <a:buNone/>
              <a:defRPr>
                <a:solidFill>
                  <a:schemeClr val="lt1"/>
                </a:solidFill>
              </a:defRPr>
            </a:lvl7pPr>
            <a:lvl8pPr lvl="7" algn="ctr">
              <a:spcBef>
                <a:spcPts val="320"/>
              </a:spcBef>
              <a:spcAft>
                <a:spcPts val="0"/>
              </a:spcAft>
              <a:buSzPts val="1600"/>
              <a:buNone/>
              <a:defRPr>
                <a:solidFill>
                  <a:schemeClr val="lt1"/>
                </a:solidFill>
              </a:defRPr>
            </a:lvl8pPr>
            <a:lvl9pPr lvl="8" algn="ctr">
              <a:spcBef>
                <a:spcPts val="320"/>
              </a:spcBef>
              <a:spcAft>
                <a:spcPts val="0"/>
              </a:spcAft>
              <a:buSzPts val="1600"/>
              <a:buNone/>
              <a:defRPr>
                <a:solidFill>
                  <a:schemeClr val="lt1"/>
                </a:solidFill>
              </a:defRPr>
            </a:lvl9pPr>
          </a:lstStyle>
          <a:p>
            <a:endParaRPr/>
          </a:p>
        </p:txBody>
      </p:sp>
      <p:cxnSp>
        <p:nvCxnSpPr>
          <p:cNvPr id="21" name="Google Shape;21;p3"/>
          <p:cNvCxnSpPr/>
          <p:nvPr/>
        </p:nvCxnSpPr>
        <p:spPr>
          <a:xfrm>
            <a:off x="0" y="4507532"/>
            <a:ext cx="9144000" cy="1588"/>
          </a:xfrm>
          <a:prstGeom prst="straightConnector1">
            <a:avLst/>
          </a:prstGeom>
          <a:noFill/>
          <a:ln w="38100" cap="flat" cmpd="sng">
            <a:solidFill>
              <a:srgbClr val="002060"/>
            </a:solidFill>
            <a:prstDash val="solid"/>
            <a:round/>
            <a:headEnd type="none" w="sm" len="sm"/>
            <a:tailEnd type="none" w="sm" len="sm"/>
          </a:ln>
        </p:spPr>
      </p:cxnSp>
      <p:cxnSp>
        <p:nvCxnSpPr>
          <p:cNvPr id="22" name="Google Shape;22;p3"/>
          <p:cNvCxnSpPr/>
          <p:nvPr/>
        </p:nvCxnSpPr>
        <p:spPr>
          <a:xfrm>
            <a:off x="0" y="6021288"/>
            <a:ext cx="9144000" cy="1588"/>
          </a:xfrm>
          <a:prstGeom prst="straightConnector1">
            <a:avLst/>
          </a:prstGeom>
          <a:noFill/>
          <a:ln w="38100" cap="flat" cmpd="sng">
            <a:solidFill>
              <a:srgbClr val="002060"/>
            </a:solidFill>
            <a:prstDash val="solid"/>
            <a:round/>
            <a:headEnd type="none" w="sm" len="sm"/>
            <a:tailEnd type="none" w="sm" len="sm"/>
          </a:ln>
        </p:spPr>
      </p:cxnSp>
      <p:pic>
        <p:nvPicPr>
          <p:cNvPr id="23" name="Google Shape;23;p3"/>
          <p:cNvPicPr preferRelativeResize="0"/>
          <p:nvPr/>
        </p:nvPicPr>
        <p:blipFill rotWithShape="1">
          <a:blip r:embed="rId2">
            <a:alphaModFix/>
          </a:blip>
          <a:srcRect/>
          <a:stretch/>
        </p:blipFill>
        <p:spPr>
          <a:xfrm>
            <a:off x="2987824" y="766162"/>
            <a:ext cx="3024336" cy="356223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Rubrik och innehåll" type="obj">
  <p:cSld name="OBJECT">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457200" y="346646"/>
            <a:ext cx="7211144" cy="63408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00206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4"/>
          <p:cNvSpPr txBox="1">
            <a:spLocks noGrp="1"/>
          </p:cNvSpPr>
          <p:nvPr>
            <p:ph type="body" idx="1"/>
          </p:nvPr>
        </p:nvSpPr>
        <p:spPr>
          <a:xfrm>
            <a:off x="457200" y="1412776"/>
            <a:ext cx="8229600" cy="4713387"/>
          </a:xfrm>
          <a:prstGeom prst="rect">
            <a:avLst/>
          </a:prstGeom>
          <a:solidFill>
            <a:schemeClr val="lt1"/>
          </a:solid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a:solidFill>
                  <a:schemeClr val="dk1"/>
                </a:solidFill>
              </a:defRPr>
            </a:lvl1pPr>
            <a:lvl2pPr marL="914400" lvl="1" indent="-355600" algn="l">
              <a:spcBef>
                <a:spcPts val="400"/>
              </a:spcBef>
              <a:spcAft>
                <a:spcPts val="0"/>
              </a:spcAft>
              <a:buClr>
                <a:schemeClr val="dk1"/>
              </a:buClr>
              <a:buSzPts val="2000"/>
              <a:buChar char="•"/>
              <a:defRPr>
                <a:solidFill>
                  <a:schemeClr val="dk1"/>
                </a:solidFill>
              </a:defRPr>
            </a:lvl2pPr>
            <a:lvl3pPr marL="1371600" lvl="2" indent="-355600" algn="l">
              <a:spcBef>
                <a:spcPts val="400"/>
              </a:spcBef>
              <a:spcAft>
                <a:spcPts val="0"/>
              </a:spcAft>
              <a:buClr>
                <a:schemeClr val="dk1"/>
              </a:buClr>
              <a:buSzPts val="2000"/>
              <a:buChar char="•"/>
              <a:defRPr>
                <a:solidFill>
                  <a:schemeClr val="dk1"/>
                </a:solidFill>
              </a:defRPr>
            </a:lvl3pPr>
            <a:lvl4pPr marL="1828800" lvl="3" indent="-342900" algn="l">
              <a:spcBef>
                <a:spcPts val="360"/>
              </a:spcBef>
              <a:spcAft>
                <a:spcPts val="0"/>
              </a:spcAft>
              <a:buClr>
                <a:schemeClr val="dk1"/>
              </a:buClr>
              <a:buSzPts val="1800"/>
              <a:buChar char="•"/>
              <a:defRPr>
                <a:solidFill>
                  <a:schemeClr val="dk1"/>
                </a:solidFill>
              </a:defRPr>
            </a:lvl4pPr>
            <a:lvl5pPr marL="2286000" lvl="4" indent="-330200" algn="l">
              <a:spcBef>
                <a:spcPts val="320"/>
              </a:spcBef>
              <a:spcAft>
                <a:spcPts val="0"/>
              </a:spcAft>
              <a:buClr>
                <a:schemeClr val="dk1"/>
              </a:buClr>
              <a:buSzPts val="1600"/>
              <a:buChar char="•"/>
              <a:defRPr>
                <a:solidFill>
                  <a:schemeClr val="dk1"/>
                </a:solidFill>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7" name="Google Shape;27;p4"/>
          <p:cNvSpPr txBox="1">
            <a:spLocks noGrp="1"/>
          </p:cNvSpPr>
          <p:nvPr>
            <p:ph type="dt" idx="10"/>
          </p:nvPr>
        </p:nvSpPr>
        <p:spPr>
          <a:xfrm>
            <a:off x="457200" y="6312408"/>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ftr" idx="11"/>
          </p:nvPr>
        </p:nvSpPr>
        <p:spPr>
          <a:xfrm>
            <a:off x="2831123" y="6312408"/>
            <a:ext cx="348175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6553200" y="6312408"/>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vå innehållsdelar">
  <p:cSld name="Två innehållsdelar">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457200" y="346646"/>
            <a:ext cx="7211144" cy="63408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00206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457200" y="1556792"/>
            <a:ext cx="4038600" cy="4608512"/>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solidFill>
                  <a:schemeClr val="dk1"/>
                </a:solidFill>
              </a:defRPr>
            </a:lvl1pPr>
            <a:lvl2pPr marL="914400" lvl="1" indent="-381000" algn="l">
              <a:spcBef>
                <a:spcPts val="480"/>
              </a:spcBef>
              <a:spcAft>
                <a:spcPts val="0"/>
              </a:spcAft>
              <a:buClr>
                <a:schemeClr val="dk1"/>
              </a:buClr>
              <a:buSzPts val="2400"/>
              <a:buChar char="•"/>
              <a:defRPr sz="2400">
                <a:solidFill>
                  <a:schemeClr val="dk1"/>
                </a:solidFill>
              </a:defRPr>
            </a:lvl2pPr>
            <a:lvl3pPr marL="1371600" lvl="2" indent="-355600" algn="l">
              <a:spcBef>
                <a:spcPts val="400"/>
              </a:spcBef>
              <a:spcAft>
                <a:spcPts val="0"/>
              </a:spcAft>
              <a:buClr>
                <a:schemeClr val="dk1"/>
              </a:buClr>
              <a:buSzPts val="2000"/>
              <a:buChar char="•"/>
              <a:defRPr sz="2000">
                <a:solidFill>
                  <a:schemeClr val="dk1"/>
                </a:solidFill>
              </a:defRPr>
            </a:lvl3pPr>
            <a:lvl4pPr marL="1828800" lvl="3" indent="-342900" algn="l">
              <a:spcBef>
                <a:spcPts val="360"/>
              </a:spcBef>
              <a:spcAft>
                <a:spcPts val="0"/>
              </a:spcAft>
              <a:buClr>
                <a:schemeClr val="dk1"/>
              </a:buClr>
              <a:buSzPts val="1800"/>
              <a:buChar char="•"/>
              <a:defRPr sz="1800">
                <a:solidFill>
                  <a:schemeClr val="dk1"/>
                </a:solidFill>
              </a:defRPr>
            </a:lvl4pPr>
            <a:lvl5pPr marL="2286000" lvl="4" indent="-342900" algn="l">
              <a:spcBef>
                <a:spcPts val="360"/>
              </a:spcBef>
              <a:spcAft>
                <a:spcPts val="0"/>
              </a:spcAft>
              <a:buClr>
                <a:schemeClr val="dk1"/>
              </a:buClr>
              <a:buSzPts val="1800"/>
              <a:buChar char="•"/>
              <a:defRPr sz="1800">
                <a:solidFill>
                  <a:schemeClr val="dk1"/>
                </a:solidFill>
              </a:defRPr>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33" name="Google Shape;33;p5"/>
          <p:cNvSpPr txBox="1">
            <a:spLocks noGrp="1"/>
          </p:cNvSpPr>
          <p:nvPr>
            <p:ph type="dt" idx="10"/>
          </p:nvPr>
        </p:nvSpPr>
        <p:spPr>
          <a:xfrm>
            <a:off x="457200" y="6312408"/>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2831123" y="6312408"/>
            <a:ext cx="348175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6553200" y="6312408"/>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
        <p:nvSpPr>
          <p:cNvPr id="36" name="Google Shape;36;p5"/>
          <p:cNvSpPr>
            <a:spLocks noGrp="1"/>
          </p:cNvSpPr>
          <p:nvPr>
            <p:ph type="pic" idx="2"/>
          </p:nvPr>
        </p:nvSpPr>
        <p:spPr>
          <a:xfrm>
            <a:off x="4644008" y="1556792"/>
            <a:ext cx="4032250" cy="4608512"/>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vå innehållsdelar">
  <p:cSld name="1_Två innehållsdelar">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457200" y="346646"/>
            <a:ext cx="7211144" cy="63408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00206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457200" y="1556792"/>
            <a:ext cx="4038600" cy="4608512"/>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solidFill>
                  <a:schemeClr val="dk1"/>
                </a:solidFill>
              </a:defRPr>
            </a:lvl1pPr>
            <a:lvl2pPr marL="914400" lvl="1" indent="-381000" algn="l">
              <a:spcBef>
                <a:spcPts val="480"/>
              </a:spcBef>
              <a:spcAft>
                <a:spcPts val="0"/>
              </a:spcAft>
              <a:buClr>
                <a:schemeClr val="dk1"/>
              </a:buClr>
              <a:buSzPts val="2400"/>
              <a:buChar char="•"/>
              <a:defRPr sz="2400">
                <a:solidFill>
                  <a:schemeClr val="dk1"/>
                </a:solidFill>
              </a:defRPr>
            </a:lvl2pPr>
            <a:lvl3pPr marL="1371600" lvl="2" indent="-355600" algn="l">
              <a:spcBef>
                <a:spcPts val="400"/>
              </a:spcBef>
              <a:spcAft>
                <a:spcPts val="0"/>
              </a:spcAft>
              <a:buClr>
                <a:schemeClr val="dk1"/>
              </a:buClr>
              <a:buSzPts val="2000"/>
              <a:buChar char="•"/>
              <a:defRPr sz="2000">
                <a:solidFill>
                  <a:schemeClr val="dk1"/>
                </a:solidFill>
              </a:defRPr>
            </a:lvl3pPr>
            <a:lvl4pPr marL="1828800" lvl="3" indent="-342900" algn="l">
              <a:spcBef>
                <a:spcPts val="360"/>
              </a:spcBef>
              <a:spcAft>
                <a:spcPts val="0"/>
              </a:spcAft>
              <a:buClr>
                <a:schemeClr val="dk1"/>
              </a:buClr>
              <a:buSzPts val="1800"/>
              <a:buChar char="•"/>
              <a:defRPr sz="1800">
                <a:solidFill>
                  <a:schemeClr val="dk1"/>
                </a:solidFill>
              </a:defRPr>
            </a:lvl4pPr>
            <a:lvl5pPr marL="2286000" lvl="4" indent="-342900" algn="l">
              <a:spcBef>
                <a:spcPts val="360"/>
              </a:spcBef>
              <a:spcAft>
                <a:spcPts val="0"/>
              </a:spcAft>
              <a:buClr>
                <a:schemeClr val="dk1"/>
              </a:buClr>
              <a:buSzPts val="1800"/>
              <a:buChar char="•"/>
              <a:defRPr sz="1800">
                <a:solidFill>
                  <a:schemeClr val="dk1"/>
                </a:solidFill>
              </a:defRPr>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40" name="Google Shape;40;p6"/>
          <p:cNvSpPr txBox="1">
            <a:spLocks noGrp="1"/>
          </p:cNvSpPr>
          <p:nvPr>
            <p:ph type="dt" idx="10"/>
          </p:nvPr>
        </p:nvSpPr>
        <p:spPr>
          <a:xfrm>
            <a:off x="457200" y="6312408"/>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6"/>
          <p:cNvSpPr txBox="1">
            <a:spLocks noGrp="1"/>
          </p:cNvSpPr>
          <p:nvPr>
            <p:ph type="ftr" idx="11"/>
          </p:nvPr>
        </p:nvSpPr>
        <p:spPr>
          <a:xfrm>
            <a:off x="2831123" y="6312408"/>
            <a:ext cx="348175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sldNum" idx="12"/>
          </p:nvPr>
        </p:nvSpPr>
        <p:spPr>
          <a:xfrm>
            <a:off x="6553200" y="6312408"/>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
        <p:nvSpPr>
          <p:cNvPr id="43" name="Google Shape;43;p6"/>
          <p:cNvSpPr>
            <a:spLocks noGrp="1"/>
          </p:cNvSpPr>
          <p:nvPr>
            <p:ph type="pic" idx="2"/>
          </p:nvPr>
        </p:nvSpPr>
        <p:spPr>
          <a:xfrm>
            <a:off x="4644008" y="1556792"/>
            <a:ext cx="4032250" cy="2232248"/>
          </a:xfrm>
          <a:prstGeom prst="rect">
            <a:avLst/>
          </a:prstGeom>
          <a:noFill/>
          <a:ln>
            <a:noFill/>
          </a:ln>
        </p:spPr>
      </p:sp>
      <p:sp>
        <p:nvSpPr>
          <p:cNvPr id="44" name="Google Shape;44;p6"/>
          <p:cNvSpPr>
            <a:spLocks noGrp="1"/>
          </p:cNvSpPr>
          <p:nvPr>
            <p:ph type="pic" idx="3"/>
          </p:nvPr>
        </p:nvSpPr>
        <p:spPr>
          <a:xfrm>
            <a:off x="4644008" y="3933056"/>
            <a:ext cx="4032250" cy="2232248"/>
          </a:xfrm>
          <a:prstGeom prst="rect">
            <a:avLst/>
          </a:prstGeom>
          <a:no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346646"/>
            <a:ext cx="7211144" cy="63408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00206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457200" y="6312408"/>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2831123" y="6312408"/>
            <a:ext cx="348175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6553200" y="6312408"/>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om"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457200" y="6312408"/>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2831123" y="6312408"/>
            <a:ext cx="348175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12408"/>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Rubrik och lodrät text" type="vertTx">
  <p:cSld name="VERTICAL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346646"/>
            <a:ext cx="7211144" cy="63408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00206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rot="5400000">
            <a:off x="2251310" y="-309326"/>
            <a:ext cx="4641379"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7" name="Google Shape;57;p9"/>
          <p:cNvSpPr txBox="1">
            <a:spLocks noGrp="1"/>
          </p:cNvSpPr>
          <p:nvPr>
            <p:ph type="dt" idx="10"/>
          </p:nvPr>
        </p:nvSpPr>
        <p:spPr>
          <a:xfrm>
            <a:off x="457200" y="6312408"/>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9"/>
          <p:cNvSpPr txBox="1">
            <a:spLocks noGrp="1"/>
          </p:cNvSpPr>
          <p:nvPr>
            <p:ph type="ftr" idx="11"/>
          </p:nvPr>
        </p:nvSpPr>
        <p:spPr>
          <a:xfrm>
            <a:off x="2831123" y="6312408"/>
            <a:ext cx="348175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sldNum" idx="12"/>
          </p:nvPr>
        </p:nvSpPr>
        <p:spPr>
          <a:xfrm>
            <a:off x="6553200" y="6312408"/>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p:nvPr/>
        </p:nvSpPr>
        <p:spPr>
          <a:xfrm>
            <a:off x="149352" y="137160"/>
            <a:ext cx="8869680" cy="6583680"/>
          </a:xfrm>
          <a:prstGeom prst="rect">
            <a:avLst/>
          </a:prstGeom>
          <a:noFill/>
          <a:ln w="19050"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Twentieth Century"/>
              <a:ea typeface="Twentieth Century"/>
              <a:cs typeface="Twentieth Century"/>
              <a:sym typeface="Twentieth Century"/>
            </a:endParaRPr>
          </a:p>
        </p:txBody>
      </p:sp>
      <p:sp>
        <p:nvSpPr>
          <p:cNvPr id="7" name="Google Shape;7;p2"/>
          <p:cNvSpPr txBox="1">
            <a:spLocks noGrp="1"/>
          </p:cNvSpPr>
          <p:nvPr>
            <p:ph type="title"/>
          </p:nvPr>
        </p:nvSpPr>
        <p:spPr>
          <a:xfrm>
            <a:off x="457200" y="346646"/>
            <a:ext cx="7211144" cy="634082"/>
          </a:xfrm>
          <a:prstGeom prst="rect">
            <a:avLst/>
          </a:prstGeom>
          <a:noFill/>
          <a:ln>
            <a:noFill/>
          </a:ln>
        </p:spPr>
        <p:txBody>
          <a:bodyPr spcFirstLastPara="1" wrap="square" lIns="91425" tIns="45700" rIns="91425" bIns="45700" anchor="b" anchorCtr="0">
            <a:normAutofit/>
          </a:bodyPr>
          <a:lstStyle>
            <a:lvl1pPr marR="0" lvl="0" algn="l" rtl="0">
              <a:spcBef>
                <a:spcPts val="0"/>
              </a:spcBef>
              <a:spcAft>
                <a:spcPts val="0"/>
              </a:spcAft>
              <a:buClr>
                <a:srgbClr val="002060"/>
              </a:buClr>
              <a:buSzPts val="3600"/>
              <a:buFont typeface="Twentieth Century"/>
              <a:buNone/>
              <a:defRPr sz="3600" b="1" i="0" u="none" strike="noStrike" cap="none">
                <a:solidFill>
                  <a:srgbClr val="002060"/>
                </a:solidFill>
                <a:latin typeface="Twentieth Century"/>
                <a:ea typeface="Twentieth Century"/>
                <a:cs typeface="Twentieth Century"/>
                <a:sym typeface="Twentieth Centur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457200" y="1484784"/>
            <a:ext cx="8229600" cy="4641379"/>
          </a:xfrm>
          <a:prstGeom prst="rect">
            <a:avLst/>
          </a:prstGeom>
          <a:noFill/>
          <a:ln>
            <a:noFill/>
          </a:ln>
        </p:spPr>
        <p:txBody>
          <a:bodyPr spcFirstLastPara="1" wrap="square" lIns="91425" tIns="45700" rIns="91425" bIns="45700" anchor="t" anchorCtr="0">
            <a:normAutofit/>
          </a:bodyPr>
          <a:lstStyle>
            <a:lvl1pPr marL="457200" marR="0" lvl="0" indent="-381000" algn="l" rtl="0">
              <a:spcBef>
                <a:spcPts val="480"/>
              </a:spcBef>
              <a:spcAft>
                <a:spcPts val="0"/>
              </a:spcAft>
              <a:buClr>
                <a:srgbClr val="ABC2C8"/>
              </a:buClr>
              <a:buSzPts val="2400"/>
              <a:buFont typeface="Arial"/>
              <a:buChar char="•"/>
              <a:defRPr sz="2400" b="0" i="0" u="none" strike="noStrike" cap="none">
                <a:solidFill>
                  <a:schemeClr val="lt2"/>
                </a:solidFill>
                <a:latin typeface="Twentieth Century"/>
                <a:ea typeface="Twentieth Century"/>
                <a:cs typeface="Twentieth Century"/>
                <a:sym typeface="Twentieth Century"/>
              </a:defRPr>
            </a:lvl1pPr>
            <a:lvl2pPr marL="914400" marR="0" lvl="1" indent="-355600" algn="l" rtl="0">
              <a:spcBef>
                <a:spcPts val="400"/>
              </a:spcBef>
              <a:spcAft>
                <a:spcPts val="0"/>
              </a:spcAft>
              <a:buClr>
                <a:srgbClr val="ABC2C8"/>
              </a:buClr>
              <a:buSzPts val="2000"/>
              <a:buFont typeface="Arial"/>
              <a:buChar char="•"/>
              <a:defRPr sz="2000" b="0" i="0" u="none" strike="noStrike" cap="none">
                <a:solidFill>
                  <a:schemeClr val="lt1"/>
                </a:solidFill>
                <a:latin typeface="Twentieth Century"/>
                <a:ea typeface="Twentieth Century"/>
                <a:cs typeface="Twentieth Century"/>
                <a:sym typeface="Twentieth Century"/>
              </a:defRPr>
            </a:lvl2pPr>
            <a:lvl3pPr marL="1371600" marR="0" lvl="2" indent="-355600" algn="l" rtl="0">
              <a:spcBef>
                <a:spcPts val="400"/>
              </a:spcBef>
              <a:spcAft>
                <a:spcPts val="0"/>
              </a:spcAft>
              <a:buClr>
                <a:schemeClr val="accent2"/>
              </a:buClr>
              <a:buSzPts val="2000"/>
              <a:buFont typeface="Arial"/>
              <a:buChar char="•"/>
              <a:defRPr sz="2000" b="0" i="0" u="none" strike="noStrike" cap="none">
                <a:solidFill>
                  <a:schemeClr val="lt2"/>
                </a:solidFill>
                <a:latin typeface="Twentieth Century"/>
                <a:ea typeface="Twentieth Century"/>
                <a:cs typeface="Twentieth Century"/>
                <a:sym typeface="Twentieth Century"/>
              </a:defRPr>
            </a:lvl3pPr>
            <a:lvl4pPr marL="1828800" marR="0" lvl="3" indent="-342900" algn="l" rtl="0">
              <a:spcBef>
                <a:spcPts val="360"/>
              </a:spcBef>
              <a:spcAft>
                <a:spcPts val="0"/>
              </a:spcAft>
              <a:buClr>
                <a:schemeClr val="accent3"/>
              </a:buClr>
              <a:buSzPts val="1800"/>
              <a:buFont typeface="Arial"/>
              <a:buChar char="•"/>
              <a:defRPr sz="1800" b="0" i="0" u="none" strike="noStrike" cap="none">
                <a:solidFill>
                  <a:schemeClr val="lt1"/>
                </a:solidFill>
                <a:latin typeface="Twentieth Century"/>
                <a:ea typeface="Twentieth Century"/>
                <a:cs typeface="Twentieth Century"/>
                <a:sym typeface="Twentieth Century"/>
              </a:defRPr>
            </a:lvl4pPr>
            <a:lvl5pPr marL="2286000" marR="0" lvl="4" indent="-330200" algn="l" rtl="0">
              <a:spcBef>
                <a:spcPts val="320"/>
              </a:spcBef>
              <a:spcAft>
                <a:spcPts val="0"/>
              </a:spcAft>
              <a:buClr>
                <a:schemeClr val="accent4"/>
              </a:buClr>
              <a:buSzPts val="1600"/>
              <a:buFont typeface="Arial"/>
              <a:buChar char="•"/>
              <a:defRPr sz="1600" b="0" i="0" u="none" strike="noStrike" cap="none">
                <a:solidFill>
                  <a:schemeClr val="lt2"/>
                </a:solidFill>
                <a:latin typeface="Twentieth Century"/>
                <a:ea typeface="Twentieth Century"/>
                <a:cs typeface="Twentieth Century"/>
                <a:sym typeface="Twentieth Century"/>
              </a:defRPr>
            </a:lvl5pPr>
            <a:lvl6pPr marL="2743200" marR="0" lvl="5" indent="-330200" algn="l" rtl="0">
              <a:spcBef>
                <a:spcPts val="320"/>
              </a:spcBef>
              <a:spcAft>
                <a:spcPts val="0"/>
              </a:spcAft>
              <a:buClr>
                <a:schemeClr val="accent5"/>
              </a:buClr>
              <a:buSzPts val="1600"/>
              <a:buFont typeface="Arial"/>
              <a:buChar char="•"/>
              <a:defRPr sz="1600" b="0" i="0" u="none" strike="noStrike" cap="none">
                <a:solidFill>
                  <a:schemeClr val="lt1"/>
                </a:solidFill>
                <a:latin typeface="Twentieth Century"/>
                <a:ea typeface="Twentieth Century"/>
                <a:cs typeface="Twentieth Century"/>
                <a:sym typeface="Twentieth Century"/>
              </a:defRPr>
            </a:lvl6pPr>
            <a:lvl7pPr marL="3200400" marR="0" lvl="6" indent="-330200" algn="l" rtl="0">
              <a:spcBef>
                <a:spcPts val="320"/>
              </a:spcBef>
              <a:spcAft>
                <a:spcPts val="0"/>
              </a:spcAft>
              <a:buClr>
                <a:schemeClr val="accent6"/>
              </a:buClr>
              <a:buSzPts val="1600"/>
              <a:buFont typeface="Arial"/>
              <a:buChar char="•"/>
              <a:defRPr sz="1600" b="0" i="0" u="none" strike="noStrike" cap="none">
                <a:solidFill>
                  <a:schemeClr val="lt1"/>
                </a:solidFill>
                <a:latin typeface="Twentieth Century"/>
                <a:ea typeface="Twentieth Century"/>
                <a:cs typeface="Twentieth Century"/>
                <a:sym typeface="Twentieth Century"/>
              </a:defRPr>
            </a:lvl7pPr>
            <a:lvl8pPr marL="3657600" marR="0" lvl="7" indent="-330200" algn="l" rtl="0">
              <a:spcBef>
                <a:spcPts val="320"/>
              </a:spcBef>
              <a:spcAft>
                <a:spcPts val="0"/>
              </a:spcAft>
              <a:buClr>
                <a:schemeClr val="accent3"/>
              </a:buClr>
              <a:buSzPts val="1600"/>
              <a:buFont typeface="Arial"/>
              <a:buChar char="•"/>
              <a:defRPr sz="1600" b="0" i="0" u="none" strike="noStrike" cap="none">
                <a:solidFill>
                  <a:schemeClr val="lt1"/>
                </a:solidFill>
                <a:latin typeface="Twentieth Century"/>
                <a:ea typeface="Twentieth Century"/>
                <a:cs typeface="Twentieth Century"/>
                <a:sym typeface="Twentieth Century"/>
              </a:defRPr>
            </a:lvl8pPr>
            <a:lvl9pPr marL="4114800" marR="0" lvl="8" indent="-330200" algn="l" rtl="0">
              <a:spcBef>
                <a:spcPts val="320"/>
              </a:spcBef>
              <a:spcAft>
                <a:spcPts val="0"/>
              </a:spcAft>
              <a:buClr>
                <a:schemeClr val="accent6"/>
              </a:buClr>
              <a:buSzPts val="1600"/>
              <a:buFont typeface="Arial"/>
              <a:buChar char="•"/>
              <a:defRPr sz="1600" b="0" i="0" u="none" strike="noStrike" cap="none">
                <a:solidFill>
                  <a:schemeClr val="lt1"/>
                </a:solidFill>
                <a:latin typeface="Twentieth Century"/>
                <a:ea typeface="Twentieth Century"/>
                <a:cs typeface="Twentieth Century"/>
                <a:sym typeface="Twentieth Century"/>
              </a:defRPr>
            </a:lvl9pPr>
          </a:lstStyle>
          <a:p>
            <a:endParaRPr/>
          </a:p>
        </p:txBody>
      </p:sp>
      <p:sp>
        <p:nvSpPr>
          <p:cNvPr id="9" name="Google Shape;9;p2"/>
          <p:cNvSpPr txBox="1">
            <a:spLocks noGrp="1"/>
          </p:cNvSpPr>
          <p:nvPr>
            <p:ph type="dt" idx="10"/>
          </p:nvPr>
        </p:nvSpPr>
        <p:spPr>
          <a:xfrm>
            <a:off x="457200" y="6312408"/>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2"/>
                </a:solidFill>
                <a:latin typeface="Twentieth Century"/>
                <a:ea typeface="Twentieth Century"/>
                <a:cs typeface="Twentieth Century"/>
                <a:sym typeface="Twentieth Century"/>
              </a:defRPr>
            </a:lvl1pPr>
            <a:lvl2pPr marR="0" lvl="1"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2pPr>
            <a:lvl3pPr marR="0" lvl="2"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3pPr>
            <a:lvl4pPr marR="0" lvl="3"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4pPr>
            <a:lvl5pPr marR="0" lvl="4"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5pPr>
            <a:lvl6pPr marR="0" lvl="5"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6pPr>
            <a:lvl7pPr marR="0" lvl="6"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7pPr>
            <a:lvl8pPr marR="0" lvl="7"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8pPr>
            <a:lvl9pPr marR="0" lvl="8"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9pPr>
          </a:lstStyle>
          <a:p>
            <a:endParaRPr/>
          </a:p>
        </p:txBody>
      </p:sp>
      <p:sp>
        <p:nvSpPr>
          <p:cNvPr id="10" name="Google Shape;10;p2"/>
          <p:cNvSpPr txBox="1">
            <a:spLocks noGrp="1"/>
          </p:cNvSpPr>
          <p:nvPr>
            <p:ph type="ftr" idx="11"/>
          </p:nvPr>
        </p:nvSpPr>
        <p:spPr>
          <a:xfrm>
            <a:off x="2831123" y="6312408"/>
            <a:ext cx="348175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chemeClr val="lt2"/>
                </a:solidFill>
                <a:latin typeface="Twentieth Century"/>
                <a:ea typeface="Twentieth Century"/>
                <a:cs typeface="Twentieth Century"/>
                <a:sym typeface="Twentieth Century"/>
              </a:defRPr>
            </a:lvl1pPr>
            <a:lvl2pPr marR="0" lvl="1"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2pPr>
            <a:lvl3pPr marR="0" lvl="2"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3pPr>
            <a:lvl4pPr marR="0" lvl="3"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4pPr>
            <a:lvl5pPr marR="0" lvl="4"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5pPr>
            <a:lvl6pPr marR="0" lvl="5"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6pPr>
            <a:lvl7pPr marR="0" lvl="6"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7pPr>
            <a:lvl8pPr marR="0" lvl="7"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8pPr>
            <a:lvl9pPr marR="0" lvl="8" algn="l" rtl="0">
              <a:spcBef>
                <a:spcPts val="0"/>
              </a:spcBef>
              <a:spcAft>
                <a:spcPts val="0"/>
              </a:spcAft>
              <a:buSzPts val="1400"/>
              <a:buNone/>
              <a:defRPr sz="1800" b="0" i="0" u="none" strike="noStrike" cap="none">
                <a:solidFill>
                  <a:schemeClr val="lt1"/>
                </a:solidFill>
                <a:latin typeface="Twentieth Century"/>
                <a:ea typeface="Twentieth Century"/>
                <a:cs typeface="Twentieth Century"/>
                <a:sym typeface="Twentieth Century"/>
              </a:defRPr>
            </a:lvl9pPr>
          </a:lstStyle>
          <a:p>
            <a:endParaRPr/>
          </a:p>
        </p:txBody>
      </p:sp>
      <p:sp>
        <p:nvSpPr>
          <p:cNvPr id="11" name="Google Shape;11;p2"/>
          <p:cNvSpPr txBox="1">
            <a:spLocks noGrp="1"/>
          </p:cNvSpPr>
          <p:nvPr>
            <p:ph type="sldNum" idx="12"/>
          </p:nvPr>
        </p:nvSpPr>
        <p:spPr>
          <a:xfrm>
            <a:off x="6553200" y="6312408"/>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lt2"/>
                </a:solidFill>
                <a:latin typeface="Twentieth Century"/>
                <a:ea typeface="Twentieth Century"/>
                <a:cs typeface="Twentieth Century"/>
                <a:sym typeface="Twentieth Century"/>
              </a:defRPr>
            </a:lvl1pPr>
            <a:lvl2pPr marL="0" marR="0" lvl="1" indent="0" algn="r" rtl="0">
              <a:spcBef>
                <a:spcPts val="0"/>
              </a:spcBef>
              <a:buNone/>
              <a:defRPr sz="1200" b="0" i="0" u="none" strike="noStrike" cap="none">
                <a:solidFill>
                  <a:schemeClr val="lt2"/>
                </a:solidFill>
                <a:latin typeface="Twentieth Century"/>
                <a:ea typeface="Twentieth Century"/>
                <a:cs typeface="Twentieth Century"/>
                <a:sym typeface="Twentieth Century"/>
              </a:defRPr>
            </a:lvl2pPr>
            <a:lvl3pPr marL="0" marR="0" lvl="2" indent="0" algn="r" rtl="0">
              <a:spcBef>
                <a:spcPts val="0"/>
              </a:spcBef>
              <a:buNone/>
              <a:defRPr sz="1200" b="0" i="0" u="none" strike="noStrike" cap="none">
                <a:solidFill>
                  <a:schemeClr val="lt2"/>
                </a:solidFill>
                <a:latin typeface="Twentieth Century"/>
                <a:ea typeface="Twentieth Century"/>
                <a:cs typeface="Twentieth Century"/>
                <a:sym typeface="Twentieth Century"/>
              </a:defRPr>
            </a:lvl3pPr>
            <a:lvl4pPr marL="0" marR="0" lvl="3" indent="0" algn="r" rtl="0">
              <a:spcBef>
                <a:spcPts val="0"/>
              </a:spcBef>
              <a:buNone/>
              <a:defRPr sz="1200" b="0" i="0" u="none" strike="noStrike" cap="none">
                <a:solidFill>
                  <a:schemeClr val="lt2"/>
                </a:solidFill>
                <a:latin typeface="Twentieth Century"/>
                <a:ea typeface="Twentieth Century"/>
                <a:cs typeface="Twentieth Century"/>
                <a:sym typeface="Twentieth Century"/>
              </a:defRPr>
            </a:lvl4pPr>
            <a:lvl5pPr marL="0" marR="0" lvl="4" indent="0" algn="r" rtl="0">
              <a:spcBef>
                <a:spcPts val="0"/>
              </a:spcBef>
              <a:buNone/>
              <a:defRPr sz="1200" b="0" i="0" u="none" strike="noStrike" cap="none">
                <a:solidFill>
                  <a:schemeClr val="lt2"/>
                </a:solidFill>
                <a:latin typeface="Twentieth Century"/>
                <a:ea typeface="Twentieth Century"/>
                <a:cs typeface="Twentieth Century"/>
                <a:sym typeface="Twentieth Century"/>
              </a:defRPr>
            </a:lvl5pPr>
            <a:lvl6pPr marL="0" marR="0" lvl="5" indent="0" algn="r" rtl="0">
              <a:spcBef>
                <a:spcPts val="0"/>
              </a:spcBef>
              <a:buNone/>
              <a:defRPr sz="1200" b="0" i="0" u="none" strike="noStrike" cap="none">
                <a:solidFill>
                  <a:schemeClr val="lt2"/>
                </a:solidFill>
                <a:latin typeface="Twentieth Century"/>
                <a:ea typeface="Twentieth Century"/>
                <a:cs typeface="Twentieth Century"/>
                <a:sym typeface="Twentieth Century"/>
              </a:defRPr>
            </a:lvl6pPr>
            <a:lvl7pPr marL="0" marR="0" lvl="6" indent="0" algn="r" rtl="0">
              <a:spcBef>
                <a:spcPts val="0"/>
              </a:spcBef>
              <a:buNone/>
              <a:defRPr sz="1200" b="0" i="0" u="none" strike="noStrike" cap="none">
                <a:solidFill>
                  <a:schemeClr val="lt2"/>
                </a:solidFill>
                <a:latin typeface="Twentieth Century"/>
                <a:ea typeface="Twentieth Century"/>
                <a:cs typeface="Twentieth Century"/>
                <a:sym typeface="Twentieth Century"/>
              </a:defRPr>
            </a:lvl7pPr>
            <a:lvl8pPr marL="0" marR="0" lvl="7" indent="0" algn="r" rtl="0">
              <a:spcBef>
                <a:spcPts val="0"/>
              </a:spcBef>
              <a:buNone/>
              <a:defRPr sz="1200" b="0" i="0" u="none" strike="noStrike" cap="none">
                <a:solidFill>
                  <a:schemeClr val="lt2"/>
                </a:solidFill>
                <a:latin typeface="Twentieth Century"/>
                <a:ea typeface="Twentieth Century"/>
                <a:cs typeface="Twentieth Century"/>
                <a:sym typeface="Twentieth Century"/>
              </a:defRPr>
            </a:lvl8pPr>
            <a:lvl9pPr marL="0" marR="0" lvl="8" indent="0" algn="r" rtl="0">
              <a:spcBef>
                <a:spcPts val="0"/>
              </a:spcBef>
              <a:buNone/>
              <a:defRPr sz="1200" b="0" i="0" u="none" strike="noStrike" cap="none">
                <a:solidFill>
                  <a:schemeClr val="lt2"/>
                </a:solidFill>
                <a:latin typeface="Twentieth Century"/>
                <a:ea typeface="Twentieth Century"/>
                <a:cs typeface="Twentieth Century"/>
                <a:sym typeface="Twentieth Century"/>
              </a:defRPr>
            </a:lvl9pPr>
          </a:lstStyle>
          <a:p>
            <a:pPr marL="0" lvl="0" indent="0" algn="r" rtl="0">
              <a:spcBef>
                <a:spcPts val="0"/>
              </a:spcBef>
              <a:spcAft>
                <a:spcPts val="0"/>
              </a:spcAft>
              <a:buNone/>
            </a:pPr>
            <a:fld id="{00000000-1234-1234-1234-123412341234}" type="slidenum">
              <a:rPr lang="sv-SE"/>
              <a:t>‹#›</a:t>
            </a:fld>
            <a:endParaRPr/>
          </a:p>
        </p:txBody>
      </p:sp>
      <p:cxnSp>
        <p:nvCxnSpPr>
          <p:cNvPr id="12" name="Google Shape;12;p2"/>
          <p:cNvCxnSpPr/>
          <p:nvPr/>
        </p:nvCxnSpPr>
        <p:spPr>
          <a:xfrm>
            <a:off x="467544" y="1124744"/>
            <a:ext cx="7200800" cy="0"/>
          </a:xfrm>
          <a:prstGeom prst="straightConnector1">
            <a:avLst/>
          </a:prstGeom>
          <a:noFill/>
          <a:ln w="38100" cap="flat" cmpd="sng">
            <a:solidFill>
              <a:srgbClr val="E83829"/>
            </a:solidFill>
            <a:prstDash val="solid"/>
            <a:round/>
            <a:headEnd type="none" w="sm" len="sm"/>
            <a:tailEnd type="none" w="sm" len="sm"/>
          </a:ln>
        </p:spPr>
      </p:cxnSp>
      <p:pic>
        <p:nvPicPr>
          <p:cNvPr id="13" name="Google Shape;13;p2"/>
          <p:cNvPicPr preferRelativeResize="0"/>
          <p:nvPr/>
        </p:nvPicPr>
        <p:blipFill rotWithShape="1">
          <a:blip r:embed="rId9">
            <a:alphaModFix/>
          </a:blip>
          <a:srcRect/>
          <a:stretch/>
        </p:blipFill>
        <p:spPr>
          <a:xfrm>
            <a:off x="7764090" y="188640"/>
            <a:ext cx="912366" cy="107463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
          <p:cNvSpPr txBox="1">
            <a:spLocks noGrp="1"/>
          </p:cNvSpPr>
          <p:nvPr>
            <p:ph type="ctrTitle"/>
          </p:nvPr>
        </p:nvSpPr>
        <p:spPr>
          <a:xfrm>
            <a:off x="152400" y="4531195"/>
            <a:ext cx="6435824" cy="698005"/>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rgbClr val="002060"/>
              </a:buClr>
              <a:buSzPts val="3600"/>
              <a:buFont typeface="Twentieth Century"/>
              <a:buNone/>
            </a:pPr>
            <a:r>
              <a:rPr lang="sv-SE" dirty="0"/>
              <a:t>U16 möte inför säsongen 23/24</a:t>
            </a:r>
            <a:endParaRPr dirty="0"/>
          </a:p>
        </p:txBody>
      </p:sp>
      <p:sp>
        <p:nvSpPr>
          <p:cNvPr id="65" name="Google Shape;65;p1"/>
          <p:cNvSpPr txBox="1">
            <a:spLocks noGrp="1"/>
          </p:cNvSpPr>
          <p:nvPr>
            <p:ph type="subTitle" idx="1"/>
          </p:nvPr>
        </p:nvSpPr>
        <p:spPr>
          <a:xfrm>
            <a:off x="152400" y="5229200"/>
            <a:ext cx="6435824" cy="727397"/>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2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125b6199326_0_20"/>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Fys/off ice i samband med varje träning</a:t>
            </a:r>
            <a:endParaRPr/>
          </a:p>
        </p:txBody>
      </p:sp>
      <p:sp>
        <p:nvSpPr>
          <p:cNvPr id="107" name="Google Shape;107;g125b6199326_0_20"/>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fontScale="92500" lnSpcReduction="10000"/>
          </a:bodyPr>
          <a:lstStyle/>
          <a:p>
            <a:pPr marL="0" lvl="0" indent="0" algn="l" rtl="0">
              <a:spcBef>
                <a:spcPts val="480"/>
              </a:spcBef>
              <a:spcAft>
                <a:spcPts val="0"/>
              </a:spcAft>
              <a:buNone/>
            </a:pPr>
            <a:r>
              <a:rPr lang="sv-SE" dirty="0"/>
              <a:t>För att bygga starka, tåliga och skadefria hockeyspelare kommer vi att ha ett off ice pass i samband varje träning. Koordination, kondition, explosivitet och rörlighet kommer vara fokus.</a:t>
            </a:r>
            <a:endParaRPr dirty="0"/>
          </a:p>
          <a:p>
            <a:pPr marL="0" indent="0">
              <a:buNone/>
            </a:pPr>
            <a:r>
              <a:rPr lang="sv-SE" dirty="0"/>
              <a:t>Vi kommer i första hand vara utomhus vilket innebär kläder för rådande väder.</a:t>
            </a:r>
          </a:p>
          <a:p>
            <a:pPr marL="0" lvl="0" indent="0" algn="l" rtl="0">
              <a:spcBef>
                <a:spcPts val="480"/>
              </a:spcBef>
              <a:spcAft>
                <a:spcPts val="0"/>
              </a:spcAft>
              <a:buNone/>
            </a:pPr>
            <a:endParaRPr dirty="0"/>
          </a:p>
          <a:p>
            <a:pPr marL="0" lvl="0" indent="0" algn="l" rtl="0">
              <a:spcBef>
                <a:spcPts val="480"/>
              </a:spcBef>
              <a:spcAft>
                <a:spcPts val="0"/>
              </a:spcAft>
              <a:buNone/>
            </a:pPr>
            <a:r>
              <a:rPr lang="sv-SE" dirty="0"/>
              <a:t>Försäsong: 3 fysträningar per vecka</a:t>
            </a:r>
            <a:endParaRPr dirty="0"/>
          </a:p>
          <a:p>
            <a:pPr marL="0" lvl="0" indent="0" algn="l" rtl="0">
              <a:spcBef>
                <a:spcPts val="480"/>
              </a:spcBef>
              <a:spcAft>
                <a:spcPts val="0"/>
              </a:spcAft>
              <a:buNone/>
            </a:pPr>
            <a:endParaRPr dirty="0"/>
          </a:p>
          <a:p>
            <a:pPr marL="0" lvl="0" indent="0" algn="l" rtl="0">
              <a:spcBef>
                <a:spcPts val="480"/>
              </a:spcBef>
              <a:spcAft>
                <a:spcPts val="0"/>
              </a:spcAft>
              <a:buNone/>
            </a:pPr>
            <a:r>
              <a:rPr lang="sv-SE" dirty="0"/>
              <a:t>Coopertest höst och vår</a:t>
            </a:r>
            <a:endParaRPr dirty="0"/>
          </a:p>
          <a:p>
            <a:pPr marL="0" lvl="0" indent="0" algn="l" rtl="0">
              <a:spcBef>
                <a:spcPts val="480"/>
              </a:spcBef>
              <a:spcAft>
                <a:spcPts val="0"/>
              </a:spcAft>
              <a:buNone/>
            </a:pPr>
            <a:r>
              <a:rPr lang="sv-SE" dirty="0">
                <a:highlight>
                  <a:srgbClr val="FFFF00"/>
                </a:highlight>
              </a:rPr>
              <a:t>Måltid 11:30</a:t>
            </a:r>
            <a:endParaRPr dirty="0">
              <a:highlight>
                <a:srgbClr val="FFFF00"/>
              </a:highlight>
            </a:endParaRPr>
          </a:p>
          <a:p>
            <a:pPr marL="0" lvl="0" indent="0" algn="l" rtl="0">
              <a:spcBef>
                <a:spcPts val="480"/>
              </a:spcBef>
              <a:spcAft>
                <a:spcPts val="0"/>
              </a:spcAft>
              <a:buNone/>
            </a:pPr>
            <a:endParaRPr dirty="0"/>
          </a:p>
          <a:p>
            <a:pPr marL="0" lvl="0" indent="0" algn="l" rtl="0">
              <a:spcBef>
                <a:spcPts val="480"/>
              </a:spcBef>
              <a:spcAft>
                <a:spcPts val="0"/>
              </a:spcAft>
              <a:buNone/>
            </a:pPr>
            <a:endParaRPr dirty="0"/>
          </a:p>
          <a:p>
            <a:pPr marL="0" lvl="0" indent="0" algn="l" rtl="0">
              <a:spcBef>
                <a:spcPts val="480"/>
              </a:spcBef>
              <a:spcAft>
                <a:spcPts val="0"/>
              </a:spcAft>
              <a:buNone/>
            </a:pPr>
            <a:r>
              <a:rPr lang="sv-SE" dirty="0"/>
              <a:t> </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125b6199326_0_25"/>
          <p:cNvSpPr txBox="1">
            <a:spLocks noGrp="1"/>
          </p:cNvSpPr>
          <p:nvPr>
            <p:ph type="title"/>
          </p:nvPr>
        </p:nvSpPr>
        <p:spPr>
          <a:xfrm>
            <a:off x="457200" y="346650"/>
            <a:ext cx="7211100" cy="6438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sv-SE" sz="2700"/>
              <a:t>Tävla och var ödmjuk, lyhörd och noggrann</a:t>
            </a:r>
            <a:endParaRPr sz="2700"/>
          </a:p>
        </p:txBody>
      </p:sp>
      <p:sp>
        <p:nvSpPr>
          <p:cNvPr id="113" name="Google Shape;113;g125b6199326_0_25"/>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r>
              <a:rPr lang="sv-SE" dirty="0"/>
              <a:t>Varje ispass är en chans att tävla. Inte minst mot dig själv.</a:t>
            </a:r>
            <a:endParaRPr dirty="0"/>
          </a:p>
          <a:p>
            <a:pPr marL="0" lvl="0" indent="0" algn="l" rtl="0">
              <a:spcBef>
                <a:spcPts val="480"/>
              </a:spcBef>
              <a:spcAft>
                <a:spcPts val="0"/>
              </a:spcAft>
              <a:buNone/>
            </a:pPr>
            <a:r>
              <a:rPr lang="sv-SE" dirty="0"/>
              <a:t>Gör ALLTID ditt bästa.</a:t>
            </a:r>
            <a:endParaRPr dirty="0"/>
          </a:p>
          <a:p>
            <a:pPr marL="0" lvl="0" indent="0" algn="l" rtl="0">
              <a:spcBef>
                <a:spcPts val="480"/>
              </a:spcBef>
              <a:spcAft>
                <a:spcPts val="0"/>
              </a:spcAft>
              <a:buNone/>
            </a:pPr>
            <a:r>
              <a:rPr lang="sv-SE" dirty="0"/>
              <a:t>Lyssna på coacherna.</a:t>
            </a:r>
            <a:endParaRPr dirty="0"/>
          </a:p>
          <a:p>
            <a:pPr marL="0" lvl="0" indent="0" algn="l" rtl="0">
              <a:spcBef>
                <a:spcPts val="480"/>
              </a:spcBef>
              <a:spcAft>
                <a:spcPts val="0"/>
              </a:spcAft>
              <a:buNone/>
            </a:pPr>
            <a:r>
              <a:rPr lang="sv-SE" dirty="0"/>
              <a:t>Titta och var beredd även när du står i kön.</a:t>
            </a:r>
            <a:endParaRPr dirty="0"/>
          </a:p>
          <a:p>
            <a:pPr marL="0" lvl="0" indent="0" algn="l" rtl="0">
              <a:spcBef>
                <a:spcPts val="480"/>
              </a:spcBef>
              <a:spcAft>
                <a:spcPts val="0"/>
              </a:spcAft>
              <a:buNone/>
            </a:pPr>
            <a:r>
              <a:rPr lang="sv-SE" dirty="0"/>
              <a:t>Ha en sökande attityd - intressera dig för din omgivning/ditt lag</a:t>
            </a:r>
            <a:endParaRPr dirty="0"/>
          </a:p>
          <a:p>
            <a:pPr marL="0" lvl="0" indent="0" algn="l" rtl="0">
              <a:spcBef>
                <a:spcPts val="480"/>
              </a:spcBef>
              <a:spcAft>
                <a:spcPts val="0"/>
              </a:spcAft>
              <a:buNone/>
            </a:pPr>
            <a:r>
              <a:rPr lang="sv-SE" dirty="0"/>
              <a:t>Gör dina lagkamater bättre….</a:t>
            </a:r>
            <a:endParaRPr dirty="0"/>
          </a:p>
          <a:p>
            <a:pPr marL="0" lvl="0" indent="0" algn="l" rtl="0">
              <a:spcBef>
                <a:spcPts val="480"/>
              </a:spcBef>
              <a:spcAft>
                <a:spcPts val="0"/>
              </a:spcAft>
              <a:buNone/>
            </a:pPr>
            <a:r>
              <a:rPr lang="sv-SE" dirty="0"/>
              <a:t>Hälsa på alla! Le! Hur vill vi att vår omgivning uppfattar oss?</a:t>
            </a:r>
            <a:endParaRPr dirty="0"/>
          </a:p>
          <a:p>
            <a:pPr marL="0" lvl="0" indent="0" algn="l" rtl="0">
              <a:spcBef>
                <a:spcPts val="480"/>
              </a:spcBef>
              <a:spcAft>
                <a:spcPts val="0"/>
              </a:spcAft>
              <a:buNone/>
            </a:pPr>
            <a:endParaRPr dirty="0"/>
          </a:p>
          <a:p>
            <a:pPr marL="0" lvl="0" indent="0" algn="l" rtl="0">
              <a:spcBef>
                <a:spcPts val="480"/>
              </a:spcBef>
              <a:spcAft>
                <a:spcPts val="0"/>
              </a:spcAft>
              <a:buNone/>
            </a:pPr>
            <a:r>
              <a:rPr lang="sv-SE" dirty="0"/>
              <a:t>Vi ska vara ett föredöme och en inspiration för de yngre lagen!</a:t>
            </a:r>
            <a:endParaRPr dirty="0"/>
          </a:p>
        </p:txBody>
      </p:sp>
    </p:spTree>
  </p:cSld>
  <p:clrMapOvr>
    <a:masterClrMapping/>
  </p:clrMapOvr>
  <mc:AlternateContent xmlns:mc="http://schemas.openxmlformats.org/markup-compatibility/2006" xmlns:p14="http://schemas.microsoft.com/office/powerpoint/2010/main">
    <mc:Choice Requires="p14">
      <p:transition spd="slow" p14:dur="28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g125b6199326_0_30"/>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Säsongen i stora drag</a:t>
            </a:r>
            <a:endParaRPr/>
          </a:p>
        </p:txBody>
      </p:sp>
      <p:sp>
        <p:nvSpPr>
          <p:cNvPr id="119" name="Google Shape;119;g125b6199326_0_30"/>
          <p:cNvSpPr txBox="1">
            <a:spLocks noGrp="1"/>
          </p:cNvSpPr>
          <p:nvPr>
            <p:ph type="body" idx="1"/>
          </p:nvPr>
        </p:nvSpPr>
        <p:spPr>
          <a:xfrm>
            <a:off x="457200" y="1484965"/>
            <a:ext cx="8229600" cy="47133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r>
              <a:rPr lang="sv-SE" dirty="0"/>
              <a:t>Kick off på hemma plan</a:t>
            </a:r>
          </a:p>
          <a:p>
            <a:pPr marL="0" lvl="0" indent="0" algn="l" rtl="0">
              <a:spcBef>
                <a:spcPts val="480"/>
              </a:spcBef>
              <a:spcAft>
                <a:spcPts val="0"/>
              </a:spcAft>
              <a:buNone/>
            </a:pPr>
            <a:endParaRPr lang="sv-SE" dirty="0"/>
          </a:p>
          <a:p>
            <a:pPr marL="0" lvl="0" indent="0" algn="l" rtl="0">
              <a:spcBef>
                <a:spcPts val="480"/>
              </a:spcBef>
              <a:spcAft>
                <a:spcPts val="0"/>
              </a:spcAft>
              <a:buNone/>
            </a:pPr>
            <a:r>
              <a:rPr lang="sv-SE" dirty="0"/>
              <a:t>Cup på försäsongen </a:t>
            </a:r>
            <a:r>
              <a:rPr lang="sv-SE" dirty="0">
                <a:highlight>
                  <a:srgbClr val="FFFF00"/>
                </a:highlight>
              </a:rPr>
              <a:t>alternativt träningsmatcher</a:t>
            </a:r>
            <a:endParaRPr dirty="0">
              <a:highlight>
                <a:srgbClr val="FFFF00"/>
              </a:highlight>
            </a:endParaRPr>
          </a:p>
          <a:p>
            <a:pPr marL="0" lvl="0" indent="0" algn="l" rtl="0">
              <a:spcBef>
                <a:spcPts val="480"/>
              </a:spcBef>
              <a:spcAft>
                <a:spcPts val="0"/>
              </a:spcAft>
              <a:buNone/>
            </a:pPr>
            <a:endParaRPr dirty="0"/>
          </a:p>
          <a:p>
            <a:pPr marL="0" lvl="0" indent="0" algn="l" rtl="0">
              <a:spcBef>
                <a:spcPts val="480"/>
              </a:spcBef>
              <a:spcAft>
                <a:spcPts val="0"/>
              </a:spcAft>
              <a:buNone/>
            </a:pPr>
            <a:r>
              <a:rPr lang="sv-SE" dirty="0"/>
              <a:t>Seriespel</a:t>
            </a:r>
            <a:endParaRPr dirty="0"/>
          </a:p>
          <a:p>
            <a:pPr marL="0" lvl="0" indent="0" algn="l" rtl="0">
              <a:spcBef>
                <a:spcPts val="480"/>
              </a:spcBef>
              <a:spcAft>
                <a:spcPts val="0"/>
              </a:spcAft>
              <a:buNone/>
            </a:pPr>
            <a:endParaRPr dirty="0"/>
          </a:p>
          <a:p>
            <a:pPr marL="0" lvl="0" indent="0" algn="l" rtl="0">
              <a:spcBef>
                <a:spcPts val="480"/>
              </a:spcBef>
              <a:spcAft>
                <a:spcPts val="0"/>
              </a:spcAft>
              <a:buNone/>
            </a:pPr>
            <a:r>
              <a:rPr lang="sv-SE" dirty="0"/>
              <a:t>DM</a:t>
            </a:r>
            <a:endParaRPr dirty="0"/>
          </a:p>
          <a:p>
            <a:pPr marL="0" lvl="0" indent="0" algn="l" rtl="0">
              <a:spcBef>
                <a:spcPts val="480"/>
              </a:spcBef>
              <a:spcAft>
                <a:spcPts val="0"/>
              </a:spcAft>
              <a:buNone/>
            </a:pPr>
            <a:endParaRPr dirty="0"/>
          </a:p>
          <a:p>
            <a:pPr marL="0" lvl="0" indent="0" algn="l" rtl="0">
              <a:spcBef>
                <a:spcPts val="480"/>
              </a:spcBef>
              <a:spcAft>
                <a:spcPts val="0"/>
              </a:spcAft>
              <a:buNone/>
            </a:pPr>
            <a:r>
              <a:rPr lang="sv-SE" dirty="0"/>
              <a:t>Cup på Våren</a:t>
            </a:r>
            <a:endParaRPr dirty="0"/>
          </a:p>
          <a:p>
            <a:pPr marL="0" lvl="0" indent="0" algn="l" rtl="0">
              <a:spcBef>
                <a:spcPts val="480"/>
              </a:spcBef>
              <a:spcAft>
                <a:spcPts val="0"/>
              </a:spcAft>
              <a:buNone/>
            </a:pPr>
            <a:endParaRPr dirty="0"/>
          </a:p>
          <a:p>
            <a:pPr marL="0" lvl="0" indent="0" algn="l" rtl="0">
              <a:spcBef>
                <a:spcPts val="480"/>
              </a:spcBef>
              <a:spcAft>
                <a:spcPts val="0"/>
              </a:spcAft>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g122ae749915_1_5"/>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Frågor?	</a:t>
            </a:r>
            <a:endParaRPr/>
          </a:p>
        </p:txBody>
      </p:sp>
      <p:sp>
        <p:nvSpPr>
          <p:cNvPr id="125" name="Google Shape;125;g122ae749915_1_5"/>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endParaRPr/>
          </a:p>
        </p:txBody>
      </p:sp>
      <p:pic>
        <p:nvPicPr>
          <p:cNvPr id="126" name="Google Shape;126;g122ae749915_1_5"/>
          <p:cNvPicPr preferRelativeResize="0"/>
          <p:nvPr/>
        </p:nvPicPr>
        <p:blipFill rotWithShape="1">
          <a:blip r:embed="rId3">
            <a:alphaModFix/>
          </a:blip>
          <a:srcRect l="5830" t="5950" r="-5830" b="-5949"/>
          <a:stretch/>
        </p:blipFill>
        <p:spPr>
          <a:xfrm>
            <a:off x="2410575" y="2485325"/>
            <a:ext cx="4489600" cy="31393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g125b6199326_0_0"/>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Välkommen till en ny säsong</a:t>
            </a:r>
            <a:endParaRPr/>
          </a:p>
        </p:txBody>
      </p:sp>
      <p:sp>
        <p:nvSpPr>
          <p:cNvPr id="71" name="Google Shape;71;g125b6199326_0_0"/>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lnSpcReduction="10000"/>
          </a:bodyPr>
          <a:lstStyle/>
          <a:p>
            <a:pPr marL="342900" lvl="0" indent="-342900" algn="l" rtl="0">
              <a:spcBef>
                <a:spcPts val="480"/>
              </a:spcBef>
              <a:spcAft>
                <a:spcPts val="0"/>
              </a:spcAft>
              <a:buFontTx/>
              <a:buChar char="-"/>
            </a:pPr>
            <a:r>
              <a:rPr lang="sv-SE" dirty="0"/>
              <a:t>Presentation av tränarstab och roller (Ola)</a:t>
            </a:r>
          </a:p>
          <a:p>
            <a:pPr marL="800100" lvl="1" indent="-342900">
              <a:spcBef>
                <a:spcPts val="480"/>
              </a:spcBef>
              <a:buFontTx/>
              <a:buChar char="-"/>
            </a:pPr>
            <a:r>
              <a:rPr lang="sv-SE" dirty="0"/>
              <a:t>Stab</a:t>
            </a:r>
          </a:p>
          <a:p>
            <a:pPr marL="800100" lvl="1" indent="-342900">
              <a:spcBef>
                <a:spcPts val="480"/>
              </a:spcBef>
              <a:buFontTx/>
              <a:buChar char="-"/>
            </a:pPr>
            <a:r>
              <a:rPr lang="sv-SE" dirty="0"/>
              <a:t>Trupp</a:t>
            </a:r>
          </a:p>
          <a:p>
            <a:pPr marL="800100" lvl="1" indent="-342900">
              <a:spcBef>
                <a:spcPts val="480"/>
              </a:spcBef>
              <a:buFontTx/>
              <a:buChar char="-"/>
            </a:pPr>
            <a:r>
              <a:rPr lang="sv-SE" dirty="0"/>
              <a:t>Förväntningar och krav</a:t>
            </a:r>
          </a:p>
          <a:p>
            <a:pPr marL="342900" lvl="0" indent="-342900" algn="l" rtl="0">
              <a:spcBef>
                <a:spcPts val="480"/>
              </a:spcBef>
              <a:spcAft>
                <a:spcPts val="0"/>
              </a:spcAft>
              <a:buFontTx/>
              <a:buChar char="-"/>
            </a:pPr>
            <a:r>
              <a:rPr lang="sv-SE" dirty="0"/>
              <a:t>Sprtsliga punkter (Patrik/Jocke)	</a:t>
            </a:r>
          </a:p>
          <a:p>
            <a:pPr marL="800100" lvl="1" indent="-342900">
              <a:spcBef>
                <a:spcPts val="480"/>
              </a:spcBef>
              <a:buFontTx/>
              <a:buChar char="-"/>
            </a:pPr>
            <a:r>
              <a:rPr lang="sv-SE" dirty="0"/>
              <a:t>Spelidé</a:t>
            </a:r>
          </a:p>
          <a:p>
            <a:pPr marL="800100" lvl="1" indent="-342900">
              <a:spcBef>
                <a:spcPts val="480"/>
              </a:spcBef>
              <a:buFontTx/>
              <a:buChar char="-"/>
            </a:pPr>
            <a:r>
              <a:rPr lang="sv-SE" dirty="0"/>
              <a:t>Tävling</a:t>
            </a:r>
          </a:p>
          <a:p>
            <a:pPr marL="800100" lvl="1" indent="-342900">
              <a:spcBef>
                <a:spcPts val="480"/>
              </a:spcBef>
              <a:buFontTx/>
              <a:buChar char="-"/>
            </a:pPr>
            <a:r>
              <a:rPr lang="sv-SE" dirty="0"/>
              <a:t>Träning</a:t>
            </a:r>
          </a:p>
          <a:p>
            <a:pPr marL="342900" lvl="0" indent="-342900" algn="l" rtl="0">
              <a:spcBef>
                <a:spcPts val="480"/>
              </a:spcBef>
              <a:spcAft>
                <a:spcPts val="0"/>
              </a:spcAft>
              <a:buFontTx/>
              <a:buChar char="-"/>
            </a:pPr>
            <a:r>
              <a:rPr lang="sv-SE" dirty="0"/>
              <a:t>Administration (Anders)</a:t>
            </a:r>
          </a:p>
          <a:p>
            <a:pPr marL="800100" lvl="1" indent="-342900">
              <a:spcBef>
                <a:spcPts val="480"/>
              </a:spcBef>
              <a:buFontTx/>
              <a:buChar char="-"/>
            </a:pPr>
            <a:r>
              <a:rPr lang="sv-SE" dirty="0"/>
              <a:t>Övriga roller</a:t>
            </a:r>
          </a:p>
          <a:p>
            <a:pPr marL="800100" lvl="1" indent="-342900">
              <a:spcBef>
                <a:spcPts val="480"/>
              </a:spcBef>
              <a:buFontTx/>
              <a:buChar char="-"/>
            </a:pPr>
            <a:r>
              <a:rPr lang="sv-SE" dirty="0"/>
              <a:t>Lag sida</a:t>
            </a:r>
          </a:p>
          <a:p>
            <a:pPr marL="800100" lvl="1" indent="-342900">
              <a:spcBef>
                <a:spcPts val="480"/>
              </a:spcBef>
              <a:buFontTx/>
              <a:buChar char="-"/>
            </a:pPr>
            <a:r>
              <a:rPr lang="sv-SE" dirty="0"/>
              <a:t>Plan för året</a:t>
            </a:r>
          </a:p>
          <a:p>
            <a:pPr marL="800100" lvl="1" indent="-342900">
              <a:spcBef>
                <a:spcPts val="480"/>
              </a:spcBef>
              <a:buFontTx/>
              <a:buChar char="-"/>
            </a:pPr>
            <a:r>
              <a:rPr lang="sv-SE" dirty="0"/>
              <a:t>Ekonomi</a:t>
            </a:r>
          </a:p>
        </p:txBody>
      </p:sp>
    </p:spTree>
    <p:extLst>
      <p:ext uri="{BB962C8B-B14F-4D97-AF65-F5344CB8AC3E}">
        <p14:creationId xmlns:p14="http://schemas.microsoft.com/office/powerpoint/2010/main" val="2625800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g125b6199326_0_0"/>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Välkommen till en ny säsong</a:t>
            </a:r>
            <a:endParaRPr/>
          </a:p>
        </p:txBody>
      </p:sp>
      <p:sp>
        <p:nvSpPr>
          <p:cNvPr id="71" name="Google Shape;71;g125b6199326_0_0"/>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r>
              <a:rPr lang="sv-SE" dirty="0"/>
              <a:t>Tränare: Ola Sandahl, Patrik Sjöö, Joakim Alfredsson</a:t>
            </a:r>
          </a:p>
          <a:p>
            <a:pPr marL="0" lvl="0" indent="0" algn="l" rtl="0">
              <a:spcBef>
                <a:spcPts val="480"/>
              </a:spcBef>
              <a:spcAft>
                <a:spcPts val="0"/>
              </a:spcAft>
              <a:buNone/>
            </a:pPr>
            <a:r>
              <a:rPr lang="sv-SE" dirty="0"/>
              <a:t>- Tar ut och formerar lagen, lägger upp träningar</a:t>
            </a:r>
          </a:p>
          <a:p>
            <a:pPr marL="0" lvl="0" indent="0" algn="l" rtl="0">
              <a:spcBef>
                <a:spcPts val="480"/>
              </a:spcBef>
              <a:spcAft>
                <a:spcPts val="0"/>
              </a:spcAft>
              <a:buNone/>
            </a:pPr>
            <a:endParaRPr lang="sv-SE" dirty="0"/>
          </a:p>
          <a:p>
            <a:pPr marL="0" lvl="0" indent="0" algn="l" rtl="0">
              <a:spcBef>
                <a:spcPts val="480"/>
              </a:spcBef>
              <a:spcAft>
                <a:spcPts val="0"/>
              </a:spcAft>
              <a:buNone/>
            </a:pPr>
            <a:r>
              <a:rPr lang="sv-SE" dirty="0"/>
              <a:t>Assisterande tränare: Raymond Svensson, Simon Borggren, Emmanuel Johansson</a:t>
            </a:r>
            <a:endParaRPr dirty="0"/>
          </a:p>
          <a:p>
            <a:pPr marL="0" lvl="0" indent="0" algn="l" rtl="0">
              <a:spcBef>
                <a:spcPts val="480"/>
              </a:spcBef>
              <a:spcAft>
                <a:spcPts val="0"/>
              </a:spcAft>
              <a:buNone/>
            </a:pPr>
            <a:r>
              <a:rPr lang="sv-SE" dirty="0"/>
              <a:t>- Bistår på isen och omkl.rum. Extra ögon och öron</a:t>
            </a:r>
          </a:p>
          <a:p>
            <a:pPr marL="0" lvl="0" indent="0" algn="l" rtl="0">
              <a:spcBef>
                <a:spcPts val="480"/>
              </a:spcBef>
              <a:spcAft>
                <a:spcPts val="0"/>
              </a:spcAft>
              <a:buNone/>
            </a:pPr>
            <a:endParaRPr dirty="0"/>
          </a:p>
          <a:p>
            <a:pPr marL="0" lvl="0" indent="0" algn="l" rtl="0">
              <a:spcBef>
                <a:spcPts val="480"/>
              </a:spcBef>
              <a:spcAft>
                <a:spcPts val="0"/>
              </a:spcAft>
              <a:buNone/>
            </a:pPr>
            <a:r>
              <a:rPr lang="sv-SE" dirty="0"/>
              <a:t>Lagledare: Anders Johansson</a:t>
            </a:r>
            <a:endParaRPr dirty="0"/>
          </a:p>
          <a:p>
            <a:pPr marL="0" lvl="0" indent="0" algn="l" rtl="0">
              <a:spcBef>
                <a:spcPts val="480"/>
              </a:spcBef>
              <a:spcAft>
                <a:spcPts val="0"/>
              </a:spcAft>
              <a:buNone/>
            </a:pPr>
            <a:r>
              <a:rPr lang="sv-SE" dirty="0"/>
              <a:t>Materialförvaltare: Raymond Svensson, Simon Borggren</a:t>
            </a:r>
            <a:endParaRPr dirty="0">
              <a:highlight>
                <a:srgbClr val="FFFF00"/>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g125b6199326_0_5"/>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Truppen</a:t>
            </a:r>
            <a:endParaRPr/>
          </a:p>
        </p:txBody>
      </p:sp>
      <p:sp>
        <p:nvSpPr>
          <p:cNvPr id="77" name="Google Shape;77;g125b6199326_0_5"/>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r>
              <a:rPr lang="sv-SE" dirty="0"/>
              <a:t>Målvakter: 2 st</a:t>
            </a:r>
            <a:endParaRPr dirty="0"/>
          </a:p>
          <a:p>
            <a:pPr marL="0" lvl="0" indent="0" algn="l" rtl="0">
              <a:spcBef>
                <a:spcPts val="480"/>
              </a:spcBef>
              <a:spcAft>
                <a:spcPts val="0"/>
              </a:spcAft>
              <a:buNone/>
            </a:pPr>
            <a:endParaRPr dirty="0"/>
          </a:p>
          <a:p>
            <a:pPr marL="0" lvl="0" indent="0" algn="l" rtl="0">
              <a:spcBef>
                <a:spcPts val="480"/>
              </a:spcBef>
              <a:spcAft>
                <a:spcPts val="0"/>
              </a:spcAft>
              <a:buNone/>
            </a:pPr>
            <a:r>
              <a:rPr lang="sv-SE" dirty="0"/>
              <a:t>Utespelare: 21 st (ish)</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g122ae749915_1_0"/>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dirty="0"/>
              <a:t>Förväntningar &amp; Krav</a:t>
            </a:r>
            <a:endParaRPr dirty="0"/>
          </a:p>
        </p:txBody>
      </p:sp>
      <p:sp>
        <p:nvSpPr>
          <p:cNvPr id="83" name="Google Shape;83;g122ae749915_1_0"/>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fontScale="85000" lnSpcReduction="20000"/>
          </a:bodyPr>
          <a:lstStyle/>
          <a:p>
            <a:pPr marL="0" lvl="0" indent="0" algn="l" rtl="0">
              <a:spcBef>
                <a:spcPts val="480"/>
              </a:spcBef>
              <a:spcAft>
                <a:spcPts val="0"/>
              </a:spcAft>
              <a:buNone/>
            </a:pPr>
            <a:r>
              <a:rPr lang="sv-SE" b="1" dirty="0"/>
              <a:t>Kriterier för uttagning</a:t>
            </a:r>
          </a:p>
          <a:p>
            <a:pPr marL="342900" lvl="0" indent="-342900" algn="l" rtl="0">
              <a:spcBef>
                <a:spcPts val="480"/>
              </a:spcBef>
              <a:spcAft>
                <a:spcPts val="0"/>
              </a:spcAft>
              <a:buFontTx/>
              <a:buChar char="-"/>
            </a:pPr>
            <a:r>
              <a:rPr lang="sv-SE" dirty="0"/>
              <a:t>Träningsnärvaro</a:t>
            </a:r>
          </a:p>
          <a:p>
            <a:pPr marL="800100" lvl="1" indent="-342900">
              <a:spcBef>
                <a:spcPts val="480"/>
              </a:spcBef>
              <a:buFontTx/>
              <a:buChar char="-"/>
            </a:pPr>
            <a:r>
              <a:rPr lang="sv-SE" dirty="0"/>
              <a:t>Vi kommer att titta på en kombination av de senaste 10 träningarna plus hela säsongen samt innevarande vecka. </a:t>
            </a:r>
          </a:p>
          <a:p>
            <a:pPr marL="342900" lvl="0" indent="-342900" algn="l" rtl="0">
              <a:spcBef>
                <a:spcPts val="480"/>
              </a:spcBef>
              <a:spcAft>
                <a:spcPts val="0"/>
              </a:spcAft>
              <a:buFontTx/>
              <a:buChar char="-"/>
            </a:pPr>
            <a:r>
              <a:rPr lang="sv-SE" dirty="0"/>
              <a:t>Inställning</a:t>
            </a:r>
          </a:p>
          <a:p>
            <a:pPr marL="800100" lvl="1" indent="-342900">
              <a:spcBef>
                <a:spcPts val="480"/>
              </a:spcBef>
              <a:buFontTx/>
              <a:buChar char="-"/>
            </a:pPr>
            <a:r>
              <a:rPr lang="sv-SE" dirty="0"/>
              <a:t>Göra sitt yttersta efter sina egna personliga förutsättningar</a:t>
            </a:r>
          </a:p>
          <a:p>
            <a:pPr marL="800100" lvl="1" indent="-342900">
              <a:spcBef>
                <a:spcPts val="480"/>
              </a:spcBef>
              <a:buFontTx/>
              <a:buChar char="-"/>
            </a:pPr>
            <a:r>
              <a:rPr lang="sv-SE" dirty="0"/>
              <a:t>Vinnarinstinkt</a:t>
            </a:r>
          </a:p>
          <a:p>
            <a:pPr marL="800100" lvl="1" indent="-342900">
              <a:spcBef>
                <a:spcPts val="480"/>
              </a:spcBef>
              <a:buFontTx/>
              <a:buChar char="-"/>
            </a:pPr>
            <a:r>
              <a:rPr lang="sv-SE" dirty="0"/>
              <a:t>Se laget före jaget</a:t>
            </a:r>
          </a:p>
          <a:p>
            <a:pPr marL="800100" lvl="1" indent="-342900">
              <a:spcBef>
                <a:spcPts val="480"/>
              </a:spcBef>
              <a:buFontTx/>
              <a:buChar char="-"/>
            </a:pPr>
            <a:r>
              <a:rPr lang="sv-SE" dirty="0"/>
              <a:t>Villig att lyssna och ta in instruktioner</a:t>
            </a:r>
          </a:p>
          <a:p>
            <a:pPr marL="800100" lvl="1" indent="-342900">
              <a:spcBef>
                <a:spcPts val="480"/>
              </a:spcBef>
              <a:buFontTx/>
              <a:buChar char="-"/>
            </a:pPr>
            <a:r>
              <a:rPr lang="sv-SE" dirty="0"/>
              <a:t>Hjälper att puscha sina kamrater</a:t>
            </a:r>
          </a:p>
          <a:p>
            <a:pPr marL="800100" lvl="1" indent="-342900">
              <a:spcBef>
                <a:spcPts val="480"/>
              </a:spcBef>
              <a:buFontTx/>
              <a:buChar char="-"/>
            </a:pPr>
            <a:r>
              <a:rPr lang="sv-SE" dirty="0"/>
              <a:t>Sprida glädje</a:t>
            </a:r>
          </a:p>
          <a:p>
            <a:pPr marL="342900" lvl="0" indent="-342900" algn="l" rtl="0">
              <a:spcBef>
                <a:spcPts val="480"/>
              </a:spcBef>
              <a:spcAft>
                <a:spcPts val="0"/>
              </a:spcAft>
              <a:buFontTx/>
              <a:buChar char="-"/>
            </a:pPr>
            <a:r>
              <a:rPr lang="sv-SE" dirty="0"/>
              <a:t>Diciplin och uppförande</a:t>
            </a:r>
          </a:p>
          <a:p>
            <a:pPr marL="800100" lvl="1" indent="-342900">
              <a:spcBef>
                <a:spcPts val="480"/>
              </a:spcBef>
              <a:buFontTx/>
              <a:buChar char="-"/>
            </a:pPr>
            <a:r>
              <a:rPr lang="sv-SE" dirty="0"/>
              <a:t>Gott uppförande på träningar</a:t>
            </a:r>
          </a:p>
          <a:p>
            <a:pPr marL="800100" lvl="1" indent="-342900">
              <a:spcBef>
                <a:spcPts val="480"/>
              </a:spcBef>
              <a:buFontTx/>
              <a:buChar char="-"/>
            </a:pPr>
            <a:r>
              <a:rPr lang="sv-SE" dirty="0"/>
              <a:t>Gott uppförande i båset på matcherna</a:t>
            </a:r>
          </a:p>
          <a:p>
            <a:pPr marL="800100" lvl="1" indent="-342900">
              <a:spcBef>
                <a:spcPts val="480"/>
              </a:spcBef>
              <a:buFontTx/>
              <a:buChar char="-"/>
            </a:pPr>
            <a:r>
              <a:rPr lang="sv-SE" dirty="0"/>
              <a:t>Gott uppförande mot alla medlemmar i föreningen</a:t>
            </a:r>
          </a:p>
          <a:p>
            <a:pPr marL="800100" lvl="1" indent="-342900">
              <a:spcBef>
                <a:spcPts val="480"/>
              </a:spcBef>
              <a:buFontTx/>
              <a:buChar char="-"/>
            </a:pPr>
            <a:r>
              <a:rPr lang="sv-SE" dirty="0"/>
              <a:t>Vara en bra kamrat gentemot lagkompisarna</a:t>
            </a:r>
          </a:p>
          <a:p>
            <a:pPr marL="800100" lvl="1" indent="-342900">
              <a:spcBef>
                <a:spcPts val="480"/>
              </a:spcBef>
              <a:buFontTx/>
              <a:buChar char="-"/>
            </a:pPr>
            <a:endParaRPr lang="sv-SE" dirty="0"/>
          </a:p>
        </p:txBody>
      </p:sp>
    </p:spTree>
    <p:extLst>
      <p:ext uri="{BB962C8B-B14F-4D97-AF65-F5344CB8AC3E}">
        <p14:creationId xmlns:p14="http://schemas.microsoft.com/office/powerpoint/2010/main" val="2193303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g125b6199326_0_10"/>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Mål för säsongen (utöver att ha kul:))</a:t>
            </a:r>
            <a:endParaRPr/>
          </a:p>
        </p:txBody>
      </p:sp>
      <p:sp>
        <p:nvSpPr>
          <p:cNvPr id="89" name="Google Shape;89;g125b6199326_0_10"/>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r>
              <a:rPr lang="sv-SE" b="1" dirty="0"/>
              <a:t>Att SAMTLIGA spelare ska få utbildning till att bli sin bästa version av sig själv både som hockeyspelare och lagkamrat.</a:t>
            </a:r>
            <a:endParaRPr b="1" dirty="0"/>
          </a:p>
          <a:p>
            <a:pPr marL="0" lvl="0" indent="0" algn="l" rtl="0">
              <a:spcBef>
                <a:spcPts val="480"/>
              </a:spcBef>
              <a:spcAft>
                <a:spcPts val="0"/>
              </a:spcAft>
              <a:buNone/>
            </a:pPr>
            <a:endParaRPr b="1" dirty="0"/>
          </a:p>
          <a:p>
            <a:pPr marL="0" lvl="0" indent="0" algn="l" rtl="0">
              <a:spcBef>
                <a:spcPts val="480"/>
              </a:spcBef>
              <a:spcAft>
                <a:spcPts val="0"/>
              </a:spcAft>
              <a:buNone/>
            </a:pPr>
            <a:r>
              <a:rPr lang="sv-SE" b="1" dirty="0"/>
              <a:t>Målbild Ur röda tråden:</a:t>
            </a:r>
          </a:p>
          <a:p>
            <a:r>
              <a:rPr lang="sv" sz="1800" dirty="0">
                <a:solidFill>
                  <a:srgbClr val="000000"/>
                </a:solidFill>
                <a:effectLst/>
                <a:uFill>
                  <a:solidFill>
                    <a:srgbClr val="000000"/>
                  </a:solidFill>
                </a:uFill>
                <a:latin typeface="Calibri" panose="020F0502020204030204" pitchFamily="34" charset="0"/>
                <a:ea typeface="Cambria" panose="02040503050406030204" pitchFamily="18" charset="0"/>
                <a:cs typeface="Cambria" panose="02040503050406030204" pitchFamily="18" charset="0"/>
              </a:rPr>
              <a:t>Stimulera våra spelare att välja ishockey som idrott fullt ut och ge sig själva chansen att bli så bra ishockeyspelare som möjligt. </a:t>
            </a:r>
            <a:endParaRPr lang="en-SE" sz="1800" dirty="0">
              <a:solidFill>
                <a:srgbClr val="000000"/>
              </a:solidFill>
              <a:effectLst/>
              <a:uFill>
                <a:solidFill>
                  <a:srgbClr val="000000"/>
                </a:solidFill>
              </a:uFill>
              <a:latin typeface="Cambria" panose="02040503050406030204" pitchFamily="18" charset="0"/>
              <a:ea typeface="Cambria" panose="02040503050406030204" pitchFamily="18" charset="0"/>
              <a:cs typeface="Cambria" panose="02040503050406030204" pitchFamily="18" charset="0"/>
            </a:endParaRPr>
          </a:p>
          <a:p>
            <a:r>
              <a:rPr lang="sv" sz="1800" dirty="0">
                <a:solidFill>
                  <a:srgbClr val="000000"/>
                </a:solidFill>
                <a:effectLst/>
                <a:uFill>
                  <a:solidFill>
                    <a:srgbClr val="000000"/>
                  </a:solidFill>
                </a:uFill>
                <a:latin typeface="Calibri" panose="020F0502020204030204" pitchFamily="34" charset="0"/>
                <a:ea typeface="Cambria" panose="02040503050406030204" pitchFamily="18" charset="0"/>
                <a:cs typeface="Cambria" panose="02040503050406030204" pitchFamily="18" charset="0"/>
              </a:rPr>
              <a:t>Träning skall nivåanpassas så att spelarna får möjlighet att lyckas och känna stimulans för att anta nästa utmaning. </a:t>
            </a:r>
          </a:p>
          <a:p>
            <a:pPr marL="76200" indent="0">
              <a:buNone/>
            </a:pPr>
            <a:endParaRPr lang="sv" sz="1800"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endParaRPr>
          </a:p>
          <a:p>
            <a:pPr marL="76200" indent="0">
              <a:buNone/>
            </a:pPr>
            <a:r>
              <a:rPr lang="sv" b="1" dirty="0"/>
              <a:t>Vi tycker även :</a:t>
            </a:r>
            <a:endParaRPr lang="en-SE" b="1" dirty="0"/>
          </a:p>
          <a:p>
            <a:r>
              <a:rPr lang="sv" sz="1800"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rPr>
              <a:t>Spelarna måste ha en </a:t>
            </a:r>
            <a:r>
              <a:rPr lang="sv" sz="1800" b="1"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rPr>
              <a:t>inre motivation</a:t>
            </a:r>
            <a:r>
              <a:rPr lang="sv" sz="1800"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rPr>
              <a:t> att tycka om att spela hockey. Man ger sitt för </a:t>
            </a:r>
            <a:r>
              <a:rPr lang="sv" sz="1800" b="1"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rPr>
              <a:t>laget</a:t>
            </a:r>
            <a:r>
              <a:rPr lang="sv" sz="1800"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rPr>
              <a:t> och inte spelar för sig själv.</a:t>
            </a:r>
          </a:p>
          <a:p>
            <a:endParaRPr lang="en-SE" sz="1800" dirty="0">
              <a:solidFill>
                <a:srgbClr val="000000"/>
              </a:solidFill>
              <a:effectLst/>
              <a:uFill>
                <a:solidFill>
                  <a:srgbClr val="000000"/>
                </a:solidFill>
              </a:uFill>
              <a:latin typeface="Cambria" panose="02040503050406030204" pitchFamily="18" charset="0"/>
              <a:ea typeface="Cambria" panose="02040503050406030204" pitchFamily="18" charset="0"/>
              <a:cs typeface="Cambria" panose="02040503050406030204" pitchFamily="18" charset="0"/>
            </a:endParaRPr>
          </a:p>
          <a:p>
            <a:endParaRPr lang="en-SE" sz="1800" dirty="0">
              <a:effectLst/>
              <a:latin typeface="Times New Roman" panose="02020603050405020304" pitchFamily="18" charset="0"/>
              <a:ea typeface="Times New Roman" panose="02020603050405020304" pitchFamily="18" charset="0"/>
            </a:endParaRPr>
          </a:p>
          <a:p>
            <a:pPr marL="0" lvl="0" indent="0" algn="l" rtl="0">
              <a:spcBef>
                <a:spcPts val="480"/>
              </a:spcBef>
              <a:spcAft>
                <a:spcPts val="0"/>
              </a:spcAft>
              <a:buNone/>
            </a:pPr>
            <a:endParaRPr b="1" dirty="0"/>
          </a:p>
          <a:p>
            <a:pPr marL="0" lvl="0" indent="0" algn="l" rtl="0">
              <a:spcBef>
                <a:spcPts val="480"/>
              </a:spcBef>
              <a:spcAft>
                <a:spcPts val="0"/>
              </a:spcAft>
              <a:buNone/>
            </a:pPr>
            <a:endParaRPr b="1" dirty="0"/>
          </a:p>
          <a:p>
            <a:pPr marL="0" lvl="0" indent="0" algn="l" rtl="0">
              <a:spcBef>
                <a:spcPts val="480"/>
              </a:spcBef>
              <a:spcAft>
                <a:spcPts val="0"/>
              </a:spcAft>
              <a:buNone/>
            </a:pPr>
            <a:endParaRPr dirty="0"/>
          </a:p>
          <a:p>
            <a:pPr marL="0" lvl="0" indent="0" algn="l" rtl="0">
              <a:spcBef>
                <a:spcPts val="480"/>
              </a:spcBef>
              <a:spcAft>
                <a:spcPts val="0"/>
              </a:spcAft>
              <a:buNone/>
            </a:pPr>
            <a:endParaRPr dirty="0"/>
          </a:p>
          <a:p>
            <a:pPr marL="0" lvl="0" indent="0" algn="l" rtl="0">
              <a:spcBef>
                <a:spcPts val="480"/>
              </a:spcBef>
              <a:spcAft>
                <a:spcPts val="0"/>
              </a:spcAft>
              <a:buNone/>
            </a:pPr>
            <a:endParaRPr dirty="0"/>
          </a:p>
          <a:p>
            <a:pPr marL="0" lvl="0" indent="0" algn="l" rtl="0">
              <a:spcBef>
                <a:spcPts val="480"/>
              </a:spcBef>
              <a:spcAft>
                <a:spcPts val="0"/>
              </a:spcAft>
              <a:buNone/>
            </a:pPr>
            <a:endParaRP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g125b6199326_0_15"/>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Spelide i korthet</a:t>
            </a:r>
            <a:endParaRPr/>
          </a:p>
        </p:txBody>
      </p:sp>
      <p:sp>
        <p:nvSpPr>
          <p:cNvPr id="95" name="Google Shape;95;g125b6199326_0_15"/>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lnSpcReduction="10000"/>
          </a:bodyPr>
          <a:lstStyle/>
          <a:p>
            <a:pPr marL="0" lvl="0" indent="0" algn="l" rtl="0">
              <a:spcBef>
                <a:spcPts val="480"/>
              </a:spcBef>
              <a:spcAft>
                <a:spcPts val="0"/>
              </a:spcAft>
              <a:buNone/>
            </a:pPr>
            <a:r>
              <a:rPr lang="sv-SE" b="1"/>
              <a:t>Puckkontroll</a:t>
            </a:r>
            <a:r>
              <a:rPr lang="sv-SE"/>
              <a:t> - när vi vunnit puck ger vi inte bort den utan strid, aldrig sarg ut. Pucken skall spelas till lagkamrat. Finns ingen spelbar så håller vi i pucken och skapar oss yta och tid (flytta fötter) att spela pucken vidare. </a:t>
            </a:r>
            <a:endParaRPr/>
          </a:p>
          <a:p>
            <a:pPr marL="0" lvl="0" indent="0" algn="l" rtl="0">
              <a:spcBef>
                <a:spcPts val="480"/>
              </a:spcBef>
              <a:spcAft>
                <a:spcPts val="0"/>
              </a:spcAft>
              <a:buNone/>
            </a:pPr>
            <a:endParaRPr/>
          </a:p>
          <a:p>
            <a:pPr marL="0" lvl="0" indent="0" algn="l" rtl="0">
              <a:spcBef>
                <a:spcPts val="480"/>
              </a:spcBef>
              <a:spcAft>
                <a:spcPts val="0"/>
              </a:spcAft>
              <a:buNone/>
            </a:pPr>
            <a:r>
              <a:rPr lang="sv-SE" b="1"/>
              <a:t>Attack</a:t>
            </a:r>
            <a:r>
              <a:rPr lang="sv-SE"/>
              <a:t> - vi tar pucken mot motståndarens mål utan dröjsmål. pass direktskott/ skott med skymning. Vi måste hota motståndarens mål genom att komma till avslut i 90% ytan.</a:t>
            </a:r>
            <a:endParaRPr/>
          </a:p>
          <a:p>
            <a:pPr marL="0" lvl="0" indent="0" algn="l" rtl="0">
              <a:spcBef>
                <a:spcPts val="480"/>
              </a:spcBef>
              <a:spcAft>
                <a:spcPts val="0"/>
              </a:spcAft>
              <a:buNone/>
            </a:pPr>
            <a:endParaRPr/>
          </a:p>
          <a:p>
            <a:pPr marL="0" lvl="0" indent="0" algn="l" rtl="0">
              <a:spcBef>
                <a:spcPts val="480"/>
              </a:spcBef>
              <a:spcAft>
                <a:spcPts val="0"/>
              </a:spcAft>
              <a:buNone/>
            </a:pPr>
            <a:r>
              <a:rPr lang="sv-SE" b="1"/>
              <a:t>Press</a:t>
            </a:r>
            <a:r>
              <a:rPr lang="sv-SE"/>
              <a:t> - om vi förlorar pucken gör vi allt för att ta tillbaka den direkt. Vi ger inte motståndaren tid att organsiera sig eller bygga upp fart i sitt spel. Stenhård backcheck av alla via mitten. håll motståndaren på utsidan.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g125b6199326_0_35"/>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VTS (mindset)</a:t>
            </a:r>
            <a:endParaRPr/>
          </a:p>
        </p:txBody>
      </p:sp>
      <p:sp>
        <p:nvSpPr>
          <p:cNvPr id="101" name="Google Shape;101;g125b6199326_0_35"/>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r>
              <a:rPr lang="sv-SE" sz="4100" b="1"/>
              <a:t>V</a:t>
            </a:r>
            <a:r>
              <a:rPr lang="sv-SE"/>
              <a:t>inn kampen</a:t>
            </a:r>
            <a:endParaRPr/>
          </a:p>
          <a:p>
            <a:pPr marL="0" lvl="0" indent="0" algn="l" rtl="0">
              <a:spcBef>
                <a:spcPts val="480"/>
              </a:spcBef>
              <a:spcAft>
                <a:spcPts val="0"/>
              </a:spcAft>
              <a:buNone/>
            </a:pPr>
            <a:endParaRPr/>
          </a:p>
          <a:p>
            <a:pPr marL="0" lvl="0" indent="0" algn="l" rtl="0">
              <a:spcBef>
                <a:spcPts val="480"/>
              </a:spcBef>
              <a:spcAft>
                <a:spcPts val="0"/>
              </a:spcAft>
              <a:buNone/>
            </a:pPr>
            <a:r>
              <a:rPr lang="sv-SE" sz="4000" b="1"/>
              <a:t>T</a:t>
            </a:r>
            <a:r>
              <a:rPr lang="sv-SE"/>
              <a:t>a pucken</a:t>
            </a:r>
            <a:endParaRPr/>
          </a:p>
          <a:p>
            <a:pPr marL="0" lvl="0" indent="0" algn="l" rtl="0">
              <a:spcBef>
                <a:spcPts val="480"/>
              </a:spcBef>
              <a:spcAft>
                <a:spcPts val="0"/>
              </a:spcAft>
              <a:buNone/>
            </a:pPr>
            <a:endParaRPr/>
          </a:p>
          <a:p>
            <a:pPr marL="0" lvl="0" indent="0" algn="l" rtl="0">
              <a:spcBef>
                <a:spcPts val="480"/>
              </a:spcBef>
              <a:spcAft>
                <a:spcPts val="0"/>
              </a:spcAft>
              <a:buNone/>
            </a:pPr>
            <a:r>
              <a:rPr lang="sv-SE" sz="4000" b="1"/>
              <a:t>S</a:t>
            </a:r>
            <a:r>
              <a:rPr lang="sv-SE"/>
              <a:t>ätt igång spelet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g122ae749915_1_0"/>
          <p:cNvSpPr txBox="1">
            <a:spLocks noGrp="1"/>
          </p:cNvSpPr>
          <p:nvPr>
            <p:ph type="title"/>
          </p:nvPr>
        </p:nvSpPr>
        <p:spPr>
          <a:xfrm>
            <a:off x="457200" y="346646"/>
            <a:ext cx="7211100" cy="6342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sv-SE"/>
              <a:t>Tävling, Match</a:t>
            </a:r>
            <a:endParaRPr/>
          </a:p>
        </p:txBody>
      </p:sp>
      <p:sp>
        <p:nvSpPr>
          <p:cNvPr id="83" name="Google Shape;83;g122ae749915_1_0"/>
          <p:cNvSpPr txBox="1">
            <a:spLocks noGrp="1"/>
          </p:cNvSpPr>
          <p:nvPr>
            <p:ph type="body" idx="1"/>
          </p:nvPr>
        </p:nvSpPr>
        <p:spPr>
          <a:xfrm>
            <a:off x="457200" y="1412776"/>
            <a:ext cx="8229600" cy="4713300"/>
          </a:xfrm>
          <a:prstGeom prst="rect">
            <a:avLst/>
          </a:prstGeom>
        </p:spPr>
        <p:txBody>
          <a:bodyPr spcFirstLastPara="1" wrap="square" lIns="91425" tIns="45700" rIns="91425" bIns="45700" anchor="t" anchorCtr="0">
            <a:normAutofit lnSpcReduction="10000"/>
          </a:bodyPr>
          <a:lstStyle/>
          <a:p>
            <a:pPr marL="0" lvl="0" indent="0" algn="l" rtl="0">
              <a:spcBef>
                <a:spcPts val="480"/>
              </a:spcBef>
              <a:spcAft>
                <a:spcPts val="0"/>
              </a:spcAft>
              <a:buNone/>
            </a:pPr>
            <a:r>
              <a:rPr lang="sv-SE" dirty="0"/>
              <a:t>Vi kommer att spela i div 2 denna säsong.</a:t>
            </a:r>
          </a:p>
          <a:p>
            <a:pPr marL="0" indent="0">
              <a:buNone/>
            </a:pPr>
            <a:r>
              <a:rPr lang="sv-SE" dirty="0"/>
              <a:t>Truppen är för liten för att kunna spela i två serier. Regeln i GBG är 5 st spelare får flyttas mellan serierna per spelomgång. Detta gör att man kan köra med 15 spelare ena dagen men då bara 11 st andra dagen (om man är 21 utespelare). Även saken att vi har en för tunn trupp utbildningsmässigt att kunna spela i div 1.</a:t>
            </a:r>
          </a:p>
          <a:p>
            <a:pPr marL="0" lvl="0" indent="0" algn="l" rtl="0">
              <a:spcBef>
                <a:spcPts val="480"/>
              </a:spcBef>
              <a:spcAft>
                <a:spcPts val="0"/>
              </a:spcAft>
              <a:buNone/>
            </a:pPr>
            <a:endParaRPr lang="sv-SE" dirty="0"/>
          </a:p>
          <a:p>
            <a:pPr marL="0" lvl="0" indent="0" algn="l" rtl="0">
              <a:spcBef>
                <a:spcPts val="480"/>
              </a:spcBef>
              <a:spcAft>
                <a:spcPts val="0"/>
              </a:spcAft>
              <a:buNone/>
            </a:pPr>
            <a:r>
              <a:rPr lang="sv-SE" dirty="0"/>
              <a:t>Uttagning till match sker enligt Röda tråden: </a:t>
            </a:r>
          </a:p>
          <a:p>
            <a:pPr marL="76200" indent="0">
              <a:buNone/>
            </a:pPr>
            <a:r>
              <a:rPr lang="sv" dirty="0"/>
              <a:t>”Div 2 är utgångspunkten ”alla spelar”. Dock förutsätter det att spelaren uppvisar ett </a:t>
            </a:r>
            <a:r>
              <a:rPr lang="sv" b="1" dirty="0">
                <a:solidFill>
                  <a:srgbClr val="FF0000"/>
                </a:solidFill>
              </a:rPr>
              <a:t>gott uppförande </a:t>
            </a:r>
            <a:r>
              <a:rPr lang="sv" dirty="0"/>
              <a:t>och är en </a:t>
            </a:r>
            <a:r>
              <a:rPr lang="sv" b="1" dirty="0">
                <a:solidFill>
                  <a:srgbClr val="FF0000"/>
                </a:solidFill>
              </a:rPr>
              <a:t>god kamrat</a:t>
            </a:r>
            <a:r>
              <a:rPr lang="sv" dirty="0"/>
              <a:t>. Beroende på spelarens </a:t>
            </a:r>
            <a:r>
              <a:rPr lang="sv" b="1" dirty="0">
                <a:solidFill>
                  <a:srgbClr val="FF0000"/>
                </a:solidFill>
              </a:rPr>
              <a:t>träningsnärvaro</a:t>
            </a:r>
            <a:r>
              <a:rPr lang="sv" dirty="0"/>
              <a:t> kan det skilja i antalet matcher som spelaren blir uttagen att spela under säsong.”</a:t>
            </a:r>
            <a:endParaRPr lang="en-SE" dirty="0"/>
          </a:p>
          <a:p>
            <a:pPr marL="0" lvl="0" indent="0" algn="l" rtl="0">
              <a:spcBef>
                <a:spcPts val="480"/>
              </a:spcBef>
              <a:spcAft>
                <a:spcPts val="0"/>
              </a:spcAft>
              <a:buNone/>
            </a:pPr>
            <a:endParaRPr dirty="0"/>
          </a:p>
        </p:txBody>
      </p:sp>
    </p:spTree>
  </p:cSld>
  <p:clrMapOvr>
    <a:masterClrMapping/>
  </p:clrMapOvr>
</p:sld>
</file>

<file path=ppt/theme/theme1.xml><?xml version="1.0" encoding="utf-8"?>
<a:theme xmlns:a="http://schemas.openxmlformats.org/drawingml/2006/main" name="Flätat">
  <a:themeElements>
    <a:clrScheme name="Flätat">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753</Words>
  <Application>Microsoft Office PowerPoint</Application>
  <PresentationFormat>On-screen Show (4:3)</PresentationFormat>
  <Paragraphs>109</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Cambria</vt:lpstr>
      <vt:lpstr>Times New Roman</vt:lpstr>
      <vt:lpstr>Twentieth Century</vt:lpstr>
      <vt:lpstr>Flätat</vt:lpstr>
      <vt:lpstr>U16 möte inför säsongen 23/24</vt:lpstr>
      <vt:lpstr>Välkommen till en ny säsong</vt:lpstr>
      <vt:lpstr>Välkommen till en ny säsong</vt:lpstr>
      <vt:lpstr>Truppen</vt:lpstr>
      <vt:lpstr>Förväntningar &amp; Krav</vt:lpstr>
      <vt:lpstr>Mål för säsongen (utöver att ha kul:))</vt:lpstr>
      <vt:lpstr>Spelide i korthet</vt:lpstr>
      <vt:lpstr>VTS (mindset)</vt:lpstr>
      <vt:lpstr>Tävling, Match</vt:lpstr>
      <vt:lpstr>Fys/off ice i samband med varje träning</vt:lpstr>
      <vt:lpstr>Tävla och var ödmjuk, lyhörd och noggrann</vt:lpstr>
      <vt:lpstr>Säsongen i stora drag</vt:lpstr>
      <vt:lpstr>Frågor?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U16 möte inför säsongen 22/23</dc:title>
  <dc:creator>Magnus Lundberg</dc:creator>
  <cp:lastModifiedBy>Sjöö, Patrik (Stenungsund)</cp:lastModifiedBy>
  <cp:revision>4</cp:revision>
  <dcterms:created xsi:type="dcterms:W3CDTF">2018-08-26T14:42:29Z</dcterms:created>
  <dcterms:modified xsi:type="dcterms:W3CDTF">2023-05-22T06:43:25Z</dcterms:modified>
</cp:coreProperties>
</file>