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07" r:id="rId2"/>
    <p:sldId id="306"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97" d="100"/>
          <a:sy n="97" d="100"/>
        </p:scale>
        <p:origin x="78" y="7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a Sjöö" userId="825e76a7-e0c1-4654-9425-c5d9c5b5e17a" providerId="ADAL" clId="{3FFB8EDF-0C97-45AC-B55E-19AA4F3DA7A3}"/>
    <pc:docChg chg="custSel modSld">
      <pc:chgData name="Linda Sjöö" userId="825e76a7-e0c1-4654-9425-c5d9c5b5e17a" providerId="ADAL" clId="{3FFB8EDF-0C97-45AC-B55E-19AA4F3DA7A3}" dt="2026-08-22T10:59:56.094" v="1101" actId="5793"/>
      <pc:docMkLst>
        <pc:docMk/>
      </pc:docMkLst>
      <pc:sldChg chg="modSp mod">
        <pc:chgData name="Linda Sjöö" userId="825e76a7-e0c1-4654-9425-c5d9c5b5e17a" providerId="ADAL" clId="{3FFB8EDF-0C97-45AC-B55E-19AA4F3DA7A3}" dt="2026-08-22T10:59:56.094" v="1101" actId="5793"/>
        <pc:sldMkLst>
          <pc:docMk/>
          <pc:sldMk cId="4030720732" sldId="258"/>
        </pc:sldMkLst>
        <pc:spChg chg="mod">
          <ac:chgData name="Linda Sjöö" userId="825e76a7-e0c1-4654-9425-c5d9c5b5e17a" providerId="ADAL" clId="{3FFB8EDF-0C97-45AC-B55E-19AA4F3DA7A3}" dt="2026-08-22T10:59:56.094" v="1101" actId="5793"/>
          <ac:spMkLst>
            <pc:docMk/>
            <pc:sldMk cId="4030720732" sldId="258"/>
            <ac:spMk id="12" creationId="{644070D9-B8AB-63F6-F267-C3727C2C3A74}"/>
          </ac:spMkLst>
        </pc:spChg>
      </pc:sldChg>
      <pc:sldChg chg="modSp mod">
        <pc:chgData name="Linda Sjöö" userId="825e76a7-e0c1-4654-9425-c5d9c5b5e17a" providerId="ADAL" clId="{3FFB8EDF-0C97-45AC-B55E-19AA4F3DA7A3}" dt="2026-08-22T10:55:44.166" v="1040" actId="20577"/>
        <pc:sldMkLst>
          <pc:docMk/>
          <pc:sldMk cId="3761482596" sldId="259"/>
        </pc:sldMkLst>
        <pc:spChg chg="mod">
          <ac:chgData name="Linda Sjöö" userId="825e76a7-e0c1-4654-9425-c5d9c5b5e17a" providerId="ADAL" clId="{3FFB8EDF-0C97-45AC-B55E-19AA4F3DA7A3}" dt="2026-08-22T10:55:44.166" v="1040" actId="20577"/>
          <ac:spMkLst>
            <pc:docMk/>
            <pc:sldMk cId="3761482596" sldId="259"/>
            <ac:spMk id="12" creationId="{62BBB3B9-53EA-89A5-9BB3-1ABA763A479A}"/>
          </ac:spMkLst>
        </pc:spChg>
      </pc:sldChg>
      <pc:sldChg chg="modSp mod">
        <pc:chgData name="Linda Sjöö" userId="825e76a7-e0c1-4654-9425-c5d9c5b5e17a" providerId="ADAL" clId="{3FFB8EDF-0C97-45AC-B55E-19AA4F3DA7A3}" dt="2026-08-21T14:23:18.223" v="629" actId="20577"/>
        <pc:sldMkLst>
          <pc:docMk/>
          <pc:sldMk cId="30815364" sldId="260"/>
        </pc:sldMkLst>
        <pc:spChg chg="mod">
          <ac:chgData name="Linda Sjöö" userId="825e76a7-e0c1-4654-9425-c5d9c5b5e17a" providerId="ADAL" clId="{3FFB8EDF-0C97-45AC-B55E-19AA4F3DA7A3}" dt="2026-08-21T14:23:18.223" v="629" actId="20577"/>
          <ac:spMkLst>
            <pc:docMk/>
            <pc:sldMk cId="30815364" sldId="260"/>
            <ac:spMk id="11" creationId="{798215BE-8B12-8D2C-B2C4-D2E9E031F579}"/>
          </ac:spMkLst>
        </pc:spChg>
      </pc:sldChg>
      <pc:sldChg chg="modSp mod">
        <pc:chgData name="Linda Sjöö" userId="825e76a7-e0c1-4654-9425-c5d9c5b5e17a" providerId="ADAL" clId="{3FFB8EDF-0C97-45AC-B55E-19AA4F3DA7A3}" dt="2026-08-21T14:23:44.849" v="680" actId="20577"/>
        <pc:sldMkLst>
          <pc:docMk/>
          <pc:sldMk cId="1995509095" sldId="261"/>
        </pc:sldMkLst>
        <pc:spChg chg="mod">
          <ac:chgData name="Linda Sjöö" userId="825e76a7-e0c1-4654-9425-c5d9c5b5e17a" providerId="ADAL" clId="{3FFB8EDF-0C97-45AC-B55E-19AA4F3DA7A3}" dt="2026-08-21T14:23:44.849" v="680" actId="20577"/>
          <ac:spMkLst>
            <pc:docMk/>
            <pc:sldMk cId="1995509095" sldId="261"/>
            <ac:spMk id="3" creationId="{92179612-3B18-66B4-ADA6-85F9EC0D0A0C}"/>
          </ac:spMkLst>
        </pc:spChg>
      </pc:sldChg>
      <pc:sldChg chg="modSp mod">
        <pc:chgData name="Linda Sjöö" userId="825e76a7-e0c1-4654-9425-c5d9c5b5e17a" providerId="ADAL" clId="{3FFB8EDF-0C97-45AC-B55E-19AA4F3DA7A3}" dt="2026-08-22T10:53:46.291" v="1019" actId="20577"/>
        <pc:sldMkLst>
          <pc:docMk/>
          <pc:sldMk cId="3382589959" sldId="262"/>
        </pc:sldMkLst>
        <pc:spChg chg="mod">
          <ac:chgData name="Linda Sjöö" userId="825e76a7-e0c1-4654-9425-c5d9c5b5e17a" providerId="ADAL" clId="{3FFB8EDF-0C97-45AC-B55E-19AA4F3DA7A3}" dt="2026-08-22T10:53:46.291" v="1019" actId="20577"/>
          <ac:spMkLst>
            <pc:docMk/>
            <pc:sldMk cId="3382589959" sldId="262"/>
            <ac:spMk id="3" creationId="{FCFB25D7-F543-F2CA-4ECA-CAA197838C80}"/>
          </ac:spMkLst>
        </pc:spChg>
      </pc:sldChg>
      <pc:sldChg chg="addSp delSp modSp mod">
        <pc:chgData name="Linda Sjöö" userId="825e76a7-e0c1-4654-9425-c5d9c5b5e17a" providerId="ADAL" clId="{3FFB8EDF-0C97-45AC-B55E-19AA4F3DA7A3}" dt="2026-08-22T10:58:18.516" v="1044" actId="1076"/>
        <pc:sldMkLst>
          <pc:docMk/>
          <pc:sldMk cId="2075163919" sldId="263"/>
        </pc:sldMkLst>
        <pc:spChg chg="mod">
          <ac:chgData name="Linda Sjöö" userId="825e76a7-e0c1-4654-9425-c5d9c5b5e17a" providerId="ADAL" clId="{3FFB8EDF-0C97-45AC-B55E-19AA4F3DA7A3}" dt="2026-08-21T14:30:26.132" v="779" actId="26606"/>
          <ac:spMkLst>
            <pc:docMk/>
            <pc:sldMk cId="2075163919" sldId="263"/>
            <ac:spMk id="2" creationId="{BDB76905-C43B-313D-C2DC-A45E9ABAD428}"/>
          </ac:spMkLst>
        </pc:spChg>
        <pc:spChg chg="mod">
          <ac:chgData name="Linda Sjöö" userId="825e76a7-e0c1-4654-9425-c5d9c5b5e17a" providerId="ADAL" clId="{3FFB8EDF-0C97-45AC-B55E-19AA4F3DA7A3}" dt="2026-08-21T14:30:26.132" v="779" actId="26606"/>
          <ac:spMkLst>
            <pc:docMk/>
            <pc:sldMk cId="2075163919" sldId="263"/>
            <ac:spMk id="3" creationId="{A6FEC4D3-E7AF-C5EA-DE31-5BED795CAA09}"/>
          </ac:spMkLst>
        </pc:spChg>
        <pc:spChg chg="del">
          <ac:chgData name="Linda Sjöö" userId="825e76a7-e0c1-4654-9425-c5d9c5b5e17a" providerId="ADAL" clId="{3FFB8EDF-0C97-45AC-B55E-19AA4F3DA7A3}" dt="2026-08-21T14:30:26.132" v="779" actId="26606"/>
          <ac:spMkLst>
            <pc:docMk/>
            <pc:sldMk cId="2075163919" sldId="263"/>
            <ac:spMk id="10" creationId="{9B7AD9F6-8CE7-4299-8FC6-328F4DCD3FF9}"/>
          </ac:spMkLst>
        </pc:spChg>
        <pc:spChg chg="del">
          <ac:chgData name="Linda Sjöö" userId="825e76a7-e0c1-4654-9425-c5d9c5b5e17a" providerId="ADAL" clId="{3FFB8EDF-0C97-45AC-B55E-19AA4F3DA7A3}" dt="2026-08-21T14:30:26.132" v="779" actId="26606"/>
          <ac:spMkLst>
            <pc:docMk/>
            <pc:sldMk cId="2075163919" sldId="263"/>
            <ac:spMk id="12" creationId="{F49775AF-8896-43EE-92C6-83497D6DC56F}"/>
          </ac:spMkLst>
        </pc:spChg>
        <pc:spChg chg="add">
          <ac:chgData name="Linda Sjöö" userId="825e76a7-e0c1-4654-9425-c5d9c5b5e17a" providerId="ADAL" clId="{3FFB8EDF-0C97-45AC-B55E-19AA4F3DA7A3}" dt="2026-08-21T14:30:26.132" v="779" actId="26606"/>
          <ac:spMkLst>
            <pc:docMk/>
            <pc:sldMk cId="2075163919" sldId="263"/>
            <ac:spMk id="17" creationId="{D2B783EE-0239-4717-BBEA-8C9EAC61C824}"/>
          </ac:spMkLst>
        </pc:spChg>
        <pc:spChg chg="add">
          <ac:chgData name="Linda Sjöö" userId="825e76a7-e0c1-4654-9425-c5d9c5b5e17a" providerId="ADAL" clId="{3FFB8EDF-0C97-45AC-B55E-19AA4F3DA7A3}" dt="2026-08-21T14:30:26.132" v="779" actId="26606"/>
          <ac:spMkLst>
            <pc:docMk/>
            <pc:sldMk cId="2075163919" sldId="263"/>
            <ac:spMk id="19" creationId="{A7B99495-F43F-4D80-A44F-2CB4764EB90B}"/>
          </ac:spMkLst>
        </pc:spChg>
        <pc:spChg chg="add">
          <ac:chgData name="Linda Sjöö" userId="825e76a7-e0c1-4654-9425-c5d9c5b5e17a" providerId="ADAL" clId="{3FFB8EDF-0C97-45AC-B55E-19AA4F3DA7A3}" dt="2026-08-21T14:30:26.132" v="779" actId="26606"/>
          <ac:spMkLst>
            <pc:docMk/>
            <pc:sldMk cId="2075163919" sldId="263"/>
            <ac:spMk id="21" creationId="{70BEB1E7-2F88-40BC-B73D-42E5B6F80BFC}"/>
          </ac:spMkLst>
        </pc:spChg>
        <pc:picChg chg="mod">
          <ac:chgData name="Linda Sjöö" userId="825e76a7-e0c1-4654-9425-c5d9c5b5e17a" providerId="ADAL" clId="{3FFB8EDF-0C97-45AC-B55E-19AA4F3DA7A3}" dt="2026-08-21T14:30:26.132" v="779" actId="26606"/>
          <ac:picMkLst>
            <pc:docMk/>
            <pc:sldMk cId="2075163919" sldId="263"/>
            <ac:picMk id="5" creationId="{6481F91B-BC6F-D23D-32C9-14F97410067F}"/>
          </ac:picMkLst>
        </pc:picChg>
        <pc:picChg chg="add mod">
          <ac:chgData name="Linda Sjöö" userId="825e76a7-e0c1-4654-9425-c5d9c5b5e17a" providerId="ADAL" clId="{3FFB8EDF-0C97-45AC-B55E-19AA4F3DA7A3}" dt="2026-08-21T14:30:26.132" v="779" actId="26606"/>
          <ac:picMkLst>
            <pc:docMk/>
            <pc:sldMk cId="2075163919" sldId="263"/>
            <ac:picMk id="6" creationId="{441AC0E9-D6DC-BA56-2597-182A1B32A621}"/>
          </ac:picMkLst>
        </pc:picChg>
        <pc:picChg chg="mod ord">
          <ac:chgData name="Linda Sjöö" userId="825e76a7-e0c1-4654-9425-c5d9c5b5e17a" providerId="ADAL" clId="{3FFB8EDF-0C97-45AC-B55E-19AA4F3DA7A3}" dt="2026-08-22T10:58:18.516" v="1044" actId="1076"/>
          <ac:picMkLst>
            <pc:docMk/>
            <pc:sldMk cId="2075163919" sldId="263"/>
            <ac:picMk id="7" creationId="{D32B8C3E-8FDD-8E09-055B-E53358CD02A8}"/>
          </ac:picMkLst>
        </pc:picChg>
      </pc:sldChg>
      <pc:sldChg chg="addSp delSp modSp mod">
        <pc:chgData name="Linda Sjöö" userId="825e76a7-e0c1-4654-9425-c5d9c5b5e17a" providerId="ADAL" clId="{3FFB8EDF-0C97-45AC-B55E-19AA4F3DA7A3}" dt="2026-08-22T10:58:01.045" v="1042" actId="26606"/>
        <pc:sldMkLst>
          <pc:docMk/>
          <pc:sldMk cId="1778025196" sldId="264"/>
        </pc:sldMkLst>
        <pc:spChg chg="mod">
          <ac:chgData name="Linda Sjöö" userId="825e76a7-e0c1-4654-9425-c5d9c5b5e17a" providerId="ADAL" clId="{3FFB8EDF-0C97-45AC-B55E-19AA4F3DA7A3}" dt="2026-08-22T10:58:01.045" v="1042" actId="26606"/>
          <ac:spMkLst>
            <pc:docMk/>
            <pc:sldMk cId="1778025196" sldId="264"/>
            <ac:spMk id="2" creationId="{0429A62D-1AD5-2B57-C3C2-3FB2BA1719D5}"/>
          </ac:spMkLst>
        </pc:spChg>
        <pc:spChg chg="mod">
          <ac:chgData name="Linda Sjöö" userId="825e76a7-e0c1-4654-9425-c5d9c5b5e17a" providerId="ADAL" clId="{3FFB8EDF-0C97-45AC-B55E-19AA4F3DA7A3}" dt="2026-08-22T10:58:01.045" v="1042" actId="26606"/>
          <ac:spMkLst>
            <pc:docMk/>
            <pc:sldMk cId="1778025196" sldId="264"/>
            <ac:spMk id="3" creationId="{33EEE101-55F6-8E59-DB29-ED141A6375A3}"/>
          </ac:spMkLst>
        </pc:spChg>
        <pc:spChg chg="del">
          <ac:chgData name="Linda Sjöö" userId="825e76a7-e0c1-4654-9425-c5d9c5b5e17a" providerId="ADAL" clId="{3FFB8EDF-0C97-45AC-B55E-19AA4F3DA7A3}" dt="2026-08-21T14:34:15.479" v="836" actId="26606"/>
          <ac:spMkLst>
            <pc:docMk/>
            <pc:sldMk cId="1778025196" sldId="264"/>
            <ac:spMk id="10" creationId="{2EB492CD-616E-47F8-933B-5E2D952A0593}"/>
          </ac:spMkLst>
        </pc:spChg>
        <pc:spChg chg="del">
          <ac:chgData name="Linda Sjöö" userId="825e76a7-e0c1-4654-9425-c5d9c5b5e17a" providerId="ADAL" clId="{3FFB8EDF-0C97-45AC-B55E-19AA4F3DA7A3}" dt="2026-08-21T14:34:15.479" v="836" actId="26606"/>
          <ac:spMkLst>
            <pc:docMk/>
            <pc:sldMk cId="1778025196" sldId="264"/>
            <ac:spMk id="12" creationId="{59383CF9-23B5-4335-9B21-1791C4CF1C75}"/>
          </ac:spMkLst>
        </pc:spChg>
        <pc:spChg chg="del">
          <ac:chgData name="Linda Sjöö" userId="825e76a7-e0c1-4654-9425-c5d9c5b5e17a" providerId="ADAL" clId="{3FFB8EDF-0C97-45AC-B55E-19AA4F3DA7A3}" dt="2026-08-21T14:34:15.479" v="836" actId="26606"/>
          <ac:spMkLst>
            <pc:docMk/>
            <pc:sldMk cId="1778025196" sldId="264"/>
            <ac:spMk id="14" creationId="{0007FE00-9498-4706-B255-6437B0252C02}"/>
          </ac:spMkLst>
        </pc:spChg>
        <pc:spChg chg="add del">
          <ac:chgData name="Linda Sjöö" userId="825e76a7-e0c1-4654-9425-c5d9c5b5e17a" providerId="ADAL" clId="{3FFB8EDF-0C97-45AC-B55E-19AA4F3DA7A3}" dt="2026-08-22T10:58:01.045" v="1042" actId="26606"/>
          <ac:spMkLst>
            <pc:docMk/>
            <pc:sldMk cId="1778025196" sldId="264"/>
            <ac:spMk id="19" creationId="{460B0EFB-53ED-4F35-B05D-F658EA021C65}"/>
          </ac:spMkLst>
        </pc:spChg>
        <pc:spChg chg="add del">
          <ac:chgData name="Linda Sjöö" userId="825e76a7-e0c1-4654-9425-c5d9c5b5e17a" providerId="ADAL" clId="{3FFB8EDF-0C97-45AC-B55E-19AA4F3DA7A3}" dt="2026-08-22T10:58:01.045" v="1042" actId="26606"/>
          <ac:spMkLst>
            <pc:docMk/>
            <pc:sldMk cId="1778025196" sldId="264"/>
            <ac:spMk id="21" creationId="{835EF3DD-7D43-4A27-8967-A92FD8CC9365}"/>
          </ac:spMkLst>
        </pc:spChg>
        <pc:spChg chg="add">
          <ac:chgData name="Linda Sjöö" userId="825e76a7-e0c1-4654-9425-c5d9c5b5e17a" providerId="ADAL" clId="{3FFB8EDF-0C97-45AC-B55E-19AA4F3DA7A3}" dt="2026-08-22T10:58:01.045" v="1042" actId="26606"/>
          <ac:spMkLst>
            <pc:docMk/>
            <pc:sldMk cId="1778025196" sldId="264"/>
            <ac:spMk id="26" creationId="{2EB492CD-616E-47F8-933B-5E2D952A0593}"/>
          </ac:spMkLst>
        </pc:spChg>
        <pc:spChg chg="add">
          <ac:chgData name="Linda Sjöö" userId="825e76a7-e0c1-4654-9425-c5d9c5b5e17a" providerId="ADAL" clId="{3FFB8EDF-0C97-45AC-B55E-19AA4F3DA7A3}" dt="2026-08-22T10:58:01.045" v="1042" actId="26606"/>
          <ac:spMkLst>
            <pc:docMk/>
            <pc:sldMk cId="1778025196" sldId="264"/>
            <ac:spMk id="28" creationId="{59383CF9-23B5-4335-9B21-1791C4CF1C75}"/>
          </ac:spMkLst>
        </pc:spChg>
        <pc:spChg chg="add">
          <ac:chgData name="Linda Sjöö" userId="825e76a7-e0c1-4654-9425-c5d9c5b5e17a" providerId="ADAL" clId="{3FFB8EDF-0C97-45AC-B55E-19AA4F3DA7A3}" dt="2026-08-22T10:58:01.045" v="1042" actId="26606"/>
          <ac:spMkLst>
            <pc:docMk/>
            <pc:sldMk cId="1778025196" sldId="264"/>
            <ac:spMk id="30" creationId="{0007FE00-9498-4706-B255-6437B0252C02}"/>
          </ac:spMkLst>
        </pc:spChg>
        <pc:picChg chg="add mod ord">
          <ac:chgData name="Linda Sjöö" userId="825e76a7-e0c1-4654-9425-c5d9c5b5e17a" providerId="ADAL" clId="{3FFB8EDF-0C97-45AC-B55E-19AA4F3DA7A3}" dt="2026-08-22T10:58:01.045" v="1042" actId="26606"/>
          <ac:picMkLst>
            <pc:docMk/>
            <pc:sldMk cId="1778025196" sldId="264"/>
            <ac:picMk id="5" creationId="{43259EFE-B3E5-63A1-2046-0F2922BE8637}"/>
          </ac:picMkLst>
        </pc:picChg>
        <pc:picChg chg="del">
          <ac:chgData name="Linda Sjöö" userId="825e76a7-e0c1-4654-9425-c5d9c5b5e17a" providerId="ADAL" clId="{3FFB8EDF-0C97-45AC-B55E-19AA4F3DA7A3}" dt="2026-08-21T14:30:35.522" v="780" actId="478"/>
          <ac:picMkLst>
            <pc:docMk/>
            <pc:sldMk cId="1778025196" sldId="264"/>
            <ac:picMk id="5" creationId="{939C0456-CDEA-FABA-DF1A-DB4104754C64}"/>
          </ac:picMkLst>
        </pc:picChg>
        <pc:picChg chg="add del mod ord">
          <ac:chgData name="Linda Sjöö" userId="825e76a7-e0c1-4654-9425-c5d9c5b5e17a" providerId="ADAL" clId="{3FFB8EDF-0C97-45AC-B55E-19AA4F3DA7A3}" dt="2026-08-21T14:34:24.386" v="837" actId="478"/>
          <ac:picMkLst>
            <pc:docMk/>
            <pc:sldMk cId="1778025196" sldId="264"/>
            <ac:picMk id="6" creationId="{E13A04FC-4019-183E-B561-040CB6E55341}"/>
          </ac:picMkLst>
        </pc:picChg>
      </pc:sldChg>
      <pc:sldChg chg="modSp mod">
        <pc:chgData name="Linda Sjöö" userId="825e76a7-e0c1-4654-9425-c5d9c5b5e17a" providerId="ADAL" clId="{3FFB8EDF-0C97-45AC-B55E-19AA4F3DA7A3}" dt="2026-08-22T10:50:28.560" v="900" actId="14100"/>
        <pc:sldMkLst>
          <pc:docMk/>
          <pc:sldMk cId="3990200383" sldId="265"/>
        </pc:sldMkLst>
        <pc:spChg chg="mod">
          <ac:chgData name="Linda Sjöö" userId="825e76a7-e0c1-4654-9425-c5d9c5b5e17a" providerId="ADAL" clId="{3FFB8EDF-0C97-45AC-B55E-19AA4F3DA7A3}" dt="2026-08-22T10:50:28.560" v="900" actId="14100"/>
          <ac:spMkLst>
            <pc:docMk/>
            <pc:sldMk cId="3990200383" sldId="265"/>
            <ac:spMk id="8" creationId="{68F0D1F8-2ED8-DD3A-2DFF-9C4F8D0928E7}"/>
          </ac:spMkLst>
        </pc:spChg>
      </pc:sldChg>
      <pc:sldChg chg="modSp mod">
        <pc:chgData name="Linda Sjöö" userId="825e76a7-e0c1-4654-9425-c5d9c5b5e17a" providerId="ADAL" clId="{3FFB8EDF-0C97-45AC-B55E-19AA4F3DA7A3}" dt="2026-08-22T10:52:59.543" v="936" actId="20577"/>
        <pc:sldMkLst>
          <pc:docMk/>
          <pc:sldMk cId="1097109161" sldId="267"/>
        </pc:sldMkLst>
        <pc:spChg chg="mod">
          <ac:chgData name="Linda Sjöö" userId="825e76a7-e0c1-4654-9425-c5d9c5b5e17a" providerId="ADAL" clId="{3FFB8EDF-0C97-45AC-B55E-19AA4F3DA7A3}" dt="2026-08-22T10:52:59.543" v="936" actId="20577"/>
          <ac:spMkLst>
            <pc:docMk/>
            <pc:sldMk cId="1097109161" sldId="267"/>
            <ac:spMk id="11" creationId="{3CA0FBD7-2290-1D9E-168A-1947C52ABA46}"/>
          </ac:spMkLst>
        </pc:spChg>
      </pc:sldChg>
      <pc:sldChg chg="modSp mod">
        <pc:chgData name="Linda Sjöö" userId="825e76a7-e0c1-4654-9425-c5d9c5b5e17a" providerId="ADAL" clId="{3FFB8EDF-0C97-45AC-B55E-19AA4F3DA7A3}" dt="2026-08-22T10:53:15.994" v="937" actId="20577"/>
        <pc:sldMkLst>
          <pc:docMk/>
          <pc:sldMk cId="640898566" sldId="268"/>
        </pc:sldMkLst>
        <pc:spChg chg="mod">
          <ac:chgData name="Linda Sjöö" userId="825e76a7-e0c1-4654-9425-c5d9c5b5e17a" providerId="ADAL" clId="{3FFB8EDF-0C97-45AC-B55E-19AA4F3DA7A3}" dt="2026-08-22T10:53:15.994" v="937" actId="20577"/>
          <ac:spMkLst>
            <pc:docMk/>
            <pc:sldMk cId="640898566" sldId="268"/>
            <ac:spMk id="13" creationId="{2AA6D38E-0BD3-F2E8-C835-B418637C46E8}"/>
          </ac:spMkLst>
        </pc:spChg>
      </pc:sldChg>
      <pc:sldChg chg="modSp mod">
        <pc:chgData name="Linda Sjöö" userId="825e76a7-e0c1-4654-9425-c5d9c5b5e17a" providerId="ADAL" clId="{3FFB8EDF-0C97-45AC-B55E-19AA4F3DA7A3}" dt="2026-08-22T10:53:32.961" v="1001" actId="20577"/>
        <pc:sldMkLst>
          <pc:docMk/>
          <pc:sldMk cId="3812896410" sldId="269"/>
        </pc:sldMkLst>
        <pc:spChg chg="mod">
          <ac:chgData name="Linda Sjöö" userId="825e76a7-e0c1-4654-9425-c5d9c5b5e17a" providerId="ADAL" clId="{3FFB8EDF-0C97-45AC-B55E-19AA4F3DA7A3}" dt="2026-08-22T10:53:32.961" v="1001" actId="20577"/>
          <ac:spMkLst>
            <pc:docMk/>
            <pc:sldMk cId="3812896410" sldId="269"/>
            <ac:spMk id="10" creationId="{F0AC87AF-0EE3-F341-4BA8-FD3616A48C73}"/>
          </ac:spMkLst>
        </pc:spChg>
      </pc:sldChg>
      <pc:sldChg chg="modSp mod">
        <pc:chgData name="Linda Sjöö" userId="825e76a7-e0c1-4654-9425-c5d9c5b5e17a" providerId="ADAL" clId="{3FFB8EDF-0C97-45AC-B55E-19AA4F3DA7A3}" dt="2026-08-21T13:45:06.536" v="496" actId="20577"/>
        <pc:sldMkLst>
          <pc:docMk/>
          <pc:sldMk cId="2553163302" sldId="306"/>
        </pc:sldMkLst>
        <pc:spChg chg="mod">
          <ac:chgData name="Linda Sjöö" userId="825e76a7-e0c1-4654-9425-c5d9c5b5e17a" providerId="ADAL" clId="{3FFB8EDF-0C97-45AC-B55E-19AA4F3DA7A3}" dt="2026-08-21T13:43:53.319" v="425" actId="20577"/>
          <ac:spMkLst>
            <pc:docMk/>
            <pc:sldMk cId="2553163302" sldId="306"/>
            <ac:spMk id="6" creationId="{6568EF59-36FB-B24C-AF86-9A904980FE5F}"/>
          </ac:spMkLst>
        </pc:spChg>
        <pc:spChg chg="mod">
          <ac:chgData name="Linda Sjöö" userId="825e76a7-e0c1-4654-9425-c5d9c5b5e17a" providerId="ADAL" clId="{3FFB8EDF-0C97-45AC-B55E-19AA4F3DA7A3}" dt="2026-08-21T13:44:36.737" v="444" actId="20577"/>
          <ac:spMkLst>
            <pc:docMk/>
            <pc:sldMk cId="2553163302" sldId="306"/>
            <ac:spMk id="7" creationId="{00000000-0000-0000-0000-000000000000}"/>
          </ac:spMkLst>
        </pc:spChg>
        <pc:spChg chg="mod">
          <ac:chgData name="Linda Sjöö" userId="825e76a7-e0c1-4654-9425-c5d9c5b5e17a" providerId="ADAL" clId="{3FFB8EDF-0C97-45AC-B55E-19AA4F3DA7A3}" dt="2026-08-21T13:44:02.089" v="441" actId="20577"/>
          <ac:spMkLst>
            <pc:docMk/>
            <pc:sldMk cId="2553163302" sldId="306"/>
            <ac:spMk id="11" creationId="{00000000-0000-0000-0000-000000000000}"/>
          </ac:spMkLst>
        </pc:spChg>
        <pc:spChg chg="mod">
          <ac:chgData name="Linda Sjöö" userId="825e76a7-e0c1-4654-9425-c5d9c5b5e17a" providerId="ADAL" clId="{3FFB8EDF-0C97-45AC-B55E-19AA4F3DA7A3}" dt="2026-08-21T13:45:06.536" v="496" actId="20577"/>
          <ac:spMkLst>
            <pc:docMk/>
            <pc:sldMk cId="2553163302" sldId="306"/>
            <ac:spMk id="23" creationId="{CEE67BBE-CE52-320E-3417-C1116BE62A7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B0990B-3EA6-4C1F-BA6E-B7395FEA1D57}" type="doc">
      <dgm:prSet loTypeId="urn:microsoft.com/office/officeart/2005/8/layout/cycle3" loCatId="cycle" qsTypeId="urn:microsoft.com/office/officeart/2005/8/quickstyle/simple1#1" qsCatId="simple" csTypeId="urn:microsoft.com/office/officeart/2005/8/colors/accent3_2" csCatId="accent3" phldr="1"/>
      <dgm:spPr/>
    </dgm:pt>
    <dgm:pt modelId="{3C3695C7-842E-48C4-8404-2096C63963C2}">
      <dgm:prSet phldrT="[Text]">
        <dgm:style>
          <a:lnRef idx="1">
            <a:schemeClr val="accent5"/>
          </a:lnRef>
          <a:fillRef idx="2">
            <a:schemeClr val="accent5"/>
          </a:fillRef>
          <a:effectRef idx="1">
            <a:schemeClr val="accent5"/>
          </a:effectRef>
          <a:fontRef idx="minor">
            <a:schemeClr val="dk1"/>
          </a:fontRef>
        </dgm:style>
      </dgm:prSet>
      <dgm:spPr/>
      <dgm:t>
        <a:bodyPr/>
        <a:lstStyle/>
        <a:p>
          <a:pPr algn="ctr"/>
          <a:r>
            <a:rPr lang="sv-SE" b="1">
              <a:latin typeface="Bookman Old Style"/>
              <a:cs typeface="Bookman Old Style"/>
            </a:rPr>
            <a:t>Januari</a:t>
          </a:r>
        </a:p>
      </dgm:t>
    </dgm:pt>
    <dgm:pt modelId="{1AA638E2-5BC7-43E1-9533-F43BA45BBEAF}" type="parTrans" cxnId="{0DBE5203-A338-47A9-9BB2-42412BBCB61A}">
      <dgm:prSet/>
      <dgm:spPr/>
      <dgm:t>
        <a:bodyPr/>
        <a:lstStyle/>
        <a:p>
          <a:pPr algn="just"/>
          <a:endParaRPr lang="sv-SE"/>
        </a:p>
      </dgm:t>
    </dgm:pt>
    <dgm:pt modelId="{7CB89AE4-1FF0-47AA-B0B9-0A7F357B32AF}" type="sibTrans" cxnId="{0DBE5203-A338-47A9-9BB2-42412BBCB61A}">
      <dgm:prSet/>
      <dgm:spPr/>
      <dgm:t>
        <a:bodyPr/>
        <a:lstStyle/>
        <a:p>
          <a:pPr algn="just"/>
          <a:endParaRPr lang="sv-SE"/>
        </a:p>
      </dgm:t>
    </dgm:pt>
    <dgm:pt modelId="{EC22EB70-4B51-4929-B1C2-1CF0D5DD63D8}">
      <dgm:prSet phldrT="[Text]">
        <dgm:style>
          <a:lnRef idx="1">
            <a:schemeClr val="accent5"/>
          </a:lnRef>
          <a:fillRef idx="2">
            <a:schemeClr val="accent5"/>
          </a:fillRef>
          <a:effectRef idx="1">
            <a:schemeClr val="accent5"/>
          </a:effectRef>
          <a:fontRef idx="minor">
            <a:schemeClr val="dk1"/>
          </a:fontRef>
        </dgm:style>
      </dgm:prSet>
      <dgm:spPr/>
      <dgm:t>
        <a:bodyPr/>
        <a:lstStyle/>
        <a:p>
          <a:pPr algn="ctr"/>
          <a:r>
            <a:rPr lang="sv-SE" b="1">
              <a:latin typeface="Bookman Old Style"/>
              <a:cs typeface="Bookman Old Style"/>
            </a:rPr>
            <a:t>Februari</a:t>
          </a:r>
          <a:r>
            <a:rPr lang="sv-SE" b="0"/>
            <a:t>	</a:t>
          </a:r>
        </a:p>
      </dgm:t>
    </dgm:pt>
    <dgm:pt modelId="{75204D7E-7433-4C2B-BF33-87B3DFE98D0D}" type="parTrans" cxnId="{B48F2C12-CDB3-4C5B-959A-0D8C0BF25DDB}">
      <dgm:prSet/>
      <dgm:spPr/>
      <dgm:t>
        <a:bodyPr/>
        <a:lstStyle/>
        <a:p>
          <a:pPr algn="just"/>
          <a:endParaRPr lang="sv-SE"/>
        </a:p>
      </dgm:t>
    </dgm:pt>
    <dgm:pt modelId="{2E8BCB16-45E8-4991-BAF8-12CDBF2093D6}" type="sibTrans" cxnId="{B48F2C12-CDB3-4C5B-959A-0D8C0BF25DDB}">
      <dgm:prSet/>
      <dgm:spPr/>
      <dgm:t>
        <a:bodyPr/>
        <a:lstStyle/>
        <a:p>
          <a:pPr algn="just"/>
          <a:endParaRPr lang="sv-SE"/>
        </a:p>
      </dgm:t>
    </dgm:pt>
    <dgm:pt modelId="{D52A13C0-A507-4EA0-B126-D054209BF52E}">
      <dgm:prSet phldrT="[Text]">
        <dgm:style>
          <a:lnRef idx="1">
            <a:schemeClr val="accent3"/>
          </a:lnRef>
          <a:fillRef idx="2">
            <a:schemeClr val="accent3"/>
          </a:fillRef>
          <a:effectRef idx="1">
            <a:schemeClr val="accent3"/>
          </a:effectRef>
          <a:fontRef idx="minor">
            <a:schemeClr val="dk1"/>
          </a:fontRef>
        </dgm:style>
      </dgm:prSet>
      <dgm:spPr/>
      <dgm:t>
        <a:bodyPr/>
        <a:lstStyle/>
        <a:p>
          <a:pPr algn="ctr"/>
          <a:r>
            <a:rPr lang="sv-SE" b="1">
              <a:latin typeface="Bookman Old Style"/>
              <a:cs typeface="Bookman Old Style"/>
            </a:rPr>
            <a:t>Mars</a:t>
          </a:r>
        </a:p>
      </dgm:t>
    </dgm:pt>
    <dgm:pt modelId="{A872C83D-BFF6-4308-B07A-5AD822DB20FB}" type="parTrans" cxnId="{EA054E7B-35CC-4288-8FD9-14EFEA81C3EB}">
      <dgm:prSet/>
      <dgm:spPr/>
      <dgm:t>
        <a:bodyPr/>
        <a:lstStyle/>
        <a:p>
          <a:pPr algn="just"/>
          <a:endParaRPr lang="sv-SE"/>
        </a:p>
      </dgm:t>
    </dgm:pt>
    <dgm:pt modelId="{6FCA03E4-4D22-407E-98E2-484B37FCE7F3}" type="sibTrans" cxnId="{EA054E7B-35CC-4288-8FD9-14EFEA81C3EB}">
      <dgm:prSet/>
      <dgm:spPr/>
      <dgm:t>
        <a:bodyPr/>
        <a:lstStyle/>
        <a:p>
          <a:pPr algn="just"/>
          <a:endParaRPr lang="sv-SE"/>
        </a:p>
      </dgm:t>
    </dgm:pt>
    <dgm:pt modelId="{DE17D6DA-E8F1-428E-A078-4E172EEA8A8A}">
      <dgm:prSet phldrT="[Text]">
        <dgm:style>
          <a:lnRef idx="1">
            <a:schemeClr val="accent3"/>
          </a:lnRef>
          <a:fillRef idx="2">
            <a:schemeClr val="accent3"/>
          </a:fillRef>
          <a:effectRef idx="1">
            <a:schemeClr val="accent3"/>
          </a:effectRef>
          <a:fontRef idx="minor">
            <a:schemeClr val="dk1"/>
          </a:fontRef>
        </dgm:style>
      </dgm:prSet>
      <dgm:spPr/>
      <dgm:t>
        <a:bodyPr/>
        <a:lstStyle/>
        <a:p>
          <a:pPr algn="ctr"/>
          <a:r>
            <a:rPr lang="sv-SE" b="1">
              <a:latin typeface="Bookman Old Style"/>
              <a:cs typeface="Bookman Old Style"/>
            </a:rPr>
            <a:t>April</a:t>
          </a:r>
        </a:p>
      </dgm:t>
    </dgm:pt>
    <dgm:pt modelId="{59C6D851-CEE1-42BC-9EFB-07C750313A98}" type="parTrans" cxnId="{5126119C-5841-4493-A2E4-393CE86B3DC5}">
      <dgm:prSet/>
      <dgm:spPr/>
      <dgm:t>
        <a:bodyPr/>
        <a:lstStyle/>
        <a:p>
          <a:pPr algn="just"/>
          <a:endParaRPr lang="sv-SE"/>
        </a:p>
      </dgm:t>
    </dgm:pt>
    <dgm:pt modelId="{1E876D21-77FC-43DB-82A9-22F9913E3AE4}" type="sibTrans" cxnId="{5126119C-5841-4493-A2E4-393CE86B3DC5}">
      <dgm:prSet/>
      <dgm:spPr/>
      <dgm:t>
        <a:bodyPr/>
        <a:lstStyle/>
        <a:p>
          <a:pPr algn="just"/>
          <a:endParaRPr lang="sv-SE"/>
        </a:p>
      </dgm:t>
    </dgm:pt>
    <dgm:pt modelId="{A3A04371-F420-42EF-8899-CDDA1BBEF7BF}">
      <dgm:prSet phldrT="[Text]">
        <dgm:style>
          <a:lnRef idx="1">
            <a:schemeClr val="accent3"/>
          </a:lnRef>
          <a:fillRef idx="2">
            <a:schemeClr val="accent3"/>
          </a:fillRef>
          <a:effectRef idx="1">
            <a:schemeClr val="accent3"/>
          </a:effectRef>
          <a:fontRef idx="minor">
            <a:schemeClr val="dk1"/>
          </a:fontRef>
        </dgm:style>
      </dgm:prSet>
      <dgm:spPr/>
      <dgm:t>
        <a:bodyPr/>
        <a:lstStyle/>
        <a:p>
          <a:pPr algn="ctr"/>
          <a:r>
            <a:rPr lang="sv-SE" b="1">
              <a:latin typeface="Bookman Old Style"/>
              <a:cs typeface="Bookman Old Style"/>
            </a:rPr>
            <a:t>Maj</a:t>
          </a:r>
        </a:p>
      </dgm:t>
    </dgm:pt>
    <dgm:pt modelId="{1C351FA9-93EA-49DB-A6D5-C0FB50EF87E8}" type="parTrans" cxnId="{D9D0B7C5-6B06-43E1-935A-F43F451DBCE6}">
      <dgm:prSet/>
      <dgm:spPr/>
      <dgm:t>
        <a:bodyPr/>
        <a:lstStyle/>
        <a:p>
          <a:pPr algn="just"/>
          <a:endParaRPr lang="sv-SE"/>
        </a:p>
      </dgm:t>
    </dgm:pt>
    <dgm:pt modelId="{81314682-B4BF-4351-9C6C-947ADB566A9A}" type="sibTrans" cxnId="{D9D0B7C5-6B06-43E1-935A-F43F451DBCE6}">
      <dgm:prSet/>
      <dgm:spPr/>
      <dgm:t>
        <a:bodyPr/>
        <a:lstStyle/>
        <a:p>
          <a:pPr algn="just"/>
          <a:endParaRPr lang="sv-SE"/>
        </a:p>
      </dgm:t>
    </dgm:pt>
    <dgm:pt modelId="{FF89D1C2-D2D1-44EB-8872-3A2563A05FC6}">
      <dgm:prSet phldrT="[Text]">
        <dgm:style>
          <a:lnRef idx="1">
            <a:schemeClr val="accent3"/>
          </a:lnRef>
          <a:fillRef idx="2">
            <a:schemeClr val="accent3"/>
          </a:fillRef>
          <a:effectRef idx="1">
            <a:schemeClr val="accent3"/>
          </a:effectRef>
          <a:fontRef idx="minor">
            <a:schemeClr val="dk1"/>
          </a:fontRef>
        </dgm:style>
      </dgm:prSet>
      <dgm:spPr>
        <a:gradFill flip="none" rotWithShape="0">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a:ln>
          <a:solidFill>
            <a:srgbClr val="FFFF00"/>
          </a:solidFill>
        </a:ln>
      </dgm:spPr>
      <dgm:t>
        <a:bodyPr/>
        <a:lstStyle/>
        <a:p>
          <a:pPr algn="ctr"/>
          <a:r>
            <a:rPr lang="sv-SE" b="1">
              <a:latin typeface="Bookman Old Style"/>
              <a:cs typeface="Bookman Old Style"/>
            </a:rPr>
            <a:t>Juni</a:t>
          </a:r>
        </a:p>
      </dgm:t>
    </dgm:pt>
    <dgm:pt modelId="{E63439EE-9E85-44D4-AE4F-24357EA46A91}" type="parTrans" cxnId="{BCF85DAE-B184-4A9F-B150-719317F071F0}">
      <dgm:prSet/>
      <dgm:spPr/>
      <dgm:t>
        <a:bodyPr/>
        <a:lstStyle/>
        <a:p>
          <a:pPr algn="just"/>
          <a:endParaRPr lang="sv-SE"/>
        </a:p>
      </dgm:t>
    </dgm:pt>
    <dgm:pt modelId="{45236A80-8480-46D0-84B2-9011EAE1B359}" type="sibTrans" cxnId="{BCF85DAE-B184-4A9F-B150-719317F071F0}">
      <dgm:prSet/>
      <dgm:spPr/>
      <dgm:t>
        <a:bodyPr/>
        <a:lstStyle/>
        <a:p>
          <a:pPr algn="just"/>
          <a:endParaRPr lang="sv-SE"/>
        </a:p>
      </dgm:t>
    </dgm:pt>
    <dgm:pt modelId="{0CB64380-6923-41BB-9B97-A4E5A37EDB65}">
      <dgm:prSet phldrT="[Text]">
        <dgm:style>
          <a:lnRef idx="1">
            <a:schemeClr val="accent3"/>
          </a:lnRef>
          <a:fillRef idx="2">
            <a:schemeClr val="accent3"/>
          </a:fillRef>
          <a:effectRef idx="1">
            <a:schemeClr val="accent3"/>
          </a:effectRef>
          <a:fontRef idx="minor">
            <a:schemeClr val="dk1"/>
          </a:fontRef>
        </dgm:style>
      </dgm:prSet>
      <dgm:spP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a:solidFill>
            <a:srgbClr val="FFFF00"/>
          </a:solidFill>
        </a:ln>
      </dgm:spPr>
      <dgm:t>
        <a:bodyPr/>
        <a:lstStyle/>
        <a:p>
          <a:pPr algn="ctr"/>
          <a:r>
            <a:rPr lang="sv-SE" b="1">
              <a:latin typeface="Bookman Old Style"/>
              <a:cs typeface="Bookman Old Style"/>
            </a:rPr>
            <a:t>Juli</a:t>
          </a:r>
        </a:p>
      </dgm:t>
    </dgm:pt>
    <dgm:pt modelId="{B01FE39A-0DDB-493E-9598-52E0B3509722}" type="parTrans" cxnId="{0E2E15E4-B6CC-4837-B2C6-DFD94A700AD6}">
      <dgm:prSet/>
      <dgm:spPr/>
      <dgm:t>
        <a:bodyPr/>
        <a:lstStyle/>
        <a:p>
          <a:pPr algn="just"/>
          <a:endParaRPr lang="sv-SE"/>
        </a:p>
      </dgm:t>
    </dgm:pt>
    <dgm:pt modelId="{67472C97-D1A2-4AF9-B6BB-DB15E27484FE}" type="sibTrans" cxnId="{0E2E15E4-B6CC-4837-B2C6-DFD94A700AD6}">
      <dgm:prSet/>
      <dgm:spPr/>
      <dgm:t>
        <a:bodyPr/>
        <a:lstStyle/>
        <a:p>
          <a:pPr algn="just"/>
          <a:endParaRPr lang="sv-SE"/>
        </a:p>
      </dgm:t>
    </dgm:pt>
    <dgm:pt modelId="{3B6DD9A6-1611-44CD-8A59-12FBE739E722}">
      <dgm:prSet phldrT="[Text]">
        <dgm:style>
          <a:lnRef idx="1">
            <a:schemeClr val="accent3"/>
          </a:lnRef>
          <a:fillRef idx="2">
            <a:schemeClr val="accent3"/>
          </a:fillRef>
          <a:effectRef idx="1">
            <a:schemeClr val="accent3"/>
          </a:effectRef>
          <a:fontRef idx="minor">
            <a:schemeClr val="dk1"/>
          </a:fontRef>
        </dgm:style>
      </dgm:prSet>
      <dgm:spPr>
        <a:gradFill flip="none" rotWithShape="0">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a:solidFill>
            <a:srgbClr val="FFFF00"/>
          </a:solidFill>
        </a:ln>
      </dgm:spPr>
      <dgm:t>
        <a:bodyPr/>
        <a:lstStyle/>
        <a:p>
          <a:pPr algn="ctr"/>
          <a:r>
            <a:rPr lang="sv-SE" b="1">
              <a:latin typeface="Bookman Old Style"/>
              <a:cs typeface="Bookman Old Style"/>
            </a:rPr>
            <a:t>Augusti</a:t>
          </a:r>
        </a:p>
      </dgm:t>
    </dgm:pt>
    <dgm:pt modelId="{A27DC5D7-16B0-4301-8134-937C75604CAE}" type="parTrans" cxnId="{F241B11A-0785-4DDF-9C69-13723467BCF3}">
      <dgm:prSet/>
      <dgm:spPr/>
      <dgm:t>
        <a:bodyPr/>
        <a:lstStyle/>
        <a:p>
          <a:pPr algn="just"/>
          <a:endParaRPr lang="sv-SE"/>
        </a:p>
      </dgm:t>
    </dgm:pt>
    <dgm:pt modelId="{0EEDA0CE-5B0F-4A5B-897A-0AB6568BB235}" type="sibTrans" cxnId="{F241B11A-0785-4DDF-9C69-13723467BCF3}">
      <dgm:prSet/>
      <dgm:spPr/>
      <dgm:t>
        <a:bodyPr/>
        <a:lstStyle/>
        <a:p>
          <a:pPr algn="just"/>
          <a:endParaRPr lang="sv-SE"/>
        </a:p>
      </dgm:t>
    </dgm:pt>
    <dgm:pt modelId="{63C2E7E5-820C-482F-9E18-C69C611CBCD6}">
      <dgm:prSet phldrT="[Text]">
        <dgm:style>
          <a:lnRef idx="1">
            <a:schemeClr val="accent1"/>
          </a:lnRef>
          <a:fillRef idx="2">
            <a:schemeClr val="accent1"/>
          </a:fillRef>
          <a:effectRef idx="1">
            <a:schemeClr val="accent1"/>
          </a:effectRef>
          <a:fontRef idx="minor">
            <a:schemeClr val="dk1"/>
          </a:fontRef>
        </dgm:style>
      </dgm:prSet>
      <dgm:spPr>
        <a:ln/>
      </dgm:spPr>
      <dgm:t>
        <a:bodyPr/>
        <a:lstStyle/>
        <a:p>
          <a:pPr algn="ctr"/>
          <a:r>
            <a:rPr lang="sv-SE" b="1">
              <a:latin typeface="Bookman Old Style"/>
              <a:cs typeface="Bookman Old Style"/>
            </a:rPr>
            <a:t>September</a:t>
          </a:r>
        </a:p>
      </dgm:t>
    </dgm:pt>
    <dgm:pt modelId="{B4CB3C11-88E1-4ED4-9ABF-E400CAF4AD86}" type="parTrans" cxnId="{433FB515-F4B9-47E8-9950-C62D0CA3ADAB}">
      <dgm:prSet/>
      <dgm:spPr/>
      <dgm:t>
        <a:bodyPr/>
        <a:lstStyle/>
        <a:p>
          <a:pPr algn="just"/>
          <a:endParaRPr lang="sv-SE"/>
        </a:p>
      </dgm:t>
    </dgm:pt>
    <dgm:pt modelId="{66631B2F-9544-4F9D-9EBC-3E02FA00A94C}" type="sibTrans" cxnId="{433FB515-F4B9-47E8-9950-C62D0CA3ADAB}">
      <dgm:prSet/>
      <dgm:spPr/>
      <dgm:t>
        <a:bodyPr/>
        <a:lstStyle/>
        <a:p>
          <a:pPr algn="just"/>
          <a:endParaRPr lang="sv-SE"/>
        </a:p>
      </dgm:t>
    </dgm:pt>
    <dgm:pt modelId="{889DCFBC-08BA-4809-B1A1-9E4CDBA5C342}">
      <dgm:prSet phldrT="[Text]">
        <dgm:style>
          <a:lnRef idx="1">
            <a:schemeClr val="accent1"/>
          </a:lnRef>
          <a:fillRef idx="2">
            <a:schemeClr val="accent1"/>
          </a:fillRef>
          <a:effectRef idx="1">
            <a:schemeClr val="accent1"/>
          </a:effectRef>
          <a:fontRef idx="minor">
            <a:schemeClr val="dk1"/>
          </a:fontRef>
        </dgm:style>
      </dgm:prSet>
      <dgm:spPr/>
      <dgm:t>
        <a:bodyPr/>
        <a:lstStyle/>
        <a:p>
          <a:pPr algn="ctr"/>
          <a:r>
            <a:rPr lang="sv-SE" b="1">
              <a:latin typeface="Bookman Old Style"/>
              <a:cs typeface="Bookman Old Style"/>
            </a:rPr>
            <a:t>Oktober</a:t>
          </a:r>
        </a:p>
      </dgm:t>
    </dgm:pt>
    <dgm:pt modelId="{29F4B723-0A61-4571-BEE0-1C061B52A6EC}" type="parTrans" cxnId="{7465A95E-2128-4451-B3EE-0A4C854F6BBC}">
      <dgm:prSet/>
      <dgm:spPr/>
      <dgm:t>
        <a:bodyPr/>
        <a:lstStyle/>
        <a:p>
          <a:pPr algn="just"/>
          <a:endParaRPr lang="sv-SE"/>
        </a:p>
      </dgm:t>
    </dgm:pt>
    <dgm:pt modelId="{4572DE0A-C975-456A-A720-70E5C6796ECE}" type="sibTrans" cxnId="{7465A95E-2128-4451-B3EE-0A4C854F6BBC}">
      <dgm:prSet/>
      <dgm:spPr/>
      <dgm:t>
        <a:bodyPr/>
        <a:lstStyle/>
        <a:p>
          <a:pPr algn="just"/>
          <a:endParaRPr lang="sv-SE"/>
        </a:p>
      </dgm:t>
    </dgm:pt>
    <dgm:pt modelId="{0D5F49D6-484B-476F-A0DA-5A8D9A108DE7}">
      <dgm:prSet phldrT="[Text]">
        <dgm:style>
          <a:lnRef idx="1">
            <a:schemeClr val="accent1"/>
          </a:lnRef>
          <a:fillRef idx="2">
            <a:schemeClr val="accent1"/>
          </a:fillRef>
          <a:effectRef idx="1">
            <a:schemeClr val="accent1"/>
          </a:effectRef>
          <a:fontRef idx="minor">
            <a:schemeClr val="dk1"/>
          </a:fontRef>
        </dgm:style>
      </dgm:prSet>
      <dgm:spPr>
        <a:ln/>
      </dgm:spPr>
      <dgm:t>
        <a:bodyPr/>
        <a:lstStyle/>
        <a:p>
          <a:pPr algn="ctr"/>
          <a:r>
            <a:rPr lang="sv-SE" b="1">
              <a:latin typeface="Bookman Old Style"/>
              <a:cs typeface="Bookman Old Style"/>
            </a:rPr>
            <a:t>November</a:t>
          </a:r>
        </a:p>
      </dgm:t>
    </dgm:pt>
    <dgm:pt modelId="{F8F7B269-1104-4F76-908D-570744A81946}" type="parTrans" cxnId="{E7E4C60D-E1D5-4D63-B4AC-C0743A33917F}">
      <dgm:prSet/>
      <dgm:spPr/>
      <dgm:t>
        <a:bodyPr/>
        <a:lstStyle/>
        <a:p>
          <a:pPr algn="just"/>
          <a:endParaRPr lang="sv-SE"/>
        </a:p>
      </dgm:t>
    </dgm:pt>
    <dgm:pt modelId="{416B7D87-7FAC-4D83-BB78-E4C9BFCC87C7}" type="sibTrans" cxnId="{E7E4C60D-E1D5-4D63-B4AC-C0743A33917F}">
      <dgm:prSet/>
      <dgm:spPr/>
      <dgm:t>
        <a:bodyPr/>
        <a:lstStyle/>
        <a:p>
          <a:pPr algn="just"/>
          <a:endParaRPr lang="sv-SE"/>
        </a:p>
      </dgm:t>
    </dgm:pt>
    <dgm:pt modelId="{2AFB7889-9887-4265-94DB-19FBFEE16E01}">
      <dgm:prSet phldrT="[Text]">
        <dgm:style>
          <a:lnRef idx="1">
            <a:schemeClr val="accent5"/>
          </a:lnRef>
          <a:fillRef idx="2">
            <a:schemeClr val="accent5"/>
          </a:fillRef>
          <a:effectRef idx="1">
            <a:schemeClr val="accent5"/>
          </a:effectRef>
          <a:fontRef idx="minor">
            <a:schemeClr val="dk1"/>
          </a:fontRef>
        </dgm:style>
      </dgm:prSet>
      <dgm:spPr/>
      <dgm:t>
        <a:bodyPr/>
        <a:lstStyle/>
        <a:p>
          <a:pPr algn="ctr"/>
          <a:r>
            <a:rPr lang="sv-SE" b="1">
              <a:latin typeface="Bookman Old Style"/>
              <a:cs typeface="Bookman Old Style"/>
            </a:rPr>
            <a:t>December</a:t>
          </a:r>
        </a:p>
      </dgm:t>
    </dgm:pt>
    <dgm:pt modelId="{4D18C038-6A49-42E7-992A-C124577004B1}" type="parTrans" cxnId="{F96D085A-DEF9-4297-8D2B-EAB4CF1B117A}">
      <dgm:prSet/>
      <dgm:spPr/>
      <dgm:t>
        <a:bodyPr/>
        <a:lstStyle/>
        <a:p>
          <a:pPr algn="just"/>
          <a:endParaRPr lang="sv-SE"/>
        </a:p>
      </dgm:t>
    </dgm:pt>
    <dgm:pt modelId="{1F64D62E-53A9-437D-9559-86D1B1116AA0}" type="sibTrans" cxnId="{F96D085A-DEF9-4297-8D2B-EAB4CF1B117A}">
      <dgm:prSet/>
      <dgm:spPr/>
      <dgm:t>
        <a:bodyPr/>
        <a:lstStyle/>
        <a:p>
          <a:pPr algn="just"/>
          <a:endParaRPr lang="sv-SE"/>
        </a:p>
      </dgm:t>
    </dgm:pt>
    <dgm:pt modelId="{D11DE880-920C-4A46-95B9-A87B27054105}" type="pres">
      <dgm:prSet presAssocID="{D4B0990B-3EA6-4C1F-BA6E-B7395FEA1D57}" presName="Name0" presStyleCnt="0">
        <dgm:presLayoutVars>
          <dgm:dir/>
          <dgm:resizeHandles val="exact"/>
        </dgm:presLayoutVars>
      </dgm:prSet>
      <dgm:spPr/>
    </dgm:pt>
    <dgm:pt modelId="{8C4D8083-53D1-466F-A721-C76CF80F6140}" type="pres">
      <dgm:prSet presAssocID="{D4B0990B-3EA6-4C1F-BA6E-B7395FEA1D57}" presName="cycle" presStyleCnt="0"/>
      <dgm:spPr/>
    </dgm:pt>
    <dgm:pt modelId="{2C3F7AEC-8DBA-4AE8-80AF-1E6C999BAC1D}" type="pres">
      <dgm:prSet presAssocID="{3C3695C7-842E-48C4-8404-2096C63963C2}" presName="nodeFirstNode" presStyleLbl="node1" presStyleIdx="0" presStyleCnt="12" custAng="0" custRadScaleRad="100209" custRadScaleInc="6921">
        <dgm:presLayoutVars>
          <dgm:bulletEnabled val="1"/>
        </dgm:presLayoutVars>
      </dgm:prSet>
      <dgm:spPr/>
    </dgm:pt>
    <dgm:pt modelId="{C907668C-323C-43B4-97FF-3BE3214076D3}" type="pres">
      <dgm:prSet presAssocID="{7CB89AE4-1FF0-47AA-B0B9-0A7F357B32AF}" presName="sibTransFirstNode" presStyleLbl="bgShp" presStyleIdx="0" presStyleCnt="1" custAng="0" custLinFactNeighborX="958" custLinFactNeighborY="377"/>
      <dgm:spPr/>
    </dgm:pt>
    <dgm:pt modelId="{C4E8BD54-86A7-40C1-9C66-4F5B2B635D66}" type="pres">
      <dgm:prSet presAssocID="{EC22EB70-4B51-4929-B1C2-1CF0D5DD63D8}" presName="nodeFollowingNodes" presStyleLbl="node1" presStyleIdx="1" presStyleCnt="12" custRadScaleRad="101116" custRadScaleInc="22674">
        <dgm:presLayoutVars>
          <dgm:bulletEnabled val="1"/>
        </dgm:presLayoutVars>
      </dgm:prSet>
      <dgm:spPr/>
    </dgm:pt>
    <dgm:pt modelId="{85B26D26-A6F7-4FF2-9238-7B9B28B854C3}" type="pres">
      <dgm:prSet presAssocID="{D52A13C0-A507-4EA0-B126-D054209BF52E}" presName="nodeFollowingNodes" presStyleLbl="node1" presStyleIdx="2" presStyleCnt="12" custRadScaleRad="104536" custRadScaleInc="7363">
        <dgm:presLayoutVars>
          <dgm:bulletEnabled val="1"/>
        </dgm:presLayoutVars>
      </dgm:prSet>
      <dgm:spPr/>
    </dgm:pt>
    <dgm:pt modelId="{183ACF75-5421-451D-BB22-F12528D11F0D}" type="pres">
      <dgm:prSet presAssocID="{DE17D6DA-E8F1-428E-A078-4E172EEA8A8A}" presName="nodeFollowingNodes" presStyleLbl="node1" presStyleIdx="3" presStyleCnt="12" custRadScaleRad="105194" custRadScaleInc="3296">
        <dgm:presLayoutVars>
          <dgm:bulletEnabled val="1"/>
        </dgm:presLayoutVars>
      </dgm:prSet>
      <dgm:spPr/>
    </dgm:pt>
    <dgm:pt modelId="{5B0BD3F6-CD6E-4CC8-8480-A0E2AD908723}" type="pres">
      <dgm:prSet presAssocID="{A3A04371-F420-42EF-8899-CDDA1BBEF7BF}" presName="nodeFollowingNodes" presStyleLbl="node1" presStyleIdx="4" presStyleCnt="12" custRadScaleRad="108838" custRadScaleInc="-12404">
        <dgm:presLayoutVars>
          <dgm:bulletEnabled val="1"/>
        </dgm:presLayoutVars>
      </dgm:prSet>
      <dgm:spPr/>
    </dgm:pt>
    <dgm:pt modelId="{92C1BCD0-3C57-48B8-A4E7-E46C125FE14E}" type="pres">
      <dgm:prSet presAssocID="{FF89D1C2-D2D1-44EB-8872-3A2563A05FC6}" presName="nodeFollowingNodes" presStyleLbl="node1" presStyleIdx="5" presStyleCnt="12" custRadScaleRad="104684" custRadScaleInc="-18622">
        <dgm:presLayoutVars>
          <dgm:bulletEnabled val="1"/>
        </dgm:presLayoutVars>
      </dgm:prSet>
      <dgm:spPr/>
    </dgm:pt>
    <dgm:pt modelId="{A74C312F-3F1B-44EA-8810-E73B3DF6B16F}" type="pres">
      <dgm:prSet presAssocID="{0CB64380-6923-41BB-9B97-A4E5A37EDB65}" presName="nodeFollowingNodes" presStyleLbl="node1" presStyleIdx="6" presStyleCnt="12" custRadScaleRad="99590" custRadScaleInc="1174">
        <dgm:presLayoutVars>
          <dgm:bulletEnabled val="1"/>
        </dgm:presLayoutVars>
      </dgm:prSet>
      <dgm:spPr/>
    </dgm:pt>
    <dgm:pt modelId="{06F0EB29-3BE3-495E-A9C6-1700A0316F73}" type="pres">
      <dgm:prSet presAssocID="{3B6DD9A6-1611-44CD-8A59-12FBE739E722}" presName="nodeFollowingNodes" presStyleLbl="node1" presStyleIdx="7" presStyleCnt="12" custRadScaleRad="107919" custRadScaleInc="41890">
        <dgm:presLayoutVars>
          <dgm:bulletEnabled val="1"/>
        </dgm:presLayoutVars>
      </dgm:prSet>
      <dgm:spPr/>
    </dgm:pt>
    <dgm:pt modelId="{589D59AC-F143-418C-AF9B-24134D24B114}" type="pres">
      <dgm:prSet presAssocID="{63C2E7E5-820C-482F-9E18-C69C611CBCD6}" presName="nodeFollowingNodes" presStyleLbl="node1" presStyleIdx="8" presStyleCnt="12" custRadScaleRad="104706" custRadScaleInc="23774">
        <dgm:presLayoutVars>
          <dgm:bulletEnabled val="1"/>
        </dgm:presLayoutVars>
      </dgm:prSet>
      <dgm:spPr/>
    </dgm:pt>
    <dgm:pt modelId="{0AB00138-3258-4F1D-8CA7-8DE19EFA2A4A}" type="pres">
      <dgm:prSet presAssocID="{889DCFBC-08BA-4809-B1A1-9E4CDBA5C342}" presName="nodeFollowingNodes" presStyleLbl="node1" presStyleIdx="9" presStyleCnt="12" custRadScaleRad="103439" custRadScaleInc="4732">
        <dgm:presLayoutVars>
          <dgm:bulletEnabled val="1"/>
        </dgm:presLayoutVars>
      </dgm:prSet>
      <dgm:spPr/>
    </dgm:pt>
    <dgm:pt modelId="{4C568F23-6D4D-44AF-A06A-A272906E04C6}" type="pres">
      <dgm:prSet presAssocID="{0D5F49D6-484B-476F-A0DA-5A8D9A108DE7}" presName="nodeFollowingNodes" presStyleLbl="node1" presStyleIdx="10" presStyleCnt="12">
        <dgm:presLayoutVars>
          <dgm:bulletEnabled val="1"/>
        </dgm:presLayoutVars>
      </dgm:prSet>
      <dgm:spPr/>
    </dgm:pt>
    <dgm:pt modelId="{71E5F237-3C82-4E6F-B5E6-A0FD680BC30C}" type="pres">
      <dgm:prSet presAssocID="{2AFB7889-9887-4265-94DB-19FBFEE16E01}" presName="nodeFollowingNodes" presStyleLbl="node1" presStyleIdx="11" presStyleCnt="12" custRadScaleRad="101362" custRadScaleInc="-9238">
        <dgm:presLayoutVars>
          <dgm:bulletEnabled val="1"/>
        </dgm:presLayoutVars>
      </dgm:prSet>
      <dgm:spPr/>
    </dgm:pt>
  </dgm:ptLst>
  <dgm:cxnLst>
    <dgm:cxn modelId="{0DBE5203-A338-47A9-9BB2-42412BBCB61A}" srcId="{D4B0990B-3EA6-4C1F-BA6E-B7395FEA1D57}" destId="{3C3695C7-842E-48C4-8404-2096C63963C2}" srcOrd="0" destOrd="0" parTransId="{1AA638E2-5BC7-43E1-9533-F43BA45BBEAF}" sibTransId="{7CB89AE4-1FF0-47AA-B0B9-0A7F357B32AF}"/>
    <dgm:cxn modelId="{E7E4C60D-E1D5-4D63-B4AC-C0743A33917F}" srcId="{D4B0990B-3EA6-4C1F-BA6E-B7395FEA1D57}" destId="{0D5F49D6-484B-476F-A0DA-5A8D9A108DE7}" srcOrd="10" destOrd="0" parTransId="{F8F7B269-1104-4F76-908D-570744A81946}" sibTransId="{416B7D87-7FAC-4D83-BB78-E4C9BFCC87C7}"/>
    <dgm:cxn modelId="{B48F2C12-CDB3-4C5B-959A-0D8C0BF25DDB}" srcId="{D4B0990B-3EA6-4C1F-BA6E-B7395FEA1D57}" destId="{EC22EB70-4B51-4929-B1C2-1CF0D5DD63D8}" srcOrd="1" destOrd="0" parTransId="{75204D7E-7433-4C2B-BF33-87B3DFE98D0D}" sibTransId="{2E8BCB16-45E8-4991-BAF8-12CDBF2093D6}"/>
    <dgm:cxn modelId="{FF1FA412-114B-4F47-A495-0D9CDB182230}" type="presOf" srcId="{2AFB7889-9887-4265-94DB-19FBFEE16E01}" destId="{71E5F237-3C82-4E6F-B5E6-A0FD680BC30C}" srcOrd="0" destOrd="0" presId="urn:microsoft.com/office/officeart/2005/8/layout/cycle3"/>
    <dgm:cxn modelId="{433FB515-F4B9-47E8-9950-C62D0CA3ADAB}" srcId="{D4B0990B-3EA6-4C1F-BA6E-B7395FEA1D57}" destId="{63C2E7E5-820C-482F-9E18-C69C611CBCD6}" srcOrd="8" destOrd="0" parTransId="{B4CB3C11-88E1-4ED4-9ABF-E400CAF4AD86}" sibTransId="{66631B2F-9544-4F9D-9EBC-3E02FA00A94C}"/>
    <dgm:cxn modelId="{F241B11A-0785-4DDF-9C69-13723467BCF3}" srcId="{D4B0990B-3EA6-4C1F-BA6E-B7395FEA1D57}" destId="{3B6DD9A6-1611-44CD-8A59-12FBE739E722}" srcOrd="7" destOrd="0" parTransId="{A27DC5D7-16B0-4301-8134-937C75604CAE}" sibTransId="{0EEDA0CE-5B0F-4A5B-897A-0AB6568BB235}"/>
    <dgm:cxn modelId="{6BCC8F1B-E193-424F-8501-2CA180C6A20B}" type="presOf" srcId="{FF89D1C2-D2D1-44EB-8872-3A2563A05FC6}" destId="{92C1BCD0-3C57-48B8-A4E7-E46C125FE14E}" srcOrd="0" destOrd="0" presId="urn:microsoft.com/office/officeart/2005/8/layout/cycle3"/>
    <dgm:cxn modelId="{4C536C20-90BB-B644-81D2-C3C9AE142BF5}" type="presOf" srcId="{D52A13C0-A507-4EA0-B126-D054209BF52E}" destId="{85B26D26-A6F7-4FF2-9238-7B9B28B854C3}" srcOrd="0" destOrd="0" presId="urn:microsoft.com/office/officeart/2005/8/layout/cycle3"/>
    <dgm:cxn modelId="{3C886B3F-A916-6B4E-826D-03497F28A652}" type="presOf" srcId="{3C3695C7-842E-48C4-8404-2096C63963C2}" destId="{2C3F7AEC-8DBA-4AE8-80AF-1E6C999BAC1D}" srcOrd="0" destOrd="0" presId="urn:microsoft.com/office/officeart/2005/8/layout/cycle3"/>
    <dgm:cxn modelId="{7465A95E-2128-4451-B3EE-0A4C854F6BBC}" srcId="{D4B0990B-3EA6-4C1F-BA6E-B7395FEA1D57}" destId="{889DCFBC-08BA-4809-B1A1-9E4CDBA5C342}" srcOrd="9" destOrd="0" parTransId="{29F4B723-0A61-4571-BEE0-1C061B52A6EC}" sibTransId="{4572DE0A-C975-456A-A720-70E5C6796ECE}"/>
    <dgm:cxn modelId="{B3688044-A6C6-7340-96A1-BB558EDA148C}" type="presOf" srcId="{A3A04371-F420-42EF-8899-CDDA1BBEF7BF}" destId="{5B0BD3F6-CD6E-4CC8-8480-A0E2AD908723}" srcOrd="0" destOrd="0" presId="urn:microsoft.com/office/officeart/2005/8/layout/cycle3"/>
    <dgm:cxn modelId="{46CC4154-9CAB-CF43-B95C-B5028E1F368E}" type="presOf" srcId="{0CB64380-6923-41BB-9B97-A4E5A37EDB65}" destId="{A74C312F-3F1B-44EA-8810-E73B3DF6B16F}" srcOrd="0" destOrd="0" presId="urn:microsoft.com/office/officeart/2005/8/layout/cycle3"/>
    <dgm:cxn modelId="{F96D085A-DEF9-4297-8D2B-EAB4CF1B117A}" srcId="{D4B0990B-3EA6-4C1F-BA6E-B7395FEA1D57}" destId="{2AFB7889-9887-4265-94DB-19FBFEE16E01}" srcOrd="11" destOrd="0" parTransId="{4D18C038-6A49-42E7-992A-C124577004B1}" sibTransId="{1F64D62E-53A9-437D-9559-86D1B1116AA0}"/>
    <dgm:cxn modelId="{EA054E7B-35CC-4288-8FD9-14EFEA81C3EB}" srcId="{D4B0990B-3EA6-4C1F-BA6E-B7395FEA1D57}" destId="{D52A13C0-A507-4EA0-B126-D054209BF52E}" srcOrd="2" destOrd="0" parTransId="{A872C83D-BFF6-4308-B07A-5AD822DB20FB}" sibTransId="{6FCA03E4-4D22-407E-98E2-484B37FCE7F3}"/>
    <dgm:cxn modelId="{8EDF9F7C-437B-BB4F-B8E3-13E9A6ADA3BE}" type="presOf" srcId="{889DCFBC-08BA-4809-B1A1-9E4CDBA5C342}" destId="{0AB00138-3258-4F1D-8CA7-8DE19EFA2A4A}" srcOrd="0" destOrd="0" presId="urn:microsoft.com/office/officeart/2005/8/layout/cycle3"/>
    <dgm:cxn modelId="{F10B4D84-72C7-9844-9391-CA1CD980B289}" type="presOf" srcId="{3B6DD9A6-1611-44CD-8A59-12FBE739E722}" destId="{06F0EB29-3BE3-495E-A9C6-1700A0316F73}" srcOrd="0" destOrd="0" presId="urn:microsoft.com/office/officeart/2005/8/layout/cycle3"/>
    <dgm:cxn modelId="{163BEF8E-F395-F145-9FCF-1A917725EBB6}" type="presOf" srcId="{DE17D6DA-E8F1-428E-A078-4E172EEA8A8A}" destId="{183ACF75-5421-451D-BB22-F12528D11F0D}" srcOrd="0" destOrd="0" presId="urn:microsoft.com/office/officeart/2005/8/layout/cycle3"/>
    <dgm:cxn modelId="{20674D95-EDD1-FC4D-A594-55A049B0F12D}" type="presOf" srcId="{7CB89AE4-1FF0-47AA-B0B9-0A7F357B32AF}" destId="{C907668C-323C-43B4-97FF-3BE3214076D3}" srcOrd="0" destOrd="0" presId="urn:microsoft.com/office/officeart/2005/8/layout/cycle3"/>
    <dgm:cxn modelId="{5126119C-5841-4493-A2E4-393CE86B3DC5}" srcId="{D4B0990B-3EA6-4C1F-BA6E-B7395FEA1D57}" destId="{DE17D6DA-E8F1-428E-A078-4E172EEA8A8A}" srcOrd="3" destOrd="0" parTransId="{59C6D851-CEE1-42BC-9EFB-07C750313A98}" sibTransId="{1E876D21-77FC-43DB-82A9-22F9913E3AE4}"/>
    <dgm:cxn modelId="{F8CB27AC-CA79-884D-8285-354CE226E60C}" type="presOf" srcId="{0D5F49D6-484B-476F-A0DA-5A8D9A108DE7}" destId="{4C568F23-6D4D-44AF-A06A-A272906E04C6}" srcOrd="0" destOrd="0" presId="urn:microsoft.com/office/officeart/2005/8/layout/cycle3"/>
    <dgm:cxn modelId="{BCF85DAE-B184-4A9F-B150-719317F071F0}" srcId="{D4B0990B-3EA6-4C1F-BA6E-B7395FEA1D57}" destId="{FF89D1C2-D2D1-44EB-8872-3A2563A05FC6}" srcOrd="5" destOrd="0" parTransId="{E63439EE-9E85-44D4-AE4F-24357EA46A91}" sibTransId="{45236A80-8480-46D0-84B2-9011EAE1B359}"/>
    <dgm:cxn modelId="{ED6B5FB3-9C73-284D-94AB-37943BE07FEB}" type="presOf" srcId="{EC22EB70-4B51-4929-B1C2-1CF0D5DD63D8}" destId="{C4E8BD54-86A7-40C1-9C66-4F5B2B635D66}" srcOrd="0" destOrd="0" presId="urn:microsoft.com/office/officeart/2005/8/layout/cycle3"/>
    <dgm:cxn modelId="{D9D0B7C5-6B06-43E1-935A-F43F451DBCE6}" srcId="{D4B0990B-3EA6-4C1F-BA6E-B7395FEA1D57}" destId="{A3A04371-F420-42EF-8899-CDDA1BBEF7BF}" srcOrd="4" destOrd="0" parTransId="{1C351FA9-93EA-49DB-A6D5-C0FB50EF87E8}" sibTransId="{81314682-B4BF-4351-9C6C-947ADB566A9A}"/>
    <dgm:cxn modelId="{F8997CD3-E02A-8A42-9E52-4CEDE2D5F48A}" type="presOf" srcId="{D4B0990B-3EA6-4C1F-BA6E-B7395FEA1D57}" destId="{D11DE880-920C-4A46-95B9-A87B27054105}" srcOrd="0" destOrd="0" presId="urn:microsoft.com/office/officeart/2005/8/layout/cycle3"/>
    <dgm:cxn modelId="{7AD3BFD7-4C1D-DF48-9E31-9EB15DACA090}" type="presOf" srcId="{63C2E7E5-820C-482F-9E18-C69C611CBCD6}" destId="{589D59AC-F143-418C-AF9B-24134D24B114}" srcOrd="0" destOrd="0" presId="urn:microsoft.com/office/officeart/2005/8/layout/cycle3"/>
    <dgm:cxn modelId="{0E2E15E4-B6CC-4837-B2C6-DFD94A700AD6}" srcId="{D4B0990B-3EA6-4C1F-BA6E-B7395FEA1D57}" destId="{0CB64380-6923-41BB-9B97-A4E5A37EDB65}" srcOrd="6" destOrd="0" parTransId="{B01FE39A-0DDB-493E-9598-52E0B3509722}" sibTransId="{67472C97-D1A2-4AF9-B6BB-DB15E27484FE}"/>
    <dgm:cxn modelId="{7DF98667-DC72-6840-B037-C0A8293036FA}" type="presParOf" srcId="{D11DE880-920C-4A46-95B9-A87B27054105}" destId="{8C4D8083-53D1-466F-A721-C76CF80F6140}" srcOrd="0" destOrd="0" presId="urn:microsoft.com/office/officeart/2005/8/layout/cycle3"/>
    <dgm:cxn modelId="{40E809F9-09A6-9E49-87A5-DB3716D185CA}" type="presParOf" srcId="{8C4D8083-53D1-466F-A721-C76CF80F6140}" destId="{2C3F7AEC-8DBA-4AE8-80AF-1E6C999BAC1D}" srcOrd="0" destOrd="0" presId="urn:microsoft.com/office/officeart/2005/8/layout/cycle3"/>
    <dgm:cxn modelId="{6F5E885A-001C-824B-8789-3D7FF08580FD}" type="presParOf" srcId="{8C4D8083-53D1-466F-A721-C76CF80F6140}" destId="{C907668C-323C-43B4-97FF-3BE3214076D3}" srcOrd="1" destOrd="0" presId="urn:microsoft.com/office/officeart/2005/8/layout/cycle3"/>
    <dgm:cxn modelId="{9F64E04C-CC6D-7E45-AF8A-C541449E1E53}" type="presParOf" srcId="{8C4D8083-53D1-466F-A721-C76CF80F6140}" destId="{C4E8BD54-86A7-40C1-9C66-4F5B2B635D66}" srcOrd="2" destOrd="0" presId="urn:microsoft.com/office/officeart/2005/8/layout/cycle3"/>
    <dgm:cxn modelId="{1F3DD610-B8C7-0848-A217-D9A43BD5FA32}" type="presParOf" srcId="{8C4D8083-53D1-466F-A721-C76CF80F6140}" destId="{85B26D26-A6F7-4FF2-9238-7B9B28B854C3}" srcOrd="3" destOrd="0" presId="urn:microsoft.com/office/officeart/2005/8/layout/cycle3"/>
    <dgm:cxn modelId="{758E137A-4D2F-B74C-84F5-6186C4583E72}" type="presParOf" srcId="{8C4D8083-53D1-466F-A721-C76CF80F6140}" destId="{183ACF75-5421-451D-BB22-F12528D11F0D}" srcOrd="4" destOrd="0" presId="urn:microsoft.com/office/officeart/2005/8/layout/cycle3"/>
    <dgm:cxn modelId="{7CEB9C8A-95F1-7B46-A589-3A0BB76ECE19}" type="presParOf" srcId="{8C4D8083-53D1-466F-A721-C76CF80F6140}" destId="{5B0BD3F6-CD6E-4CC8-8480-A0E2AD908723}" srcOrd="5" destOrd="0" presId="urn:microsoft.com/office/officeart/2005/8/layout/cycle3"/>
    <dgm:cxn modelId="{C51BBFA3-9C87-BA40-977A-FC25D9B54525}" type="presParOf" srcId="{8C4D8083-53D1-466F-A721-C76CF80F6140}" destId="{92C1BCD0-3C57-48B8-A4E7-E46C125FE14E}" srcOrd="6" destOrd="0" presId="urn:microsoft.com/office/officeart/2005/8/layout/cycle3"/>
    <dgm:cxn modelId="{27841A6A-FBF6-934E-9FBA-3D2C7ED5A0E5}" type="presParOf" srcId="{8C4D8083-53D1-466F-A721-C76CF80F6140}" destId="{A74C312F-3F1B-44EA-8810-E73B3DF6B16F}" srcOrd="7" destOrd="0" presId="urn:microsoft.com/office/officeart/2005/8/layout/cycle3"/>
    <dgm:cxn modelId="{864B04CA-5DFC-A246-90B1-CAD5B97F994C}" type="presParOf" srcId="{8C4D8083-53D1-466F-A721-C76CF80F6140}" destId="{06F0EB29-3BE3-495E-A9C6-1700A0316F73}" srcOrd="8" destOrd="0" presId="urn:microsoft.com/office/officeart/2005/8/layout/cycle3"/>
    <dgm:cxn modelId="{B735561B-8087-254E-9166-A4A4A1C0217A}" type="presParOf" srcId="{8C4D8083-53D1-466F-A721-C76CF80F6140}" destId="{589D59AC-F143-418C-AF9B-24134D24B114}" srcOrd="9" destOrd="0" presId="urn:microsoft.com/office/officeart/2005/8/layout/cycle3"/>
    <dgm:cxn modelId="{B777C1A6-6B79-D64F-804B-B71197BF2BBF}" type="presParOf" srcId="{8C4D8083-53D1-466F-A721-C76CF80F6140}" destId="{0AB00138-3258-4F1D-8CA7-8DE19EFA2A4A}" srcOrd="10" destOrd="0" presId="urn:microsoft.com/office/officeart/2005/8/layout/cycle3"/>
    <dgm:cxn modelId="{3EBD357C-C47E-7841-BB49-ACCB9ADB5AFC}" type="presParOf" srcId="{8C4D8083-53D1-466F-A721-C76CF80F6140}" destId="{4C568F23-6D4D-44AF-A06A-A272906E04C6}" srcOrd="11" destOrd="0" presId="urn:microsoft.com/office/officeart/2005/8/layout/cycle3"/>
    <dgm:cxn modelId="{F7884D48-1C2D-B64D-B853-4563503B55C4}" type="presParOf" srcId="{8C4D8083-53D1-466F-A721-C76CF80F6140}" destId="{71E5F237-3C82-4E6F-B5E6-A0FD680BC30C}" srcOrd="12"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07668C-323C-43B4-97FF-3BE3214076D3}">
      <dsp:nvSpPr>
        <dsp:cNvPr id="0" name=""/>
        <dsp:cNvSpPr/>
      </dsp:nvSpPr>
      <dsp:spPr>
        <a:xfrm>
          <a:off x="810582" y="-53529"/>
          <a:ext cx="3544823" cy="3544823"/>
        </a:xfrm>
        <a:prstGeom prst="circularArrow">
          <a:avLst>
            <a:gd name="adj1" fmla="val 5544"/>
            <a:gd name="adj2" fmla="val 330680"/>
            <a:gd name="adj3" fmla="val 15040203"/>
            <a:gd name="adj4" fmla="val 16654990"/>
            <a:gd name="adj5" fmla="val 5757"/>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3F7AEC-8DBA-4AE8-80AF-1E6C999BAC1D}">
      <dsp:nvSpPr>
        <dsp:cNvPr id="0" name=""/>
        <dsp:cNvSpPr/>
      </dsp:nvSpPr>
      <dsp:spPr>
        <a:xfrm>
          <a:off x="2206850" y="0"/>
          <a:ext cx="684368" cy="342184"/>
        </a:xfrm>
        <a:prstGeom prst="round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sv-SE" sz="800" b="1" kern="1200">
              <a:latin typeface="Bookman Old Style"/>
              <a:cs typeface="Bookman Old Style"/>
            </a:rPr>
            <a:t>Januari</a:t>
          </a:r>
        </a:p>
      </dsp:txBody>
      <dsp:txXfrm>
        <a:off x="2223554" y="16704"/>
        <a:ext cx="650960" cy="308776"/>
      </dsp:txXfrm>
    </dsp:sp>
    <dsp:sp modelId="{C4E8BD54-86A7-40C1-9C66-4F5B2B635D66}">
      <dsp:nvSpPr>
        <dsp:cNvPr id="0" name=""/>
        <dsp:cNvSpPr/>
      </dsp:nvSpPr>
      <dsp:spPr>
        <a:xfrm>
          <a:off x="3060640" y="280973"/>
          <a:ext cx="684368" cy="342184"/>
        </a:xfrm>
        <a:prstGeom prst="round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sv-SE" sz="800" b="1" kern="1200">
              <a:latin typeface="Bookman Old Style"/>
              <a:cs typeface="Bookman Old Style"/>
            </a:rPr>
            <a:t>Februari</a:t>
          </a:r>
          <a:r>
            <a:rPr lang="sv-SE" sz="800" b="0" kern="1200"/>
            <a:t>	</a:t>
          </a:r>
        </a:p>
      </dsp:txBody>
      <dsp:txXfrm>
        <a:off x="3077344" y="297677"/>
        <a:ext cx="650960" cy="308776"/>
      </dsp:txXfrm>
    </dsp:sp>
    <dsp:sp modelId="{85B26D26-A6F7-4FF2-9238-7B9B28B854C3}">
      <dsp:nvSpPr>
        <dsp:cNvPr id="0" name=""/>
        <dsp:cNvSpPr/>
      </dsp:nvSpPr>
      <dsp:spPr>
        <a:xfrm>
          <a:off x="3551944" y="772265"/>
          <a:ext cx="684368" cy="342184"/>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sv-SE" sz="800" b="1" kern="1200">
              <a:latin typeface="Bookman Old Style"/>
              <a:cs typeface="Bookman Old Style"/>
            </a:rPr>
            <a:t>Mars</a:t>
          </a:r>
        </a:p>
      </dsp:txBody>
      <dsp:txXfrm>
        <a:off x="3568648" y="788969"/>
        <a:ext cx="650960" cy="308776"/>
      </dsp:txXfrm>
    </dsp:sp>
    <dsp:sp modelId="{183ACF75-5421-451D-BB22-F12528D11F0D}">
      <dsp:nvSpPr>
        <dsp:cNvPr id="0" name=""/>
        <dsp:cNvSpPr/>
      </dsp:nvSpPr>
      <dsp:spPr>
        <a:xfrm>
          <a:off x="3746153" y="1538515"/>
          <a:ext cx="684368" cy="342184"/>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sv-SE" sz="800" b="1" kern="1200">
              <a:latin typeface="Bookman Old Style"/>
              <a:cs typeface="Bookman Old Style"/>
            </a:rPr>
            <a:t>April</a:t>
          </a:r>
        </a:p>
      </dsp:txBody>
      <dsp:txXfrm>
        <a:off x="3762857" y="1555219"/>
        <a:ext cx="650960" cy="308776"/>
      </dsp:txXfrm>
    </dsp:sp>
    <dsp:sp modelId="{5B0BD3F6-CD6E-4CC8-8480-A0E2AD908723}">
      <dsp:nvSpPr>
        <dsp:cNvPr id="0" name=""/>
        <dsp:cNvSpPr/>
      </dsp:nvSpPr>
      <dsp:spPr>
        <a:xfrm>
          <a:off x="3627745" y="2248963"/>
          <a:ext cx="684368" cy="342184"/>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sv-SE" sz="800" b="1" kern="1200">
              <a:latin typeface="Bookman Old Style"/>
              <a:cs typeface="Bookman Old Style"/>
            </a:rPr>
            <a:t>Maj</a:t>
          </a:r>
        </a:p>
      </dsp:txBody>
      <dsp:txXfrm>
        <a:off x="3644449" y="2265667"/>
        <a:ext cx="650960" cy="308776"/>
      </dsp:txXfrm>
    </dsp:sp>
    <dsp:sp modelId="{92C1BCD0-3C57-48B8-A4E7-E46C125FE14E}">
      <dsp:nvSpPr>
        <dsp:cNvPr id="0" name=""/>
        <dsp:cNvSpPr/>
      </dsp:nvSpPr>
      <dsp:spPr>
        <a:xfrm>
          <a:off x="3067393" y="2806968"/>
          <a:ext cx="684368" cy="342184"/>
        </a:xfrm>
        <a:prstGeom prst="roundRect">
          <a:avLst/>
        </a:prstGeom>
        <a:gradFill flip="none" rotWithShape="0">
          <a:gsLst>
            <a:gs pos="0">
              <a:srgbClr val="FFFF00">
                <a:tint val="66000"/>
                <a:satMod val="160000"/>
              </a:srgbClr>
            </a:gs>
            <a:gs pos="50000">
              <a:srgbClr val="FFFF00">
                <a:tint val="44500"/>
                <a:satMod val="160000"/>
              </a:srgbClr>
            </a:gs>
            <a:gs pos="100000">
              <a:srgbClr val="FFFF00">
                <a:tint val="23500"/>
                <a:satMod val="160000"/>
              </a:srgbClr>
            </a:gs>
          </a:gsLst>
          <a:lin ang="13500000" scaled="1"/>
          <a:tileRect/>
        </a:gradFill>
        <a:ln w="6350" cap="flat" cmpd="sng" algn="ctr">
          <a:solidFill>
            <a:srgbClr val="FFFF00"/>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sv-SE" sz="800" b="1" kern="1200">
              <a:latin typeface="Bookman Old Style"/>
              <a:cs typeface="Bookman Old Style"/>
            </a:rPr>
            <a:t>Juni</a:t>
          </a:r>
        </a:p>
      </dsp:txBody>
      <dsp:txXfrm>
        <a:off x="3084097" y="2823672"/>
        <a:ext cx="650960" cy="308776"/>
      </dsp:txXfrm>
    </dsp:sp>
    <dsp:sp modelId="{A74C312F-3F1B-44EA-8810-E73B3DF6B16F}">
      <dsp:nvSpPr>
        <dsp:cNvPr id="0" name=""/>
        <dsp:cNvSpPr/>
      </dsp:nvSpPr>
      <dsp:spPr>
        <a:xfrm>
          <a:off x="2147645" y="3018614"/>
          <a:ext cx="684368" cy="342184"/>
        </a:xfrm>
        <a:prstGeom prst="round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w="6350" cap="flat" cmpd="sng" algn="ctr">
          <a:solidFill>
            <a:srgbClr val="FFFF00"/>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sv-SE" sz="800" b="1" kern="1200">
              <a:latin typeface="Bookman Old Style"/>
              <a:cs typeface="Bookman Old Style"/>
            </a:rPr>
            <a:t>Juli</a:t>
          </a:r>
        </a:p>
      </dsp:txBody>
      <dsp:txXfrm>
        <a:off x="2164349" y="3035318"/>
        <a:ext cx="650960" cy="308776"/>
      </dsp:txXfrm>
    </dsp:sp>
    <dsp:sp modelId="{06F0EB29-3BE3-495E-A9C6-1700A0316F73}">
      <dsp:nvSpPr>
        <dsp:cNvPr id="0" name=""/>
        <dsp:cNvSpPr/>
      </dsp:nvSpPr>
      <dsp:spPr>
        <a:xfrm>
          <a:off x="1073079" y="2733106"/>
          <a:ext cx="684368" cy="342184"/>
        </a:xfrm>
        <a:prstGeom prst="roundRect">
          <a:avLst/>
        </a:prstGeom>
        <a:gradFill flip="none" rotWithShape="0">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w="6350" cap="flat" cmpd="sng" algn="ctr">
          <a:solidFill>
            <a:srgbClr val="FFFF00"/>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sv-SE" sz="800" b="1" kern="1200">
              <a:latin typeface="Bookman Old Style"/>
              <a:cs typeface="Bookman Old Style"/>
            </a:rPr>
            <a:t>Augusti</a:t>
          </a:r>
        </a:p>
      </dsp:txBody>
      <dsp:txXfrm>
        <a:off x="1089783" y="2749810"/>
        <a:ext cx="650960" cy="308776"/>
      </dsp:txXfrm>
    </dsp:sp>
    <dsp:sp modelId="{589D59AC-F143-418C-AF9B-24134D24B114}">
      <dsp:nvSpPr>
        <dsp:cNvPr id="0" name=""/>
        <dsp:cNvSpPr/>
      </dsp:nvSpPr>
      <dsp:spPr>
        <a:xfrm>
          <a:off x="703755" y="2142203"/>
          <a:ext cx="684368" cy="342184"/>
        </a:xfrm>
        <a:prstGeom prst="roundRect">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sv-SE" sz="800" b="1" kern="1200">
              <a:latin typeface="Bookman Old Style"/>
              <a:cs typeface="Bookman Old Style"/>
            </a:rPr>
            <a:t>September</a:t>
          </a:r>
        </a:p>
      </dsp:txBody>
      <dsp:txXfrm>
        <a:off x="720459" y="2158907"/>
        <a:ext cx="650960" cy="308776"/>
      </dsp:txXfrm>
    </dsp:sp>
    <dsp:sp modelId="{0AB00138-3258-4F1D-8CA7-8DE19EFA2A4A}">
      <dsp:nvSpPr>
        <dsp:cNvPr id="0" name=""/>
        <dsp:cNvSpPr/>
      </dsp:nvSpPr>
      <dsp:spPr>
        <a:xfrm>
          <a:off x="592959" y="1477426"/>
          <a:ext cx="684368" cy="342184"/>
        </a:xfrm>
        <a:prstGeom prst="roundRect">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sv-SE" sz="800" b="1" kern="1200">
              <a:latin typeface="Bookman Old Style"/>
              <a:cs typeface="Bookman Old Style"/>
            </a:rPr>
            <a:t>Oktober</a:t>
          </a:r>
        </a:p>
      </dsp:txBody>
      <dsp:txXfrm>
        <a:off x="609663" y="1494130"/>
        <a:ext cx="650960" cy="308776"/>
      </dsp:txXfrm>
    </dsp:sp>
    <dsp:sp modelId="{4C568F23-6D4D-44AF-A06A-A272906E04C6}">
      <dsp:nvSpPr>
        <dsp:cNvPr id="0" name=""/>
        <dsp:cNvSpPr/>
      </dsp:nvSpPr>
      <dsp:spPr>
        <a:xfrm>
          <a:off x="847059" y="757358"/>
          <a:ext cx="684368" cy="342184"/>
        </a:xfrm>
        <a:prstGeom prst="roundRect">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sv-SE" sz="800" b="1" kern="1200">
              <a:latin typeface="Bookman Old Style"/>
              <a:cs typeface="Bookman Old Style"/>
            </a:rPr>
            <a:t>November</a:t>
          </a:r>
        </a:p>
      </dsp:txBody>
      <dsp:txXfrm>
        <a:off x="863763" y="774062"/>
        <a:ext cx="650960" cy="308776"/>
      </dsp:txXfrm>
    </dsp:sp>
    <dsp:sp modelId="{71E5F237-3C82-4E6F-B5E6-A0FD680BC30C}">
      <dsp:nvSpPr>
        <dsp:cNvPr id="0" name=""/>
        <dsp:cNvSpPr/>
      </dsp:nvSpPr>
      <dsp:spPr>
        <a:xfrm>
          <a:off x="1331603" y="221743"/>
          <a:ext cx="684368" cy="342184"/>
        </a:xfrm>
        <a:prstGeom prst="round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sv-SE" sz="800" b="1" kern="1200">
              <a:latin typeface="Bookman Old Style"/>
              <a:cs typeface="Bookman Old Style"/>
            </a:rPr>
            <a:t>December</a:t>
          </a:r>
        </a:p>
      </dsp:txBody>
      <dsp:txXfrm>
        <a:off x="1348307" y="238447"/>
        <a:ext cx="650960" cy="308776"/>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365028-72BE-4E52-80C4-9AB10F362CA3}" type="datetimeFigureOut">
              <a:rPr lang="sv-SE" smtClean="0"/>
              <a:t>2026-08-22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C5E56E-26EA-4076-BDBA-4130A6BAFBD9}" type="slidenum">
              <a:rPr lang="sv-SE" smtClean="0"/>
              <a:t>‹#›</a:t>
            </a:fld>
            <a:endParaRPr lang="sv-SE"/>
          </a:p>
        </p:txBody>
      </p:sp>
    </p:spTree>
    <p:extLst>
      <p:ext uri="{BB962C8B-B14F-4D97-AF65-F5344CB8AC3E}">
        <p14:creationId xmlns:p14="http://schemas.microsoft.com/office/powerpoint/2010/main" val="1682292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Vi jobbar utifrån föreningens </a:t>
            </a:r>
            <a:r>
              <a:rPr lang="sv-SE" dirty="0" err="1"/>
              <a:t>årshjul</a:t>
            </a:r>
            <a:r>
              <a:rPr lang="sv-SE" dirty="0"/>
              <a:t> kopplat till alla olika slags aktiviteter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När det gäller föreningens gemensamma försäljningsaktiviteter, så är målet att ha 3 per säsong. Dessa spikas genom fadderförening i synk med styrelse</a:t>
            </a:r>
            <a:br>
              <a:rPr lang="sv-SE" dirty="0"/>
            </a:br>
            <a:r>
              <a:rPr lang="sv-SE" dirty="0"/>
              <a:t>I led med dessa önskar vi kunna ha aktiviteter som ger föreningen och lag inkomst – detta har vi inte alls kunnat jobba med de senaste åren till grund av pandemi och renovering av hall</a:t>
            </a:r>
            <a:br>
              <a:rPr lang="sv-SE" dirty="0"/>
            </a:br>
            <a:r>
              <a:rPr lang="sv-SE" dirty="0"/>
              <a:t>* Exempelvis: Cuper och RIK dag. Vi jobbar även framåt för att hitta aktiviteter för deltagande i externa evenemang: Så som Havets dag, Sillens dag, Träbåtsfestival, Julmarknader mm. Där en del av inkomsten går till föreningen och en del till de lag som är med och anordnar. Vi kommer under oktober månad och sätta tillhörighet åldrar till respektive aktivitet. Exempelvis så har U16 varje år hand om möblering havets dag, U14.. Cup, osv… U11 </a:t>
            </a:r>
            <a:r>
              <a:rPr lang="sv-SE" dirty="0" err="1"/>
              <a:t>sekretaiatsutbildning</a:t>
            </a:r>
            <a:r>
              <a:rPr lang="sv-SE" dirty="0"/>
              <a:t>, osv..</a:t>
            </a:r>
            <a:br>
              <a:rPr lang="sv-SE" dirty="0"/>
            </a:br>
            <a:r>
              <a:rPr lang="sv-SE" dirty="0"/>
              <a:t> - Det kräver dock engagemang och närvaro av föräldrar.</a:t>
            </a:r>
            <a:br>
              <a:rPr lang="sv-SE" dirty="0"/>
            </a:br>
            <a:r>
              <a:rPr lang="sv-SE" dirty="0"/>
              <a:t>Allt detta gör vi för att få in pengar till föreningen, hålla våra spelaravgifter samt kunna takta med de ökade avgifter som ligger för </a:t>
            </a:r>
            <a:r>
              <a:rPr lang="sv-SE" dirty="0" err="1"/>
              <a:t>ishyra</a:t>
            </a:r>
            <a:r>
              <a:rPr lang="sv-SE" dirty="0"/>
              <a:t> bland annat?</a:t>
            </a:r>
            <a:br>
              <a:rPr lang="sv-SE" dirty="0"/>
            </a:br>
            <a:r>
              <a:rPr lang="sv-SE" dirty="0"/>
              <a:t>Vi gör det även för att förstärka våra ledord: Gemenskap och Glädje.</a:t>
            </a:r>
          </a:p>
          <a:p>
            <a:endParaRPr lang="sv-SE" dirty="0"/>
          </a:p>
          <a:p>
            <a:endParaRPr lang="sv-SE" dirty="0"/>
          </a:p>
          <a:p>
            <a:br>
              <a:rPr lang="sv-SE" dirty="0"/>
            </a:br>
            <a:endParaRPr lang="sv-SE" dirty="0"/>
          </a:p>
        </p:txBody>
      </p:sp>
      <p:sp>
        <p:nvSpPr>
          <p:cNvPr id="4" name="Platshållare för bildnummer 3"/>
          <p:cNvSpPr>
            <a:spLocks noGrp="1"/>
          </p:cNvSpPr>
          <p:nvPr>
            <p:ph type="sldNum" sz="quarter" idx="5"/>
          </p:nvPr>
        </p:nvSpPr>
        <p:spPr/>
        <p:txBody>
          <a:bodyPr/>
          <a:lstStyle/>
          <a:p>
            <a:fld id="{3F69A1E9-3244-454B-82A8-5FB608373C0B}" type="slidenum">
              <a:rPr lang="en-US" smtClean="0"/>
              <a:t>2</a:t>
            </a:fld>
            <a:endParaRPr lang="en-US"/>
          </a:p>
        </p:txBody>
      </p:sp>
    </p:spTree>
    <p:extLst>
      <p:ext uri="{BB962C8B-B14F-4D97-AF65-F5344CB8AC3E}">
        <p14:creationId xmlns:p14="http://schemas.microsoft.com/office/powerpoint/2010/main" val="783879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5201D31-91CF-A390-9DB0-0B4635041B27}"/>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B6B4BFDF-77E2-2093-9110-FDE9BF4AB6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8F00F60E-2A24-73C7-483F-05A97B6401DE}"/>
              </a:ext>
            </a:extLst>
          </p:cNvPr>
          <p:cNvSpPr>
            <a:spLocks noGrp="1"/>
          </p:cNvSpPr>
          <p:nvPr>
            <p:ph type="dt" sz="half" idx="10"/>
          </p:nvPr>
        </p:nvSpPr>
        <p:spPr/>
        <p:txBody>
          <a:bodyPr/>
          <a:lstStyle/>
          <a:p>
            <a:fld id="{9AA120FC-43ED-4332-8331-72A53690D137}" type="datetimeFigureOut">
              <a:rPr lang="sv-SE" smtClean="0"/>
              <a:t>2026-08-22</a:t>
            </a:fld>
            <a:endParaRPr lang="sv-SE"/>
          </a:p>
        </p:txBody>
      </p:sp>
      <p:sp>
        <p:nvSpPr>
          <p:cNvPr id="5" name="Platshållare för sidfot 4">
            <a:extLst>
              <a:ext uri="{FF2B5EF4-FFF2-40B4-BE49-F238E27FC236}">
                <a16:creationId xmlns:a16="http://schemas.microsoft.com/office/drawing/2014/main" id="{2CE48B1D-EC45-66B6-442D-02DD8FC1214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FDD35AA-2A16-3153-1BAE-537F63C1E26E}"/>
              </a:ext>
            </a:extLst>
          </p:cNvPr>
          <p:cNvSpPr>
            <a:spLocks noGrp="1"/>
          </p:cNvSpPr>
          <p:nvPr>
            <p:ph type="sldNum" sz="quarter" idx="12"/>
          </p:nvPr>
        </p:nvSpPr>
        <p:spPr/>
        <p:txBody>
          <a:bodyPr/>
          <a:lstStyle/>
          <a:p>
            <a:fld id="{87B132BD-8B70-40E4-91B7-EB9D9F9019B4}" type="slidenum">
              <a:rPr lang="sv-SE" smtClean="0"/>
              <a:t>‹#›</a:t>
            </a:fld>
            <a:endParaRPr lang="sv-SE"/>
          </a:p>
        </p:txBody>
      </p:sp>
    </p:spTree>
    <p:extLst>
      <p:ext uri="{BB962C8B-B14F-4D97-AF65-F5344CB8AC3E}">
        <p14:creationId xmlns:p14="http://schemas.microsoft.com/office/powerpoint/2010/main" val="3045847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8540CC5-32BF-1108-8037-932810C3198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E5FEF8F-39BE-58C8-3C1B-47000B733749}"/>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03C0856-AA76-37AF-237D-09AEBF06E790}"/>
              </a:ext>
            </a:extLst>
          </p:cNvPr>
          <p:cNvSpPr>
            <a:spLocks noGrp="1"/>
          </p:cNvSpPr>
          <p:nvPr>
            <p:ph type="dt" sz="half" idx="10"/>
          </p:nvPr>
        </p:nvSpPr>
        <p:spPr/>
        <p:txBody>
          <a:bodyPr/>
          <a:lstStyle/>
          <a:p>
            <a:fld id="{9AA120FC-43ED-4332-8331-72A53690D137}" type="datetimeFigureOut">
              <a:rPr lang="sv-SE" smtClean="0"/>
              <a:t>2026-08-22</a:t>
            </a:fld>
            <a:endParaRPr lang="sv-SE"/>
          </a:p>
        </p:txBody>
      </p:sp>
      <p:sp>
        <p:nvSpPr>
          <p:cNvPr id="5" name="Platshållare för sidfot 4">
            <a:extLst>
              <a:ext uri="{FF2B5EF4-FFF2-40B4-BE49-F238E27FC236}">
                <a16:creationId xmlns:a16="http://schemas.microsoft.com/office/drawing/2014/main" id="{0174745F-E189-4B53-56B6-9A9E8BC045B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50D4879-41AB-E6DE-8975-6B2500247C18}"/>
              </a:ext>
            </a:extLst>
          </p:cNvPr>
          <p:cNvSpPr>
            <a:spLocks noGrp="1"/>
          </p:cNvSpPr>
          <p:nvPr>
            <p:ph type="sldNum" sz="quarter" idx="12"/>
          </p:nvPr>
        </p:nvSpPr>
        <p:spPr/>
        <p:txBody>
          <a:bodyPr/>
          <a:lstStyle/>
          <a:p>
            <a:fld id="{87B132BD-8B70-40E4-91B7-EB9D9F9019B4}" type="slidenum">
              <a:rPr lang="sv-SE" smtClean="0"/>
              <a:t>‹#›</a:t>
            </a:fld>
            <a:endParaRPr lang="sv-SE"/>
          </a:p>
        </p:txBody>
      </p:sp>
    </p:spTree>
    <p:extLst>
      <p:ext uri="{BB962C8B-B14F-4D97-AF65-F5344CB8AC3E}">
        <p14:creationId xmlns:p14="http://schemas.microsoft.com/office/powerpoint/2010/main" val="1069372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17340DC-CFE1-9E59-9867-ED2F389B1041}"/>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8C4F2C2C-E244-E0B9-2EE2-B2FC205201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5A7A61FC-8E41-8E57-5023-FD82ED0C5F3D}"/>
              </a:ext>
            </a:extLst>
          </p:cNvPr>
          <p:cNvSpPr>
            <a:spLocks noGrp="1"/>
          </p:cNvSpPr>
          <p:nvPr>
            <p:ph type="dt" sz="half" idx="10"/>
          </p:nvPr>
        </p:nvSpPr>
        <p:spPr/>
        <p:txBody>
          <a:bodyPr/>
          <a:lstStyle/>
          <a:p>
            <a:fld id="{9AA120FC-43ED-4332-8331-72A53690D137}" type="datetimeFigureOut">
              <a:rPr lang="sv-SE" smtClean="0"/>
              <a:t>2026-08-22</a:t>
            </a:fld>
            <a:endParaRPr lang="sv-SE"/>
          </a:p>
        </p:txBody>
      </p:sp>
      <p:sp>
        <p:nvSpPr>
          <p:cNvPr id="5" name="Platshållare för sidfot 4">
            <a:extLst>
              <a:ext uri="{FF2B5EF4-FFF2-40B4-BE49-F238E27FC236}">
                <a16:creationId xmlns:a16="http://schemas.microsoft.com/office/drawing/2014/main" id="{0917E737-586D-2976-3CB0-81D1D94F1D5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82F650C-D2EA-7857-5478-ACBEBBB90909}"/>
              </a:ext>
            </a:extLst>
          </p:cNvPr>
          <p:cNvSpPr>
            <a:spLocks noGrp="1"/>
          </p:cNvSpPr>
          <p:nvPr>
            <p:ph type="sldNum" sz="quarter" idx="12"/>
          </p:nvPr>
        </p:nvSpPr>
        <p:spPr/>
        <p:txBody>
          <a:bodyPr/>
          <a:lstStyle/>
          <a:p>
            <a:fld id="{87B132BD-8B70-40E4-91B7-EB9D9F9019B4}" type="slidenum">
              <a:rPr lang="sv-SE" smtClean="0"/>
              <a:t>‹#›</a:t>
            </a:fld>
            <a:endParaRPr lang="sv-SE"/>
          </a:p>
        </p:txBody>
      </p:sp>
    </p:spTree>
    <p:extLst>
      <p:ext uri="{BB962C8B-B14F-4D97-AF65-F5344CB8AC3E}">
        <p14:creationId xmlns:p14="http://schemas.microsoft.com/office/powerpoint/2010/main" val="179269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7C875F5-C22D-F3C1-CEBD-667EE592251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3BE1968-A6D6-EAB3-CFB2-2400ECA0437E}"/>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C882F226-43C3-B580-B209-E09BE76C9F7A}"/>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A61ABAF7-02BD-26A7-63CA-61B71C29D970}"/>
              </a:ext>
            </a:extLst>
          </p:cNvPr>
          <p:cNvSpPr>
            <a:spLocks noGrp="1"/>
          </p:cNvSpPr>
          <p:nvPr>
            <p:ph type="dt" sz="half" idx="10"/>
          </p:nvPr>
        </p:nvSpPr>
        <p:spPr/>
        <p:txBody>
          <a:bodyPr/>
          <a:lstStyle/>
          <a:p>
            <a:fld id="{9AA120FC-43ED-4332-8331-72A53690D137}" type="datetimeFigureOut">
              <a:rPr lang="sv-SE" smtClean="0"/>
              <a:t>2026-08-22</a:t>
            </a:fld>
            <a:endParaRPr lang="sv-SE"/>
          </a:p>
        </p:txBody>
      </p:sp>
      <p:sp>
        <p:nvSpPr>
          <p:cNvPr id="6" name="Platshållare för sidfot 5">
            <a:extLst>
              <a:ext uri="{FF2B5EF4-FFF2-40B4-BE49-F238E27FC236}">
                <a16:creationId xmlns:a16="http://schemas.microsoft.com/office/drawing/2014/main" id="{B1921310-5EB0-9158-1069-C295280A2CB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7F42534-8785-AB5B-B504-04226C6DD472}"/>
              </a:ext>
            </a:extLst>
          </p:cNvPr>
          <p:cNvSpPr>
            <a:spLocks noGrp="1"/>
          </p:cNvSpPr>
          <p:nvPr>
            <p:ph type="sldNum" sz="quarter" idx="12"/>
          </p:nvPr>
        </p:nvSpPr>
        <p:spPr/>
        <p:txBody>
          <a:bodyPr/>
          <a:lstStyle/>
          <a:p>
            <a:fld id="{87B132BD-8B70-40E4-91B7-EB9D9F9019B4}" type="slidenum">
              <a:rPr lang="sv-SE" smtClean="0"/>
              <a:t>‹#›</a:t>
            </a:fld>
            <a:endParaRPr lang="sv-SE"/>
          </a:p>
        </p:txBody>
      </p:sp>
    </p:spTree>
    <p:extLst>
      <p:ext uri="{BB962C8B-B14F-4D97-AF65-F5344CB8AC3E}">
        <p14:creationId xmlns:p14="http://schemas.microsoft.com/office/powerpoint/2010/main" val="4001953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226B3D-1C71-5C8B-36C2-C7A9002247AB}"/>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C376727C-3912-55ED-FE0D-998E850EDE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56DA2875-6EDC-AA28-66DF-79D9855A9597}"/>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4A05939-297D-4D39-9E31-41114DB35C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6C8FCC20-A697-DCBE-7438-510E25E2FD8E}"/>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5E77C76C-B095-0CCB-69D9-435B4C49F099}"/>
              </a:ext>
            </a:extLst>
          </p:cNvPr>
          <p:cNvSpPr>
            <a:spLocks noGrp="1"/>
          </p:cNvSpPr>
          <p:nvPr>
            <p:ph type="dt" sz="half" idx="10"/>
          </p:nvPr>
        </p:nvSpPr>
        <p:spPr/>
        <p:txBody>
          <a:bodyPr/>
          <a:lstStyle/>
          <a:p>
            <a:fld id="{9AA120FC-43ED-4332-8331-72A53690D137}" type="datetimeFigureOut">
              <a:rPr lang="sv-SE" smtClean="0"/>
              <a:t>2026-08-22</a:t>
            </a:fld>
            <a:endParaRPr lang="sv-SE"/>
          </a:p>
        </p:txBody>
      </p:sp>
      <p:sp>
        <p:nvSpPr>
          <p:cNvPr id="8" name="Platshållare för sidfot 7">
            <a:extLst>
              <a:ext uri="{FF2B5EF4-FFF2-40B4-BE49-F238E27FC236}">
                <a16:creationId xmlns:a16="http://schemas.microsoft.com/office/drawing/2014/main" id="{BF08D25C-68CE-050D-9656-21D66BE1DD34}"/>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631B741E-44BD-7D76-C2E5-6EA7ABA7CF16}"/>
              </a:ext>
            </a:extLst>
          </p:cNvPr>
          <p:cNvSpPr>
            <a:spLocks noGrp="1"/>
          </p:cNvSpPr>
          <p:nvPr>
            <p:ph type="sldNum" sz="quarter" idx="12"/>
          </p:nvPr>
        </p:nvSpPr>
        <p:spPr/>
        <p:txBody>
          <a:bodyPr/>
          <a:lstStyle/>
          <a:p>
            <a:fld id="{87B132BD-8B70-40E4-91B7-EB9D9F9019B4}" type="slidenum">
              <a:rPr lang="sv-SE" smtClean="0"/>
              <a:t>‹#›</a:t>
            </a:fld>
            <a:endParaRPr lang="sv-SE"/>
          </a:p>
        </p:txBody>
      </p:sp>
    </p:spTree>
    <p:extLst>
      <p:ext uri="{BB962C8B-B14F-4D97-AF65-F5344CB8AC3E}">
        <p14:creationId xmlns:p14="http://schemas.microsoft.com/office/powerpoint/2010/main" val="1448012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BAD4FC-5134-B14A-3810-59F926B01E1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02A3EBD1-5870-EB5C-206A-28E0AAEC442E}"/>
              </a:ext>
            </a:extLst>
          </p:cNvPr>
          <p:cNvSpPr>
            <a:spLocks noGrp="1"/>
          </p:cNvSpPr>
          <p:nvPr>
            <p:ph type="dt" sz="half" idx="10"/>
          </p:nvPr>
        </p:nvSpPr>
        <p:spPr/>
        <p:txBody>
          <a:bodyPr/>
          <a:lstStyle/>
          <a:p>
            <a:fld id="{9AA120FC-43ED-4332-8331-72A53690D137}" type="datetimeFigureOut">
              <a:rPr lang="sv-SE" smtClean="0"/>
              <a:t>2026-08-22</a:t>
            </a:fld>
            <a:endParaRPr lang="sv-SE"/>
          </a:p>
        </p:txBody>
      </p:sp>
      <p:sp>
        <p:nvSpPr>
          <p:cNvPr id="4" name="Platshållare för sidfot 3">
            <a:extLst>
              <a:ext uri="{FF2B5EF4-FFF2-40B4-BE49-F238E27FC236}">
                <a16:creationId xmlns:a16="http://schemas.microsoft.com/office/drawing/2014/main" id="{942DB865-1263-6CEA-C4EC-8260067240F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3649BE9B-2A38-38F2-90C3-6FF67AB51A2A}"/>
              </a:ext>
            </a:extLst>
          </p:cNvPr>
          <p:cNvSpPr>
            <a:spLocks noGrp="1"/>
          </p:cNvSpPr>
          <p:nvPr>
            <p:ph type="sldNum" sz="quarter" idx="12"/>
          </p:nvPr>
        </p:nvSpPr>
        <p:spPr/>
        <p:txBody>
          <a:bodyPr/>
          <a:lstStyle/>
          <a:p>
            <a:fld id="{87B132BD-8B70-40E4-91B7-EB9D9F9019B4}" type="slidenum">
              <a:rPr lang="sv-SE" smtClean="0"/>
              <a:t>‹#›</a:t>
            </a:fld>
            <a:endParaRPr lang="sv-SE"/>
          </a:p>
        </p:txBody>
      </p:sp>
    </p:spTree>
    <p:extLst>
      <p:ext uri="{BB962C8B-B14F-4D97-AF65-F5344CB8AC3E}">
        <p14:creationId xmlns:p14="http://schemas.microsoft.com/office/powerpoint/2010/main" val="933715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5FDCDF9-15ED-92F0-3425-1D5661856BFF}"/>
              </a:ext>
            </a:extLst>
          </p:cNvPr>
          <p:cNvSpPr>
            <a:spLocks noGrp="1"/>
          </p:cNvSpPr>
          <p:nvPr>
            <p:ph type="dt" sz="half" idx="10"/>
          </p:nvPr>
        </p:nvSpPr>
        <p:spPr/>
        <p:txBody>
          <a:bodyPr/>
          <a:lstStyle/>
          <a:p>
            <a:fld id="{9AA120FC-43ED-4332-8331-72A53690D137}" type="datetimeFigureOut">
              <a:rPr lang="sv-SE" smtClean="0"/>
              <a:t>2026-08-22</a:t>
            </a:fld>
            <a:endParaRPr lang="sv-SE"/>
          </a:p>
        </p:txBody>
      </p:sp>
      <p:sp>
        <p:nvSpPr>
          <p:cNvPr id="3" name="Platshållare för sidfot 2">
            <a:extLst>
              <a:ext uri="{FF2B5EF4-FFF2-40B4-BE49-F238E27FC236}">
                <a16:creationId xmlns:a16="http://schemas.microsoft.com/office/drawing/2014/main" id="{3DF4C596-F7B7-4398-7326-96DF1AC17B02}"/>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1C68E54F-5BC8-4E35-F8C2-666C60AF51F3}"/>
              </a:ext>
            </a:extLst>
          </p:cNvPr>
          <p:cNvSpPr>
            <a:spLocks noGrp="1"/>
          </p:cNvSpPr>
          <p:nvPr>
            <p:ph type="sldNum" sz="quarter" idx="12"/>
          </p:nvPr>
        </p:nvSpPr>
        <p:spPr/>
        <p:txBody>
          <a:bodyPr/>
          <a:lstStyle/>
          <a:p>
            <a:fld id="{87B132BD-8B70-40E4-91B7-EB9D9F9019B4}" type="slidenum">
              <a:rPr lang="sv-SE" smtClean="0"/>
              <a:t>‹#›</a:t>
            </a:fld>
            <a:endParaRPr lang="sv-SE"/>
          </a:p>
        </p:txBody>
      </p:sp>
    </p:spTree>
    <p:extLst>
      <p:ext uri="{BB962C8B-B14F-4D97-AF65-F5344CB8AC3E}">
        <p14:creationId xmlns:p14="http://schemas.microsoft.com/office/powerpoint/2010/main" val="1874288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3126EF-5ABE-0C33-4FC5-6FC1E3C2CFE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0A0080D-EB1C-5C8B-8462-F37266A81B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983D3FA-5388-3669-B2BC-42216B4DDC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6159487E-AE43-A1B8-FADF-61C5A2D8F1AC}"/>
              </a:ext>
            </a:extLst>
          </p:cNvPr>
          <p:cNvSpPr>
            <a:spLocks noGrp="1"/>
          </p:cNvSpPr>
          <p:nvPr>
            <p:ph type="dt" sz="half" idx="10"/>
          </p:nvPr>
        </p:nvSpPr>
        <p:spPr/>
        <p:txBody>
          <a:bodyPr/>
          <a:lstStyle/>
          <a:p>
            <a:fld id="{9AA120FC-43ED-4332-8331-72A53690D137}" type="datetimeFigureOut">
              <a:rPr lang="sv-SE" smtClean="0"/>
              <a:t>2026-08-22</a:t>
            </a:fld>
            <a:endParaRPr lang="sv-SE"/>
          </a:p>
        </p:txBody>
      </p:sp>
      <p:sp>
        <p:nvSpPr>
          <p:cNvPr id="6" name="Platshållare för sidfot 5">
            <a:extLst>
              <a:ext uri="{FF2B5EF4-FFF2-40B4-BE49-F238E27FC236}">
                <a16:creationId xmlns:a16="http://schemas.microsoft.com/office/drawing/2014/main" id="{32B7E9C5-EE2C-52F9-134C-10FD336D444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4EF440F3-7EC0-0611-9F43-61AA6B41EDA0}"/>
              </a:ext>
            </a:extLst>
          </p:cNvPr>
          <p:cNvSpPr>
            <a:spLocks noGrp="1"/>
          </p:cNvSpPr>
          <p:nvPr>
            <p:ph type="sldNum" sz="quarter" idx="12"/>
          </p:nvPr>
        </p:nvSpPr>
        <p:spPr/>
        <p:txBody>
          <a:bodyPr/>
          <a:lstStyle/>
          <a:p>
            <a:fld id="{87B132BD-8B70-40E4-91B7-EB9D9F9019B4}" type="slidenum">
              <a:rPr lang="sv-SE" smtClean="0"/>
              <a:t>‹#›</a:t>
            </a:fld>
            <a:endParaRPr lang="sv-SE"/>
          </a:p>
        </p:txBody>
      </p:sp>
    </p:spTree>
    <p:extLst>
      <p:ext uri="{BB962C8B-B14F-4D97-AF65-F5344CB8AC3E}">
        <p14:creationId xmlns:p14="http://schemas.microsoft.com/office/powerpoint/2010/main" val="2914876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80E1548-E1F0-725C-B889-725E26E966E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EC6164AD-F876-6779-5EA1-3442B765D4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8375D14A-1D9E-AE32-93EA-C66E0E88E9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F95B7DA-D0D4-FA08-E128-A1044DBEF055}"/>
              </a:ext>
            </a:extLst>
          </p:cNvPr>
          <p:cNvSpPr>
            <a:spLocks noGrp="1"/>
          </p:cNvSpPr>
          <p:nvPr>
            <p:ph type="dt" sz="half" idx="10"/>
          </p:nvPr>
        </p:nvSpPr>
        <p:spPr/>
        <p:txBody>
          <a:bodyPr/>
          <a:lstStyle/>
          <a:p>
            <a:fld id="{9AA120FC-43ED-4332-8331-72A53690D137}" type="datetimeFigureOut">
              <a:rPr lang="sv-SE" smtClean="0"/>
              <a:t>2026-08-22</a:t>
            </a:fld>
            <a:endParaRPr lang="sv-SE"/>
          </a:p>
        </p:txBody>
      </p:sp>
      <p:sp>
        <p:nvSpPr>
          <p:cNvPr id="6" name="Platshållare för sidfot 5">
            <a:extLst>
              <a:ext uri="{FF2B5EF4-FFF2-40B4-BE49-F238E27FC236}">
                <a16:creationId xmlns:a16="http://schemas.microsoft.com/office/drawing/2014/main" id="{97539CAF-F03D-42BF-0692-80D220F6FC8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9636912-4137-9C4D-17CE-CC0B4C97836E}"/>
              </a:ext>
            </a:extLst>
          </p:cNvPr>
          <p:cNvSpPr>
            <a:spLocks noGrp="1"/>
          </p:cNvSpPr>
          <p:nvPr>
            <p:ph type="sldNum" sz="quarter" idx="12"/>
          </p:nvPr>
        </p:nvSpPr>
        <p:spPr/>
        <p:txBody>
          <a:bodyPr/>
          <a:lstStyle/>
          <a:p>
            <a:fld id="{87B132BD-8B70-40E4-91B7-EB9D9F9019B4}" type="slidenum">
              <a:rPr lang="sv-SE" smtClean="0"/>
              <a:t>‹#›</a:t>
            </a:fld>
            <a:endParaRPr lang="sv-SE"/>
          </a:p>
        </p:txBody>
      </p:sp>
    </p:spTree>
    <p:extLst>
      <p:ext uri="{BB962C8B-B14F-4D97-AF65-F5344CB8AC3E}">
        <p14:creationId xmlns:p14="http://schemas.microsoft.com/office/powerpoint/2010/main" val="3150800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A4526A0-3966-9CC0-FD27-1B2EAAE38F45}"/>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230CFC36-6E80-46AC-ECDA-DF8F87E27A8E}"/>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7E86152-0403-4D7D-94D6-59CCD2B9A8BE}"/>
              </a:ext>
            </a:extLst>
          </p:cNvPr>
          <p:cNvSpPr>
            <a:spLocks noGrp="1"/>
          </p:cNvSpPr>
          <p:nvPr>
            <p:ph type="dt" sz="half" idx="10"/>
          </p:nvPr>
        </p:nvSpPr>
        <p:spPr/>
        <p:txBody>
          <a:bodyPr/>
          <a:lstStyle/>
          <a:p>
            <a:fld id="{9AA120FC-43ED-4332-8331-72A53690D137}" type="datetimeFigureOut">
              <a:rPr lang="sv-SE" smtClean="0"/>
              <a:t>2026-08-22</a:t>
            </a:fld>
            <a:endParaRPr lang="sv-SE"/>
          </a:p>
        </p:txBody>
      </p:sp>
      <p:sp>
        <p:nvSpPr>
          <p:cNvPr id="5" name="Platshållare för sidfot 4">
            <a:extLst>
              <a:ext uri="{FF2B5EF4-FFF2-40B4-BE49-F238E27FC236}">
                <a16:creationId xmlns:a16="http://schemas.microsoft.com/office/drawing/2014/main" id="{FC7F78A9-DCB2-9395-5794-99037C64333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3034D27-3901-403C-F63D-28EF2A9642B0}"/>
              </a:ext>
            </a:extLst>
          </p:cNvPr>
          <p:cNvSpPr>
            <a:spLocks noGrp="1"/>
          </p:cNvSpPr>
          <p:nvPr>
            <p:ph type="sldNum" sz="quarter" idx="12"/>
          </p:nvPr>
        </p:nvSpPr>
        <p:spPr/>
        <p:txBody>
          <a:bodyPr/>
          <a:lstStyle/>
          <a:p>
            <a:fld id="{87B132BD-8B70-40E4-91B7-EB9D9F9019B4}" type="slidenum">
              <a:rPr lang="sv-SE" smtClean="0"/>
              <a:t>‹#›</a:t>
            </a:fld>
            <a:endParaRPr lang="sv-SE"/>
          </a:p>
        </p:txBody>
      </p:sp>
    </p:spTree>
    <p:extLst>
      <p:ext uri="{BB962C8B-B14F-4D97-AF65-F5344CB8AC3E}">
        <p14:creationId xmlns:p14="http://schemas.microsoft.com/office/powerpoint/2010/main" val="340928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6615A7B5-E7FE-74F4-F2BE-4C145E8CD3DE}"/>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A77A580A-08BB-167F-2C7B-7AEA7B5DCE09}"/>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56828F3-5979-ADB4-F399-4A836771AE09}"/>
              </a:ext>
            </a:extLst>
          </p:cNvPr>
          <p:cNvSpPr>
            <a:spLocks noGrp="1"/>
          </p:cNvSpPr>
          <p:nvPr>
            <p:ph type="dt" sz="half" idx="10"/>
          </p:nvPr>
        </p:nvSpPr>
        <p:spPr/>
        <p:txBody>
          <a:bodyPr/>
          <a:lstStyle/>
          <a:p>
            <a:fld id="{9AA120FC-43ED-4332-8331-72A53690D137}" type="datetimeFigureOut">
              <a:rPr lang="sv-SE" smtClean="0"/>
              <a:t>2026-08-22</a:t>
            </a:fld>
            <a:endParaRPr lang="sv-SE"/>
          </a:p>
        </p:txBody>
      </p:sp>
      <p:sp>
        <p:nvSpPr>
          <p:cNvPr id="5" name="Platshållare för sidfot 4">
            <a:extLst>
              <a:ext uri="{FF2B5EF4-FFF2-40B4-BE49-F238E27FC236}">
                <a16:creationId xmlns:a16="http://schemas.microsoft.com/office/drawing/2014/main" id="{15EF01FE-80DF-1334-4A12-DF96D8B5849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F517D69-B9F1-48E7-CA58-FF155DA64406}"/>
              </a:ext>
            </a:extLst>
          </p:cNvPr>
          <p:cNvSpPr>
            <a:spLocks noGrp="1"/>
          </p:cNvSpPr>
          <p:nvPr>
            <p:ph type="sldNum" sz="quarter" idx="12"/>
          </p:nvPr>
        </p:nvSpPr>
        <p:spPr/>
        <p:txBody>
          <a:bodyPr/>
          <a:lstStyle/>
          <a:p>
            <a:fld id="{87B132BD-8B70-40E4-91B7-EB9D9F9019B4}" type="slidenum">
              <a:rPr lang="sv-SE" smtClean="0"/>
              <a:t>‹#›</a:t>
            </a:fld>
            <a:endParaRPr lang="sv-SE"/>
          </a:p>
        </p:txBody>
      </p:sp>
    </p:spTree>
    <p:extLst>
      <p:ext uri="{BB962C8B-B14F-4D97-AF65-F5344CB8AC3E}">
        <p14:creationId xmlns:p14="http://schemas.microsoft.com/office/powerpoint/2010/main" val="1420945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9C9D50D-598C-FF08-F194-E80133EC92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B98A453-29A5-DDAB-AA73-D935A57851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3AB5E1C-5880-26AD-085C-F3934FE808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A120FC-43ED-4332-8331-72A53690D137}" type="datetimeFigureOut">
              <a:rPr lang="sv-SE" smtClean="0"/>
              <a:t>2026-08-22</a:t>
            </a:fld>
            <a:endParaRPr lang="sv-SE"/>
          </a:p>
        </p:txBody>
      </p:sp>
      <p:sp>
        <p:nvSpPr>
          <p:cNvPr id="5" name="Platshållare för sidfot 4">
            <a:extLst>
              <a:ext uri="{FF2B5EF4-FFF2-40B4-BE49-F238E27FC236}">
                <a16:creationId xmlns:a16="http://schemas.microsoft.com/office/drawing/2014/main" id="{EB8C4455-99FC-3D8D-71BD-4B2B57BEED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46223B75-2F85-29F7-EBE6-EDE9AB63AF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B132BD-8B70-40E4-91B7-EB9D9F9019B4}" type="slidenum">
              <a:rPr lang="sv-SE" smtClean="0"/>
              <a:t>‹#›</a:t>
            </a:fld>
            <a:endParaRPr lang="sv-SE"/>
          </a:p>
        </p:txBody>
      </p:sp>
    </p:spTree>
    <p:extLst>
      <p:ext uri="{BB962C8B-B14F-4D97-AF65-F5344CB8AC3E}">
        <p14:creationId xmlns:p14="http://schemas.microsoft.com/office/powerpoint/2010/main" val="2558965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4" name="Rectangle 1033">
            <a:extLst>
              <a:ext uri="{FF2B5EF4-FFF2-40B4-BE49-F238E27FC236}">
                <a16:creationId xmlns:a16="http://schemas.microsoft.com/office/drawing/2014/main" id="{5B9CE10B-7217-4727-A3A7-5DF664DEB4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A82C6A0F-DDD5-8BCC-917A-30D32BD4F9DF}"/>
              </a:ext>
            </a:extLst>
          </p:cNvPr>
          <p:cNvSpPr>
            <a:spLocks noGrp="1"/>
          </p:cNvSpPr>
          <p:nvPr>
            <p:ph type="title"/>
          </p:nvPr>
        </p:nvSpPr>
        <p:spPr>
          <a:xfrm>
            <a:off x="337497" y="679731"/>
            <a:ext cx="3124151" cy="3736540"/>
          </a:xfrm>
        </p:spPr>
        <p:txBody>
          <a:bodyPr vert="horz" lIns="91440" tIns="45720" rIns="91440" bIns="45720" rtlCol="0" anchor="b">
            <a:normAutofit/>
          </a:bodyPr>
          <a:lstStyle/>
          <a:p>
            <a:r>
              <a:rPr lang="en-US" sz="4600" kern="1200">
                <a:solidFill>
                  <a:schemeClr val="tx1"/>
                </a:solidFill>
                <a:latin typeface="+mj-lt"/>
                <a:ea typeface="+mj-ea"/>
                <a:cs typeface="+mj-cs"/>
              </a:rPr>
              <a:t>                </a:t>
            </a:r>
            <a:r>
              <a:rPr lang="en-US" sz="4600" b="1" kern="1200">
                <a:solidFill>
                  <a:schemeClr val="tx1"/>
                </a:solidFill>
                <a:latin typeface="+mj-lt"/>
                <a:ea typeface="+mj-ea"/>
                <a:cs typeface="+mj-cs"/>
              </a:rPr>
              <a:t>Årshjul RIK </a:t>
            </a:r>
          </a:p>
        </p:txBody>
      </p:sp>
      <p:grpSp>
        <p:nvGrpSpPr>
          <p:cNvPr id="1036" name="Group 1035">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1037" name="Straight Connector 1036">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38" name="Rectangle 1037">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0" name="Rectangle 1039">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1084" y="679731"/>
            <a:ext cx="7682293" cy="5662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9" name="BDCEA1F9-7278-409F-BDA2-3D490B4F71FE" descr="IMG_9681.jpg">
            <a:extLst>
              <a:ext uri="{FF2B5EF4-FFF2-40B4-BE49-F238E27FC236}">
                <a16:creationId xmlns:a16="http://schemas.microsoft.com/office/drawing/2014/main" id="{A080AA91-8242-2700-B479-5AA85D655A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633" r="-3" b="-3"/>
          <a:stretch>
            <a:fillRect/>
          </a:stretch>
        </p:blipFill>
        <p:spPr bwMode="auto">
          <a:xfrm>
            <a:off x="4125081" y="972235"/>
            <a:ext cx="3383280" cy="504773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028A543A-DD39-404B-8654-D17D66F5F962" descr="IMG_2046.jpg">
            <a:extLst>
              <a:ext uri="{FF2B5EF4-FFF2-40B4-BE49-F238E27FC236}">
                <a16:creationId xmlns:a16="http://schemas.microsoft.com/office/drawing/2014/main" id="{C9C2E23A-AD0B-0C08-9EF7-1AD859D6FC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45" r="7785" b="-3"/>
          <a:stretch>
            <a:fillRect/>
          </a:stretch>
        </p:blipFill>
        <p:spPr bwMode="auto">
          <a:xfrm>
            <a:off x="7812357" y="972235"/>
            <a:ext cx="3383280" cy="504773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Bildobjekt 3" descr="En bild som visar emblem, märke, prydnad, symbol&#10;&#10;AI-genererat innehåll kan vara felaktigt.">
            <a:extLst>
              <a:ext uri="{FF2B5EF4-FFF2-40B4-BE49-F238E27FC236}">
                <a16:creationId xmlns:a16="http://schemas.microsoft.com/office/drawing/2014/main" id="{46F5C9B1-3A1E-CDF6-42B4-C8B8F94AD6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916" y="5682900"/>
            <a:ext cx="876422" cy="990738"/>
          </a:xfrm>
          <a:prstGeom prst="rect">
            <a:avLst/>
          </a:prstGeom>
        </p:spPr>
      </p:pic>
    </p:spTree>
    <p:extLst>
      <p:ext uri="{BB962C8B-B14F-4D97-AF65-F5344CB8AC3E}">
        <p14:creationId xmlns:p14="http://schemas.microsoft.com/office/powerpoint/2010/main" val="2459571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361" y="107515"/>
            <a:ext cx="10972800" cy="1143000"/>
          </a:xfrm>
        </p:spPr>
        <p:txBody>
          <a:bodyPr>
            <a:normAutofit/>
          </a:bodyPr>
          <a:lstStyle/>
          <a:p>
            <a:pPr algn="l"/>
            <a:r>
              <a:rPr lang="en-US" sz="4000" dirty="0"/>
              <a:t>ÅRSHJUL 26/27</a:t>
            </a:r>
            <a:br>
              <a:rPr lang="en-US" dirty="0"/>
            </a:br>
            <a:r>
              <a:rPr lang="en-US" sz="3100" dirty="0"/>
              <a:t>RIK </a:t>
            </a:r>
          </a:p>
        </p:txBody>
      </p:sp>
      <p:graphicFrame>
        <p:nvGraphicFramePr>
          <p:cNvPr id="5" name="Diagram 4"/>
          <p:cNvGraphicFramePr/>
          <p:nvPr/>
        </p:nvGraphicFramePr>
        <p:xfrm>
          <a:off x="3830208" y="2120089"/>
          <a:ext cx="4996745" cy="33685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undad rektangulär 14"/>
          <p:cNvSpPr/>
          <p:nvPr/>
        </p:nvSpPr>
        <p:spPr>
          <a:xfrm>
            <a:off x="7926254" y="1080341"/>
            <a:ext cx="2950525" cy="571099"/>
          </a:xfrm>
          <a:prstGeom prst="wedgeRoundRectCallout">
            <a:avLst>
              <a:gd name="adj1" fmla="val -60473"/>
              <a:gd name="adj2" fmla="val 178953"/>
              <a:gd name="adj3" fmla="val 16667"/>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Arial" panose="020B0604020202020204" pitchFamily="34" charset="0"/>
              <a:buChar char="•"/>
              <a:defRPr/>
            </a:pPr>
            <a:r>
              <a:rPr lang="sv-SE" sz="1100" i="1" dirty="0">
                <a:solidFill>
                  <a:schemeClr val="tx1"/>
                </a:solidFill>
              </a:rPr>
              <a:t>Tredje försäljningsaktivitet förening </a:t>
            </a:r>
          </a:p>
          <a:p>
            <a:pPr marL="285750" indent="-285750">
              <a:buFont typeface="Arial" panose="020B0604020202020204" pitchFamily="34" charset="0"/>
              <a:buChar char="•"/>
              <a:defRPr/>
            </a:pPr>
            <a:r>
              <a:rPr lang="sv-SE" sz="1100" i="1" dirty="0">
                <a:solidFill>
                  <a:schemeClr val="tx1"/>
                </a:solidFill>
              </a:rPr>
              <a:t>Faddermöte </a:t>
            </a:r>
          </a:p>
          <a:p>
            <a:pPr marL="285750" indent="-285750">
              <a:buFont typeface="Arial" panose="020B0604020202020204" pitchFamily="34" charset="0"/>
              <a:buChar char="•"/>
              <a:defRPr/>
            </a:pPr>
            <a:r>
              <a:rPr lang="sv-SE" sz="1100" dirty="0">
                <a:solidFill>
                  <a:schemeClr val="tx1"/>
                </a:solidFill>
              </a:rPr>
              <a:t>Alf Andersson Cup </a:t>
            </a:r>
          </a:p>
        </p:txBody>
      </p:sp>
      <p:sp>
        <p:nvSpPr>
          <p:cNvPr id="8" name="Rundad rektangulär 15"/>
          <p:cNvSpPr/>
          <p:nvPr/>
        </p:nvSpPr>
        <p:spPr>
          <a:xfrm>
            <a:off x="5206544" y="565260"/>
            <a:ext cx="2244071" cy="764420"/>
          </a:xfrm>
          <a:prstGeom prst="wedgeRoundRectCallout">
            <a:avLst>
              <a:gd name="adj1" fmla="val 6865"/>
              <a:gd name="adj2" fmla="val 143195"/>
              <a:gd name="adj3" fmla="val 16667"/>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Arial" panose="020B0604020202020204" pitchFamily="34" charset="0"/>
              <a:buChar char="•"/>
              <a:defRPr/>
            </a:pPr>
            <a:endParaRPr lang="sv-SE" i="1" dirty="0">
              <a:solidFill>
                <a:schemeClr val="tx1"/>
              </a:solidFill>
            </a:endParaRPr>
          </a:p>
        </p:txBody>
      </p:sp>
      <p:sp>
        <p:nvSpPr>
          <p:cNvPr id="9" name="Rundad rektangulär 16"/>
          <p:cNvSpPr/>
          <p:nvPr/>
        </p:nvSpPr>
        <p:spPr>
          <a:xfrm>
            <a:off x="2544175" y="1178780"/>
            <a:ext cx="2769162" cy="647700"/>
          </a:xfrm>
          <a:prstGeom prst="wedgeRoundRectCallout">
            <a:avLst>
              <a:gd name="adj1" fmla="val 44375"/>
              <a:gd name="adj2" fmla="val 118869"/>
              <a:gd name="adj3" fmla="val 16667"/>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Arial" panose="020B0604020202020204" pitchFamily="34" charset="0"/>
              <a:buChar char="•"/>
              <a:defRPr/>
            </a:pPr>
            <a:endParaRPr lang="sv-SE" i="1" dirty="0">
              <a:solidFill>
                <a:schemeClr val="tx1"/>
              </a:solidFill>
            </a:endParaRPr>
          </a:p>
        </p:txBody>
      </p:sp>
      <p:sp>
        <p:nvSpPr>
          <p:cNvPr id="10" name="Rundad rektangulär 17"/>
          <p:cNvSpPr/>
          <p:nvPr/>
        </p:nvSpPr>
        <p:spPr>
          <a:xfrm>
            <a:off x="439153" y="2056434"/>
            <a:ext cx="3124751" cy="749029"/>
          </a:xfrm>
          <a:prstGeom prst="wedgeRoundRectCallout">
            <a:avLst>
              <a:gd name="adj1" fmla="val 83303"/>
              <a:gd name="adj2" fmla="val 73031"/>
              <a:gd name="adj3" fmla="val 16667"/>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1" name="Rundad rektangulär 18"/>
          <p:cNvSpPr/>
          <p:nvPr/>
        </p:nvSpPr>
        <p:spPr>
          <a:xfrm>
            <a:off x="1171347" y="3012912"/>
            <a:ext cx="2178424" cy="900664"/>
          </a:xfrm>
          <a:prstGeom prst="wedgeRoundRectCallout">
            <a:avLst>
              <a:gd name="adj1" fmla="val 93216"/>
              <a:gd name="adj2" fmla="val 40075"/>
              <a:gd name="adj3" fmla="val 16667"/>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sv-SE" sz="1100" i="1" dirty="0">
              <a:solidFill>
                <a:schemeClr val="tx1"/>
              </a:solidFill>
            </a:endParaRPr>
          </a:p>
          <a:p>
            <a:pPr marL="285750" indent="-285750">
              <a:buFont typeface="Arial" panose="020B0604020202020204" pitchFamily="34" charset="0"/>
              <a:buChar char="•"/>
              <a:defRPr/>
            </a:pPr>
            <a:r>
              <a:rPr lang="sv-SE" sz="1100" i="1" dirty="0">
                <a:solidFill>
                  <a:schemeClr val="tx1"/>
                </a:solidFill>
              </a:rPr>
              <a:t>Faddermöte</a:t>
            </a:r>
          </a:p>
          <a:p>
            <a:pPr marL="285750" indent="-285750">
              <a:buFont typeface="Arial" panose="020B0604020202020204" pitchFamily="34" charset="0"/>
              <a:buChar char="•"/>
              <a:defRPr/>
            </a:pPr>
            <a:r>
              <a:rPr lang="sv-SE" sz="1100" i="1" dirty="0">
                <a:solidFill>
                  <a:schemeClr val="tx1"/>
                </a:solidFill>
              </a:rPr>
              <a:t>Föräldramöten</a:t>
            </a:r>
          </a:p>
          <a:p>
            <a:pPr marL="285750" indent="-285750">
              <a:buFont typeface="Arial" panose="020B0604020202020204" pitchFamily="34" charset="0"/>
              <a:buChar char="•"/>
              <a:defRPr/>
            </a:pPr>
            <a:r>
              <a:rPr lang="sv-SE" sz="1100" i="1" dirty="0">
                <a:solidFill>
                  <a:schemeClr val="tx1"/>
                </a:solidFill>
              </a:rPr>
              <a:t>Domarutbildning RIK</a:t>
            </a:r>
          </a:p>
        </p:txBody>
      </p:sp>
      <p:sp>
        <p:nvSpPr>
          <p:cNvPr id="13" name="Rundad rektangulär 20"/>
          <p:cNvSpPr/>
          <p:nvPr/>
        </p:nvSpPr>
        <p:spPr>
          <a:xfrm>
            <a:off x="8826953" y="3347361"/>
            <a:ext cx="3052174" cy="1246955"/>
          </a:xfrm>
          <a:prstGeom prst="wedgeRoundRectCallout">
            <a:avLst>
              <a:gd name="adj1" fmla="val -66712"/>
              <a:gd name="adj2" fmla="val -15798"/>
              <a:gd name="adj3" fmla="val 16667"/>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sv-SE" i="1" dirty="0">
              <a:solidFill>
                <a:schemeClr val="tx1"/>
              </a:solidFill>
            </a:endParaRPr>
          </a:p>
          <a:p>
            <a:pPr marL="285750" indent="-285750">
              <a:buFont typeface="Arial" panose="020B0604020202020204" pitchFamily="34" charset="0"/>
              <a:buChar char="•"/>
              <a:defRPr/>
            </a:pPr>
            <a:r>
              <a:rPr lang="sv-SE" sz="1100" dirty="0">
                <a:solidFill>
                  <a:schemeClr val="tx1"/>
                </a:solidFill>
              </a:rPr>
              <a:t>RIK-Fest/</a:t>
            </a:r>
            <a:r>
              <a:rPr lang="sv-SE" sz="1100" dirty="0" err="1">
                <a:solidFill>
                  <a:schemeClr val="tx1"/>
                </a:solidFill>
              </a:rPr>
              <a:t>After</a:t>
            </a:r>
            <a:r>
              <a:rPr lang="sv-SE" sz="1100" dirty="0">
                <a:solidFill>
                  <a:schemeClr val="tx1"/>
                </a:solidFill>
              </a:rPr>
              <a:t> </a:t>
            </a:r>
            <a:r>
              <a:rPr lang="sv-SE" sz="1100" dirty="0" err="1">
                <a:solidFill>
                  <a:schemeClr val="tx1"/>
                </a:solidFill>
              </a:rPr>
              <a:t>Season</a:t>
            </a:r>
            <a:endParaRPr lang="sv-SE" sz="1100" dirty="0">
              <a:solidFill>
                <a:schemeClr val="tx1"/>
              </a:solidFill>
            </a:endParaRPr>
          </a:p>
          <a:p>
            <a:pPr marL="285750" indent="-285750">
              <a:buFont typeface="Arial" panose="020B0604020202020204" pitchFamily="34" charset="0"/>
              <a:buChar char="•"/>
              <a:defRPr/>
            </a:pPr>
            <a:r>
              <a:rPr lang="sv-SE" sz="1100" i="1" dirty="0">
                <a:solidFill>
                  <a:schemeClr val="tx1"/>
                </a:solidFill>
              </a:rPr>
              <a:t>Faddermöte</a:t>
            </a:r>
          </a:p>
          <a:p>
            <a:pPr marL="285750" indent="-285750">
              <a:buFont typeface="Arial" panose="020B0604020202020204" pitchFamily="34" charset="0"/>
              <a:buChar char="•"/>
              <a:defRPr/>
            </a:pPr>
            <a:r>
              <a:rPr lang="sv-SE" sz="1100" i="1" dirty="0">
                <a:solidFill>
                  <a:schemeClr val="tx1"/>
                </a:solidFill>
              </a:rPr>
              <a:t>Säsongsavslutning</a:t>
            </a:r>
          </a:p>
          <a:p>
            <a:pPr marL="285750" indent="-285750">
              <a:buFont typeface="Arial" panose="020B0604020202020204" pitchFamily="34" charset="0"/>
              <a:buChar char="•"/>
              <a:defRPr/>
            </a:pPr>
            <a:r>
              <a:rPr lang="sv-SE" sz="1100" i="1" dirty="0">
                <a:solidFill>
                  <a:schemeClr val="tx1"/>
                </a:solidFill>
              </a:rPr>
              <a:t>Städdag</a:t>
            </a:r>
          </a:p>
        </p:txBody>
      </p:sp>
      <p:sp>
        <p:nvSpPr>
          <p:cNvPr id="14" name="Rundad rektangulär 21"/>
          <p:cNvSpPr/>
          <p:nvPr/>
        </p:nvSpPr>
        <p:spPr>
          <a:xfrm>
            <a:off x="56451" y="4251586"/>
            <a:ext cx="3565676" cy="1244946"/>
          </a:xfrm>
          <a:prstGeom prst="wedgeRoundRectCallout">
            <a:avLst>
              <a:gd name="adj1" fmla="val 69131"/>
              <a:gd name="adj2" fmla="val -31989"/>
              <a:gd name="adj3" fmla="val 16667"/>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5" name="Rundad rektangulär 22"/>
          <p:cNvSpPr/>
          <p:nvPr/>
        </p:nvSpPr>
        <p:spPr>
          <a:xfrm>
            <a:off x="8656037" y="2468050"/>
            <a:ext cx="2267323" cy="610948"/>
          </a:xfrm>
          <a:prstGeom prst="wedgeRoundRectCallout">
            <a:avLst>
              <a:gd name="adj1" fmla="val -69820"/>
              <a:gd name="adj2" fmla="val 35734"/>
              <a:gd name="adj3" fmla="val 16667"/>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Arial" panose="020B0604020202020204" pitchFamily="34" charset="0"/>
              <a:buChar char="•"/>
              <a:defRPr/>
            </a:pPr>
            <a:r>
              <a:rPr lang="sv-SE" sz="1100" dirty="0">
                <a:solidFill>
                  <a:schemeClr val="tx1"/>
                </a:solidFill>
              </a:rPr>
              <a:t>Jan </a:t>
            </a:r>
            <a:r>
              <a:rPr lang="sv-SE" sz="1100" dirty="0" err="1">
                <a:solidFill>
                  <a:schemeClr val="tx1"/>
                </a:solidFill>
              </a:rPr>
              <a:t>Ovars</a:t>
            </a:r>
            <a:r>
              <a:rPr lang="sv-SE" sz="1100" dirty="0">
                <a:solidFill>
                  <a:schemeClr val="tx1"/>
                </a:solidFill>
              </a:rPr>
              <a:t> Cup</a:t>
            </a:r>
          </a:p>
          <a:p>
            <a:pPr marL="285750" indent="-285750">
              <a:buFont typeface="Arial" panose="020B0604020202020204" pitchFamily="34" charset="0"/>
              <a:buChar char="•"/>
              <a:defRPr/>
            </a:pPr>
            <a:r>
              <a:rPr lang="sv-SE" sz="1100" dirty="0">
                <a:solidFill>
                  <a:schemeClr val="tx1"/>
                </a:solidFill>
              </a:rPr>
              <a:t>Faddermöte </a:t>
            </a:r>
          </a:p>
          <a:p>
            <a:pPr marL="285750" indent="-285750">
              <a:buFont typeface="Arial" panose="020B0604020202020204" pitchFamily="34" charset="0"/>
              <a:buChar char="•"/>
              <a:defRPr/>
            </a:pPr>
            <a:r>
              <a:rPr lang="sv-SE" sz="1100" dirty="0">
                <a:solidFill>
                  <a:schemeClr val="tx1"/>
                </a:solidFill>
              </a:rPr>
              <a:t>Rönnängs Trophy </a:t>
            </a:r>
          </a:p>
        </p:txBody>
      </p:sp>
      <p:sp>
        <p:nvSpPr>
          <p:cNvPr id="16" name="Rundad rektangulär 23"/>
          <p:cNvSpPr/>
          <p:nvPr/>
        </p:nvSpPr>
        <p:spPr>
          <a:xfrm>
            <a:off x="8059270" y="5886550"/>
            <a:ext cx="2924149" cy="648072"/>
          </a:xfrm>
          <a:prstGeom prst="wedgeRoundRectCallout">
            <a:avLst>
              <a:gd name="adj1" fmla="val -65717"/>
              <a:gd name="adj2" fmla="val -142626"/>
              <a:gd name="adj3" fmla="val 16667"/>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Arial" panose="020B0604020202020204" pitchFamily="34" charset="0"/>
              <a:buChar char="•"/>
              <a:defRPr/>
            </a:pPr>
            <a:endParaRPr lang="sv-SE" i="1" dirty="0">
              <a:solidFill>
                <a:schemeClr val="tx1"/>
              </a:solidFill>
            </a:endParaRPr>
          </a:p>
        </p:txBody>
      </p:sp>
      <p:sp>
        <p:nvSpPr>
          <p:cNvPr id="17" name="Rundad rektangulär 25"/>
          <p:cNvSpPr/>
          <p:nvPr/>
        </p:nvSpPr>
        <p:spPr>
          <a:xfrm>
            <a:off x="9035034" y="4870510"/>
            <a:ext cx="2688581" cy="925110"/>
          </a:xfrm>
          <a:prstGeom prst="wedgeRoundRectCallout">
            <a:avLst>
              <a:gd name="adj1" fmla="val -80564"/>
              <a:gd name="adj2" fmla="val -80329"/>
              <a:gd name="adj3" fmla="val 16667"/>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22" name="textruta 40"/>
          <p:cNvSpPr txBox="1">
            <a:spLocks noChangeArrowheads="1"/>
          </p:cNvSpPr>
          <p:nvPr/>
        </p:nvSpPr>
        <p:spPr bwMode="auto">
          <a:xfrm>
            <a:off x="3192013" y="4331481"/>
            <a:ext cx="1373187" cy="584776"/>
          </a:xfrm>
          <a:prstGeom prst="rect">
            <a:avLst/>
          </a:prstGeom>
          <a:noFill/>
          <a:ln w="9525">
            <a:noFill/>
            <a:miter lim="800000"/>
            <a:headEnd/>
            <a:tailEnd/>
          </a:ln>
        </p:spPr>
        <p:txBody>
          <a:bodyPr wrap="square">
            <a:spAutoFit/>
          </a:bodyPr>
          <a:lstStyle/>
          <a:p>
            <a:endParaRPr lang="sv-SE" sz="1200" dirty="0">
              <a:latin typeface="Bookman Old Style"/>
              <a:cs typeface="Bookman Old Style"/>
            </a:endParaRPr>
          </a:p>
          <a:p>
            <a:endParaRPr lang="sv-SE" sz="1000" dirty="0">
              <a:latin typeface="Calibri" pitchFamily="34" charset="0"/>
            </a:endParaRPr>
          </a:p>
          <a:p>
            <a:pPr>
              <a:buFont typeface="Arial" charset="0"/>
              <a:buChar char="•"/>
            </a:pPr>
            <a:endParaRPr lang="sv-SE" sz="1000" dirty="0">
              <a:latin typeface="Calibri" pitchFamily="34" charset="0"/>
            </a:endParaRPr>
          </a:p>
        </p:txBody>
      </p:sp>
      <p:sp>
        <p:nvSpPr>
          <p:cNvPr id="28" name="textruta 39"/>
          <p:cNvSpPr txBox="1"/>
          <p:nvPr/>
        </p:nvSpPr>
        <p:spPr>
          <a:xfrm>
            <a:off x="7482902" y="5433065"/>
            <a:ext cx="184731" cy="246221"/>
          </a:xfrm>
          <a:prstGeom prst="rect">
            <a:avLst/>
          </a:prstGeom>
          <a:noFill/>
        </p:spPr>
        <p:txBody>
          <a:bodyPr wrap="none" rtlCol="0">
            <a:spAutoFit/>
          </a:bodyPr>
          <a:lstStyle/>
          <a:p>
            <a:endParaRPr lang="sv-SE" sz="1000"/>
          </a:p>
        </p:txBody>
      </p:sp>
      <p:sp>
        <p:nvSpPr>
          <p:cNvPr id="4" name="textruta 3">
            <a:extLst>
              <a:ext uri="{FF2B5EF4-FFF2-40B4-BE49-F238E27FC236}">
                <a16:creationId xmlns:a16="http://schemas.microsoft.com/office/drawing/2014/main" id="{6B4A34ED-CA1A-D197-6684-C21F3072EA87}"/>
              </a:ext>
            </a:extLst>
          </p:cNvPr>
          <p:cNvSpPr txBox="1"/>
          <p:nvPr/>
        </p:nvSpPr>
        <p:spPr>
          <a:xfrm>
            <a:off x="9120692" y="4883525"/>
            <a:ext cx="2267324" cy="600164"/>
          </a:xfrm>
          <a:prstGeom prst="rect">
            <a:avLst/>
          </a:prstGeom>
          <a:noFill/>
        </p:spPr>
        <p:txBody>
          <a:bodyPr wrap="square">
            <a:spAutoFit/>
          </a:bodyPr>
          <a:lstStyle/>
          <a:p>
            <a:pPr marL="285750" indent="-285750">
              <a:buFont typeface="Arial" panose="020B0604020202020204" pitchFamily="34" charset="0"/>
              <a:buChar char="•"/>
              <a:defRPr/>
            </a:pPr>
            <a:r>
              <a:rPr lang="sv-SE" sz="1100" dirty="0">
                <a:solidFill>
                  <a:schemeClr val="tx1"/>
                </a:solidFill>
              </a:rPr>
              <a:t>Årsmöte</a:t>
            </a:r>
            <a:endParaRPr lang="sv-SE" sz="1100" i="1" dirty="0">
              <a:solidFill>
                <a:schemeClr val="tx1"/>
              </a:solidFill>
            </a:endParaRPr>
          </a:p>
          <a:p>
            <a:pPr marL="285750" indent="-285750">
              <a:buFont typeface="Arial" panose="020B0604020202020204" pitchFamily="34" charset="0"/>
              <a:buChar char="•"/>
              <a:defRPr/>
            </a:pPr>
            <a:r>
              <a:rPr lang="sv-SE" sz="1100" i="1" dirty="0"/>
              <a:t>Havets dag(U16 Bygga evenemangs område) </a:t>
            </a:r>
            <a:endParaRPr lang="sv-SE" sz="1100" i="1" dirty="0">
              <a:solidFill>
                <a:schemeClr val="tx1"/>
              </a:solidFill>
            </a:endParaRPr>
          </a:p>
        </p:txBody>
      </p:sp>
      <p:sp>
        <p:nvSpPr>
          <p:cNvPr id="6" name="textruta 5">
            <a:extLst>
              <a:ext uri="{FF2B5EF4-FFF2-40B4-BE49-F238E27FC236}">
                <a16:creationId xmlns:a16="http://schemas.microsoft.com/office/drawing/2014/main" id="{6568EF59-36FB-B24C-AF86-9A904980FE5F}"/>
              </a:ext>
            </a:extLst>
          </p:cNvPr>
          <p:cNvSpPr txBox="1"/>
          <p:nvPr/>
        </p:nvSpPr>
        <p:spPr>
          <a:xfrm>
            <a:off x="358247" y="4292729"/>
            <a:ext cx="2498167" cy="1277273"/>
          </a:xfrm>
          <a:prstGeom prst="rect">
            <a:avLst/>
          </a:prstGeom>
          <a:noFill/>
        </p:spPr>
        <p:txBody>
          <a:bodyPr wrap="square">
            <a:spAutoFit/>
          </a:bodyPr>
          <a:lstStyle/>
          <a:p>
            <a:pPr marL="285750" indent="-285750">
              <a:buFont typeface="Arial" panose="020B0604020202020204" pitchFamily="34" charset="0"/>
              <a:buChar char="•"/>
              <a:defRPr/>
            </a:pPr>
            <a:r>
              <a:rPr lang="sv-SE" sz="1100" i="1" dirty="0"/>
              <a:t>Fotografering </a:t>
            </a:r>
          </a:p>
          <a:p>
            <a:pPr marL="285750" indent="-285750">
              <a:buFont typeface="Arial" panose="020B0604020202020204" pitchFamily="34" charset="0"/>
              <a:buChar char="•"/>
              <a:defRPr/>
            </a:pPr>
            <a:r>
              <a:rPr lang="sv-SE" sz="1100" i="1" dirty="0"/>
              <a:t>Faddermöte</a:t>
            </a:r>
          </a:p>
          <a:p>
            <a:pPr marL="285750" indent="-285750">
              <a:buFont typeface="Arial" panose="020B0604020202020204" pitchFamily="34" charset="0"/>
              <a:buChar char="•"/>
              <a:defRPr/>
            </a:pPr>
            <a:r>
              <a:rPr lang="sv-SE" sz="1100" i="1" dirty="0"/>
              <a:t>Första försäljningsaktivitet förening eller Internsponsor</a:t>
            </a:r>
            <a:endParaRPr lang="sv-SE" sz="1100" i="1" dirty="0">
              <a:solidFill>
                <a:schemeClr val="tx1"/>
              </a:solidFill>
            </a:endParaRPr>
          </a:p>
          <a:p>
            <a:pPr marL="285750" indent="-285750">
              <a:buFont typeface="Arial" panose="020B0604020202020204" pitchFamily="34" charset="0"/>
              <a:buChar char="•"/>
              <a:defRPr/>
            </a:pPr>
            <a:r>
              <a:rPr lang="sv-SE" sz="1100" i="1" dirty="0"/>
              <a:t>Sekretariatutbildning </a:t>
            </a:r>
          </a:p>
          <a:p>
            <a:pPr marL="285750" indent="-285750">
              <a:buFont typeface="Arial" panose="020B0604020202020204" pitchFamily="34" charset="0"/>
              <a:buChar char="•"/>
              <a:defRPr/>
            </a:pPr>
            <a:r>
              <a:rPr lang="sv-SE" sz="1100" i="1" dirty="0">
                <a:solidFill>
                  <a:schemeClr val="tx1"/>
                </a:solidFill>
              </a:rPr>
              <a:t>Föräldramöten</a:t>
            </a:r>
          </a:p>
          <a:p>
            <a:pPr marL="285750" indent="-285750">
              <a:buFont typeface="Arial" panose="020B0604020202020204" pitchFamily="34" charset="0"/>
              <a:buChar char="•"/>
              <a:defRPr/>
            </a:pPr>
            <a:r>
              <a:rPr lang="sv-SE" sz="1100" i="1" dirty="0"/>
              <a:t>Kick Off </a:t>
            </a:r>
            <a:endParaRPr lang="sv-SE" sz="1100" i="1" dirty="0">
              <a:solidFill>
                <a:schemeClr val="tx1"/>
              </a:solidFill>
            </a:endParaRPr>
          </a:p>
        </p:txBody>
      </p:sp>
      <p:sp>
        <p:nvSpPr>
          <p:cNvPr id="18" name="textruta 17">
            <a:extLst>
              <a:ext uri="{FF2B5EF4-FFF2-40B4-BE49-F238E27FC236}">
                <a16:creationId xmlns:a16="http://schemas.microsoft.com/office/drawing/2014/main" id="{1313C10B-24E2-B6A6-C8CF-FFC02DF84CD1}"/>
              </a:ext>
            </a:extLst>
          </p:cNvPr>
          <p:cNvSpPr txBox="1"/>
          <p:nvPr/>
        </p:nvSpPr>
        <p:spPr>
          <a:xfrm>
            <a:off x="1100720" y="2056435"/>
            <a:ext cx="2267324" cy="707886"/>
          </a:xfrm>
          <a:prstGeom prst="rect">
            <a:avLst/>
          </a:prstGeom>
          <a:noFill/>
        </p:spPr>
        <p:txBody>
          <a:bodyPr wrap="square">
            <a:spAutoFit/>
          </a:bodyPr>
          <a:lstStyle/>
          <a:p>
            <a:pPr marL="285750" indent="-285750">
              <a:buFont typeface="Arial" panose="020B0604020202020204" pitchFamily="34" charset="0"/>
              <a:buChar char="•"/>
              <a:defRPr/>
            </a:pPr>
            <a:r>
              <a:rPr lang="sv-SE" sz="1000" i="1" dirty="0"/>
              <a:t>Andra försäljningsaktivitet förening</a:t>
            </a:r>
          </a:p>
          <a:p>
            <a:pPr marL="285750" indent="-285750">
              <a:buFont typeface="Arial" panose="020B0604020202020204" pitchFamily="34" charset="0"/>
              <a:buChar char="•"/>
              <a:defRPr/>
            </a:pPr>
            <a:r>
              <a:rPr lang="sv-SE" sz="1000" i="1" dirty="0"/>
              <a:t>Faddermöte </a:t>
            </a:r>
          </a:p>
          <a:p>
            <a:pPr marL="285750" indent="-285750">
              <a:buFont typeface="Arial" panose="020B0604020202020204" pitchFamily="34" charset="0"/>
              <a:buChar char="•"/>
              <a:defRPr/>
            </a:pPr>
            <a:r>
              <a:rPr lang="sv-SE" sz="1000" i="1" dirty="0"/>
              <a:t>Julmarknad Sundsby?</a:t>
            </a:r>
          </a:p>
        </p:txBody>
      </p:sp>
      <p:sp>
        <p:nvSpPr>
          <p:cNvPr id="19" name="textruta 18">
            <a:extLst>
              <a:ext uri="{FF2B5EF4-FFF2-40B4-BE49-F238E27FC236}">
                <a16:creationId xmlns:a16="http://schemas.microsoft.com/office/drawing/2014/main" id="{550B5572-07EF-D949-7EC5-31E5A13A7613}"/>
              </a:ext>
            </a:extLst>
          </p:cNvPr>
          <p:cNvSpPr txBox="1"/>
          <p:nvPr/>
        </p:nvSpPr>
        <p:spPr>
          <a:xfrm>
            <a:off x="2544175" y="1034626"/>
            <a:ext cx="2844935" cy="830997"/>
          </a:xfrm>
          <a:prstGeom prst="rect">
            <a:avLst/>
          </a:prstGeom>
          <a:noFill/>
        </p:spPr>
        <p:txBody>
          <a:bodyPr wrap="square">
            <a:spAutoFit/>
          </a:bodyPr>
          <a:lstStyle/>
          <a:p>
            <a:pPr>
              <a:defRPr/>
            </a:pPr>
            <a:endParaRPr lang="sv-SE" sz="1200" i="1" dirty="0"/>
          </a:p>
          <a:p>
            <a:pPr marL="285750" indent="-285750">
              <a:buFont typeface="Arial" panose="020B0604020202020204" pitchFamily="34" charset="0"/>
              <a:buChar char="•"/>
              <a:defRPr/>
            </a:pPr>
            <a:r>
              <a:rPr lang="sv-SE" sz="1100" i="1" dirty="0">
                <a:solidFill>
                  <a:schemeClr val="tx1"/>
                </a:solidFill>
              </a:rPr>
              <a:t>Julavslutning </a:t>
            </a:r>
          </a:p>
          <a:p>
            <a:pPr marL="285750" indent="-285750">
              <a:buFont typeface="Arial" panose="020B0604020202020204" pitchFamily="34" charset="0"/>
              <a:buChar char="•"/>
              <a:defRPr/>
            </a:pPr>
            <a:r>
              <a:rPr lang="sv-SE" sz="1100" i="1" dirty="0"/>
              <a:t>Faddermöte </a:t>
            </a:r>
          </a:p>
          <a:p>
            <a:pPr marL="285750" indent="-285750">
              <a:buFont typeface="Arial" panose="020B0604020202020204" pitchFamily="34" charset="0"/>
              <a:buChar char="•"/>
              <a:defRPr/>
            </a:pPr>
            <a:r>
              <a:rPr lang="sv-SE" sz="1100" i="1" dirty="0">
                <a:solidFill>
                  <a:schemeClr val="tx1"/>
                </a:solidFill>
              </a:rPr>
              <a:t>Julgransförsäljning ICA Rorsman(U16</a:t>
            </a:r>
            <a:r>
              <a:rPr lang="sv-SE" sz="1200" i="1" dirty="0">
                <a:solidFill>
                  <a:schemeClr val="tx1"/>
                </a:solidFill>
              </a:rPr>
              <a:t>) </a:t>
            </a:r>
          </a:p>
        </p:txBody>
      </p:sp>
      <p:sp>
        <p:nvSpPr>
          <p:cNvPr id="3" name="textruta 2">
            <a:extLst>
              <a:ext uri="{FF2B5EF4-FFF2-40B4-BE49-F238E27FC236}">
                <a16:creationId xmlns:a16="http://schemas.microsoft.com/office/drawing/2014/main" id="{3E65B218-95D9-C165-266D-E482BD7871E0}"/>
              </a:ext>
            </a:extLst>
          </p:cNvPr>
          <p:cNvSpPr txBox="1"/>
          <p:nvPr/>
        </p:nvSpPr>
        <p:spPr>
          <a:xfrm>
            <a:off x="5565271" y="5971286"/>
            <a:ext cx="2776659" cy="261610"/>
          </a:xfrm>
          <a:prstGeom prst="rect">
            <a:avLst/>
          </a:prstGeom>
          <a:noFill/>
        </p:spPr>
        <p:txBody>
          <a:bodyPr wrap="square">
            <a:spAutoFit/>
          </a:bodyPr>
          <a:lstStyle/>
          <a:p>
            <a:pPr marL="285750" indent="-285750">
              <a:buFont typeface="Arial" panose="020B0604020202020204" pitchFamily="34" charset="0"/>
              <a:buChar char="•"/>
              <a:defRPr/>
            </a:pPr>
            <a:r>
              <a:rPr lang="sv-SE" sz="1000" dirty="0">
                <a:solidFill>
                  <a:schemeClr val="tx1"/>
                </a:solidFill>
              </a:rPr>
              <a:t>Träbåtsfestivalen(U16 parkering</a:t>
            </a:r>
            <a:r>
              <a:rPr lang="sv-SE" sz="1100" dirty="0">
                <a:solidFill>
                  <a:schemeClr val="tx1"/>
                </a:solidFill>
              </a:rPr>
              <a:t>)</a:t>
            </a:r>
          </a:p>
        </p:txBody>
      </p:sp>
      <p:sp>
        <p:nvSpPr>
          <p:cNvPr id="20" name="Pil: vänsterböjd 19">
            <a:extLst>
              <a:ext uri="{FF2B5EF4-FFF2-40B4-BE49-F238E27FC236}">
                <a16:creationId xmlns:a16="http://schemas.microsoft.com/office/drawing/2014/main" id="{8E1D8DAA-5B94-019E-2F24-53AD17766283}"/>
              </a:ext>
            </a:extLst>
          </p:cNvPr>
          <p:cNvSpPr/>
          <p:nvPr/>
        </p:nvSpPr>
        <p:spPr>
          <a:xfrm>
            <a:off x="6553836" y="3219678"/>
            <a:ext cx="731520" cy="1216152"/>
          </a:xfrm>
          <a:prstGeom prst="curved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cxnSp>
        <p:nvCxnSpPr>
          <p:cNvPr id="25" name="Rak pilkoppling 24">
            <a:extLst>
              <a:ext uri="{FF2B5EF4-FFF2-40B4-BE49-F238E27FC236}">
                <a16:creationId xmlns:a16="http://schemas.microsoft.com/office/drawing/2014/main" id="{751652A8-4E12-0067-5721-98DF8AAE415D}"/>
              </a:ext>
            </a:extLst>
          </p:cNvPr>
          <p:cNvCxnSpPr>
            <a:cxnSpLocks/>
          </p:cNvCxnSpPr>
          <p:nvPr/>
        </p:nvCxnSpPr>
        <p:spPr>
          <a:xfrm flipH="1">
            <a:off x="7086992" y="648787"/>
            <a:ext cx="954103" cy="26293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Pratbubbla: oval 28">
            <a:extLst>
              <a:ext uri="{FF2B5EF4-FFF2-40B4-BE49-F238E27FC236}">
                <a16:creationId xmlns:a16="http://schemas.microsoft.com/office/drawing/2014/main" id="{82CF4FBE-EE75-20E3-C1E0-93D721862AE1}"/>
              </a:ext>
            </a:extLst>
          </p:cNvPr>
          <p:cNvSpPr/>
          <p:nvPr/>
        </p:nvSpPr>
        <p:spPr>
          <a:xfrm>
            <a:off x="7575266" y="107440"/>
            <a:ext cx="2520725" cy="516654"/>
          </a:xfrm>
          <a:prstGeom prst="wedgeEllipseCallou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2">
                  <a:lumMod val="40000"/>
                  <a:lumOff val="60000"/>
                </a:schemeClr>
              </a:solidFill>
            </a:endParaRPr>
          </a:p>
        </p:txBody>
      </p:sp>
      <p:sp>
        <p:nvSpPr>
          <p:cNvPr id="31" name="textruta 30">
            <a:extLst>
              <a:ext uri="{FF2B5EF4-FFF2-40B4-BE49-F238E27FC236}">
                <a16:creationId xmlns:a16="http://schemas.microsoft.com/office/drawing/2014/main" id="{273CE8AC-6FF3-3F9D-87AC-D59D89131D13}"/>
              </a:ext>
            </a:extLst>
          </p:cNvPr>
          <p:cNvSpPr txBox="1"/>
          <p:nvPr/>
        </p:nvSpPr>
        <p:spPr>
          <a:xfrm>
            <a:off x="7441466" y="164079"/>
            <a:ext cx="2770973" cy="369332"/>
          </a:xfrm>
          <a:prstGeom prst="rect">
            <a:avLst/>
          </a:prstGeom>
          <a:noFill/>
        </p:spPr>
        <p:txBody>
          <a:bodyPr wrap="square">
            <a:spAutoFit/>
          </a:bodyPr>
          <a:lstStyle/>
          <a:p>
            <a:pPr marL="285750" indent="-285750">
              <a:buFont typeface="Arial" panose="020B0604020202020204" pitchFamily="34" charset="0"/>
              <a:buChar char="•"/>
              <a:defRPr/>
            </a:pPr>
            <a:r>
              <a:rPr lang="sv-SE" i="1" dirty="0"/>
              <a:t>Bemanning kafeterian</a:t>
            </a:r>
            <a:endParaRPr lang="sv-SE" i="1" dirty="0">
              <a:solidFill>
                <a:schemeClr val="tx1"/>
              </a:solidFill>
            </a:endParaRPr>
          </a:p>
        </p:txBody>
      </p:sp>
      <p:sp>
        <p:nvSpPr>
          <p:cNvPr id="24" name="Rundad rektangulär 19">
            <a:extLst>
              <a:ext uri="{FF2B5EF4-FFF2-40B4-BE49-F238E27FC236}">
                <a16:creationId xmlns:a16="http://schemas.microsoft.com/office/drawing/2014/main" id="{F0AFD014-0BB3-D77A-7B6E-FEFB2152E204}"/>
              </a:ext>
            </a:extLst>
          </p:cNvPr>
          <p:cNvSpPr/>
          <p:nvPr/>
        </p:nvSpPr>
        <p:spPr>
          <a:xfrm>
            <a:off x="5656104" y="5911448"/>
            <a:ext cx="2056578" cy="561542"/>
          </a:xfrm>
          <a:prstGeom prst="wedgeRoundRectCallout">
            <a:avLst>
              <a:gd name="adj1" fmla="val -20465"/>
              <a:gd name="adj2" fmla="val -109019"/>
              <a:gd name="adj3" fmla="val 16667"/>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26" name="textruta 25">
            <a:extLst>
              <a:ext uri="{FF2B5EF4-FFF2-40B4-BE49-F238E27FC236}">
                <a16:creationId xmlns:a16="http://schemas.microsoft.com/office/drawing/2014/main" id="{A7714028-2346-61AA-284C-BF1EC51F46A2}"/>
              </a:ext>
            </a:extLst>
          </p:cNvPr>
          <p:cNvSpPr txBox="1"/>
          <p:nvPr/>
        </p:nvSpPr>
        <p:spPr>
          <a:xfrm>
            <a:off x="3167606" y="5792346"/>
            <a:ext cx="2128162" cy="769441"/>
          </a:xfrm>
          <a:prstGeom prst="rect">
            <a:avLst/>
          </a:prstGeom>
          <a:noFill/>
        </p:spPr>
        <p:txBody>
          <a:bodyPr wrap="square">
            <a:spAutoFit/>
          </a:bodyPr>
          <a:lstStyle/>
          <a:p>
            <a:pPr marL="285750" indent="-285750">
              <a:buFont typeface="Arial" panose="020B0604020202020204" pitchFamily="34" charset="0"/>
              <a:buChar char="•"/>
              <a:defRPr/>
            </a:pPr>
            <a:r>
              <a:rPr lang="sv-SE" sz="1100"/>
              <a:t>Faddermöte </a:t>
            </a:r>
            <a:endParaRPr lang="sv-SE" sz="1100" dirty="0"/>
          </a:p>
          <a:p>
            <a:pPr marL="285750" indent="-285750">
              <a:buFont typeface="Arial" panose="020B0604020202020204" pitchFamily="34" charset="0"/>
              <a:buChar char="•"/>
              <a:defRPr/>
            </a:pPr>
            <a:r>
              <a:rPr lang="sv-SE" sz="1100" dirty="0"/>
              <a:t>Start Hockeyskolan/RIK dag</a:t>
            </a:r>
          </a:p>
          <a:p>
            <a:pPr marL="285750" indent="-285750">
              <a:buFont typeface="Arial" panose="020B0604020202020204" pitchFamily="34" charset="0"/>
              <a:buChar char="•"/>
              <a:defRPr/>
            </a:pPr>
            <a:r>
              <a:rPr lang="sv-SE" sz="1100" dirty="0"/>
              <a:t>Iordningsställande kafeteria</a:t>
            </a:r>
          </a:p>
          <a:p>
            <a:pPr marL="285750" indent="-285750">
              <a:buFont typeface="Arial" panose="020B0604020202020204" pitchFamily="34" charset="0"/>
              <a:buChar char="•"/>
              <a:defRPr/>
            </a:pPr>
            <a:r>
              <a:rPr lang="sv-SE" sz="1100" dirty="0"/>
              <a:t>Uppstartscamp</a:t>
            </a:r>
            <a:endParaRPr lang="sv-SE" sz="1100" dirty="0">
              <a:solidFill>
                <a:schemeClr val="tx1"/>
              </a:solidFill>
            </a:endParaRPr>
          </a:p>
        </p:txBody>
      </p:sp>
      <p:sp>
        <p:nvSpPr>
          <p:cNvPr id="23" name="textruta 22">
            <a:extLst>
              <a:ext uri="{FF2B5EF4-FFF2-40B4-BE49-F238E27FC236}">
                <a16:creationId xmlns:a16="http://schemas.microsoft.com/office/drawing/2014/main" id="{CEE67BBE-CE52-320E-3417-C1116BE62A7C}"/>
              </a:ext>
            </a:extLst>
          </p:cNvPr>
          <p:cNvSpPr txBox="1"/>
          <p:nvPr/>
        </p:nvSpPr>
        <p:spPr>
          <a:xfrm>
            <a:off x="8160855" y="5930623"/>
            <a:ext cx="3257685" cy="261610"/>
          </a:xfrm>
          <a:prstGeom prst="rect">
            <a:avLst/>
          </a:prstGeom>
          <a:noFill/>
        </p:spPr>
        <p:txBody>
          <a:bodyPr wrap="square">
            <a:spAutoFit/>
          </a:bodyPr>
          <a:lstStyle/>
          <a:p>
            <a:pPr marL="285750" indent="-285750">
              <a:buFont typeface="Arial" panose="020B0604020202020204" pitchFamily="34" charset="0"/>
              <a:buChar char="•"/>
              <a:defRPr/>
            </a:pPr>
            <a:r>
              <a:rPr lang="sv-SE" sz="1100" i="1" dirty="0"/>
              <a:t>Sillens dag</a:t>
            </a:r>
          </a:p>
        </p:txBody>
      </p:sp>
      <p:sp>
        <p:nvSpPr>
          <p:cNvPr id="12" name="Båge 11">
            <a:extLst>
              <a:ext uri="{FF2B5EF4-FFF2-40B4-BE49-F238E27FC236}">
                <a16:creationId xmlns:a16="http://schemas.microsoft.com/office/drawing/2014/main" id="{07DDC456-8624-CC17-02E8-6E3D83E8C0D2}"/>
              </a:ext>
            </a:extLst>
          </p:cNvPr>
          <p:cNvSpPr/>
          <p:nvPr/>
        </p:nvSpPr>
        <p:spPr>
          <a:xfrm>
            <a:off x="9416716" y="5896409"/>
            <a:ext cx="45719" cy="45719"/>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27" name="Rundad rektangulär 19">
            <a:extLst>
              <a:ext uri="{FF2B5EF4-FFF2-40B4-BE49-F238E27FC236}">
                <a16:creationId xmlns:a16="http://schemas.microsoft.com/office/drawing/2014/main" id="{1FA3D154-7524-5A79-3EDA-AB72D4E49E0C}"/>
              </a:ext>
            </a:extLst>
          </p:cNvPr>
          <p:cNvSpPr/>
          <p:nvPr/>
        </p:nvSpPr>
        <p:spPr>
          <a:xfrm>
            <a:off x="2866439" y="5834542"/>
            <a:ext cx="2429330" cy="769441"/>
          </a:xfrm>
          <a:prstGeom prst="wedgeRoundRectCallout">
            <a:avLst>
              <a:gd name="adj1" fmla="val 33974"/>
              <a:gd name="adj2" fmla="val -114560"/>
              <a:gd name="adj3" fmla="val 16667"/>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30" name="textruta 29">
            <a:extLst>
              <a:ext uri="{FF2B5EF4-FFF2-40B4-BE49-F238E27FC236}">
                <a16:creationId xmlns:a16="http://schemas.microsoft.com/office/drawing/2014/main" id="{457BF576-898F-5A02-4E14-966488669960}"/>
              </a:ext>
            </a:extLst>
          </p:cNvPr>
          <p:cNvSpPr txBox="1"/>
          <p:nvPr/>
        </p:nvSpPr>
        <p:spPr>
          <a:xfrm>
            <a:off x="5313337" y="655943"/>
            <a:ext cx="2267324" cy="600164"/>
          </a:xfrm>
          <a:prstGeom prst="rect">
            <a:avLst/>
          </a:prstGeom>
          <a:noFill/>
        </p:spPr>
        <p:txBody>
          <a:bodyPr wrap="square">
            <a:spAutoFit/>
          </a:bodyPr>
          <a:lstStyle/>
          <a:p>
            <a:pPr marL="285750" indent="-285750">
              <a:buFont typeface="Arial" panose="020B0604020202020204" pitchFamily="34" charset="0"/>
              <a:buChar char="•"/>
              <a:defRPr/>
            </a:pPr>
            <a:r>
              <a:rPr lang="sv-SE" sz="1100" i="1" dirty="0"/>
              <a:t>Städdag</a:t>
            </a:r>
          </a:p>
          <a:p>
            <a:pPr marL="285750" indent="-285750">
              <a:buFont typeface="Arial" panose="020B0604020202020204" pitchFamily="34" charset="0"/>
              <a:buChar char="•"/>
              <a:defRPr/>
            </a:pPr>
            <a:r>
              <a:rPr lang="sv-SE" sz="1100" i="1" dirty="0"/>
              <a:t>Faddermöte</a:t>
            </a:r>
          </a:p>
          <a:p>
            <a:pPr marL="285750" indent="-285750">
              <a:buFont typeface="Arial" panose="020B0604020202020204" pitchFamily="34" charset="0"/>
              <a:buChar char="•"/>
              <a:defRPr/>
            </a:pPr>
            <a:r>
              <a:rPr lang="sv-SE" sz="1100" i="1" dirty="0"/>
              <a:t>Sponsormatch </a:t>
            </a:r>
          </a:p>
        </p:txBody>
      </p:sp>
      <p:pic>
        <p:nvPicPr>
          <p:cNvPr id="32" name="Bildobjekt 31" descr="En bild som visar emblem, märke, prydnad, symbol&#10;&#10;AI-genererat innehåll kan vara felaktigt.">
            <a:extLst>
              <a:ext uri="{FF2B5EF4-FFF2-40B4-BE49-F238E27FC236}">
                <a16:creationId xmlns:a16="http://schemas.microsoft.com/office/drawing/2014/main" id="{4C27C0DA-6F7C-4B95-4015-2C4784CD05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7931" y="5782127"/>
            <a:ext cx="876422" cy="990738"/>
          </a:xfrm>
          <a:prstGeom prst="rect">
            <a:avLst/>
          </a:prstGeom>
        </p:spPr>
      </p:pic>
    </p:spTree>
    <p:extLst>
      <p:ext uri="{BB962C8B-B14F-4D97-AF65-F5344CB8AC3E}">
        <p14:creationId xmlns:p14="http://schemas.microsoft.com/office/powerpoint/2010/main" val="2553163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40" name="Rectangle 1039">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ruta 2">
            <a:extLst>
              <a:ext uri="{FF2B5EF4-FFF2-40B4-BE49-F238E27FC236}">
                <a16:creationId xmlns:a16="http://schemas.microsoft.com/office/drawing/2014/main" id="{AF2E6849-215F-41AA-BD27-BDBF7A45E4D3}"/>
              </a:ext>
            </a:extLst>
          </p:cNvPr>
          <p:cNvSpPr txBox="1"/>
          <p:nvPr/>
        </p:nvSpPr>
        <p:spPr>
          <a:xfrm>
            <a:off x="6803409" y="762001"/>
            <a:ext cx="4156512" cy="170824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a:latin typeface="+mj-lt"/>
                <a:ea typeface="+mj-ea"/>
                <a:cs typeface="+mj-cs"/>
              </a:rPr>
              <a:t>Augusti</a:t>
            </a:r>
          </a:p>
        </p:txBody>
      </p:sp>
      <p:pic>
        <p:nvPicPr>
          <p:cNvPr id="4" name="Bildobjekt 3" descr="En bild som visar klädsel, fotbeklädnader, himmel, utomhus&#10;&#10;AI-genererat innehåll kan vara felaktigt.">
            <a:extLst>
              <a:ext uri="{FF2B5EF4-FFF2-40B4-BE49-F238E27FC236}">
                <a16:creationId xmlns:a16="http://schemas.microsoft.com/office/drawing/2014/main" id="{2C61EC53-9B9C-8E3C-55CE-4200737F2FEF}"/>
              </a:ext>
            </a:extLst>
          </p:cNvPr>
          <p:cNvPicPr>
            <a:picLocks noChangeAspect="1"/>
          </p:cNvPicPr>
          <p:nvPr/>
        </p:nvPicPr>
        <p:blipFill>
          <a:blip r:embed="rId2"/>
          <a:srcRect l="5688"/>
          <a:stretch>
            <a:fillRect/>
          </a:stretch>
        </p:blipFill>
        <p:spPr>
          <a:xfrm>
            <a:off x="-1" y="-2"/>
            <a:ext cx="6096001" cy="6858002"/>
          </a:xfrm>
          <a:prstGeom prst="rect">
            <a:avLst/>
          </a:prstGeom>
        </p:spPr>
      </p:pic>
      <p:sp>
        <p:nvSpPr>
          <p:cNvPr id="12" name="textruta 11">
            <a:extLst>
              <a:ext uri="{FF2B5EF4-FFF2-40B4-BE49-F238E27FC236}">
                <a16:creationId xmlns:a16="http://schemas.microsoft.com/office/drawing/2014/main" id="{644070D9-B8AB-63F6-F267-C3727C2C3A74}"/>
              </a:ext>
            </a:extLst>
          </p:cNvPr>
          <p:cNvSpPr txBox="1"/>
          <p:nvPr/>
        </p:nvSpPr>
        <p:spPr>
          <a:xfrm>
            <a:off x="6803409" y="2470245"/>
            <a:ext cx="4156512" cy="3769835"/>
          </a:xfrm>
          <a:prstGeom prst="rect">
            <a:avLst/>
          </a:prstGeom>
        </p:spPr>
        <p:txBody>
          <a:bodyPr vert="horz" lIns="91440" tIns="45720" rIns="91440" bIns="45720" rtlCol="0" anchor="ctr">
            <a:normAutofit/>
          </a:bodyPr>
          <a:lstStyle/>
          <a:p>
            <a:pPr marL="571500" indent="-228600">
              <a:lnSpc>
                <a:spcPct val="90000"/>
              </a:lnSpc>
              <a:spcAft>
                <a:spcPts val="600"/>
              </a:spcAft>
              <a:buFont typeface="Arial" panose="020B0604020202020204" pitchFamily="34" charset="0"/>
              <a:buChar char="•"/>
            </a:pPr>
            <a:r>
              <a:rPr lang="en-US" dirty="0" err="1"/>
              <a:t>Uppstartscamp</a:t>
            </a:r>
            <a:br>
              <a:rPr lang="en-US" dirty="0"/>
            </a:br>
            <a:r>
              <a:rPr lang="en-US" dirty="0"/>
              <a:t> - </a:t>
            </a:r>
            <a:r>
              <a:rPr lang="en-US" dirty="0" err="1"/>
              <a:t>Ansvarig</a:t>
            </a:r>
            <a:r>
              <a:rPr lang="en-US" dirty="0"/>
              <a:t>: </a:t>
            </a:r>
            <a:r>
              <a:rPr lang="en-US" dirty="0" err="1"/>
              <a:t>Ledare</a:t>
            </a:r>
            <a:r>
              <a:rPr lang="en-US" dirty="0"/>
              <a:t>/</a:t>
            </a:r>
            <a:r>
              <a:rPr lang="en-US" dirty="0" err="1"/>
              <a:t>Fadderförening</a:t>
            </a:r>
            <a:br>
              <a:rPr lang="en-US" dirty="0"/>
            </a:br>
            <a:endParaRPr lang="en-US" dirty="0"/>
          </a:p>
          <a:p>
            <a:pPr marL="571500" indent="-228600">
              <a:lnSpc>
                <a:spcPct val="90000"/>
              </a:lnSpc>
              <a:spcAft>
                <a:spcPts val="600"/>
              </a:spcAft>
              <a:buFont typeface="Arial" panose="020B0604020202020204" pitchFamily="34" charset="0"/>
              <a:buChar char="•"/>
            </a:pPr>
            <a:r>
              <a:rPr lang="en-US" dirty="0"/>
              <a:t>Start </a:t>
            </a:r>
            <a:r>
              <a:rPr lang="en-US" dirty="0" err="1"/>
              <a:t>Hockeyskolan</a:t>
            </a:r>
            <a:r>
              <a:rPr lang="en-US" dirty="0"/>
              <a:t>/RIK Dag</a:t>
            </a:r>
            <a:br>
              <a:rPr lang="en-US" dirty="0"/>
            </a:br>
            <a:r>
              <a:rPr lang="en-US" dirty="0"/>
              <a:t> - </a:t>
            </a:r>
            <a:r>
              <a:rPr lang="en-US" dirty="0" err="1"/>
              <a:t>Ansvarig</a:t>
            </a:r>
            <a:r>
              <a:rPr lang="en-US" dirty="0"/>
              <a:t>: </a:t>
            </a:r>
            <a:r>
              <a:rPr lang="en-US" dirty="0" err="1"/>
              <a:t>Hockeyskolan</a:t>
            </a:r>
            <a:r>
              <a:rPr lang="en-US" dirty="0"/>
              <a:t> &amp; </a:t>
            </a:r>
            <a:r>
              <a:rPr lang="en-US" dirty="0" err="1"/>
              <a:t>Evenemangsgruppen</a:t>
            </a:r>
            <a:r>
              <a:rPr lang="en-US" dirty="0"/>
              <a:t> </a:t>
            </a:r>
            <a:br>
              <a:rPr lang="en-US" dirty="0"/>
            </a:br>
            <a:endParaRPr lang="en-US" dirty="0"/>
          </a:p>
          <a:p>
            <a:pPr marL="571500" indent="-228600">
              <a:lnSpc>
                <a:spcPct val="90000"/>
              </a:lnSpc>
              <a:spcAft>
                <a:spcPts val="600"/>
              </a:spcAft>
              <a:buFont typeface="Arial" panose="020B0604020202020204" pitchFamily="34" charset="0"/>
              <a:buChar char="•"/>
            </a:pPr>
            <a:r>
              <a:rPr lang="en-US" dirty="0" err="1"/>
              <a:t>Iordningställande</a:t>
            </a:r>
            <a:r>
              <a:rPr lang="en-US" dirty="0"/>
              <a:t> </a:t>
            </a:r>
            <a:r>
              <a:rPr lang="en-US" dirty="0" err="1"/>
              <a:t>kafeterian</a:t>
            </a:r>
            <a:br>
              <a:rPr lang="en-US" dirty="0"/>
            </a:br>
            <a:r>
              <a:rPr lang="en-US" dirty="0"/>
              <a:t> - </a:t>
            </a:r>
            <a:r>
              <a:rPr lang="en-US" dirty="0" err="1"/>
              <a:t>Ansvarig</a:t>
            </a:r>
            <a:r>
              <a:rPr lang="en-US" dirty="0"/>
              <a:t>: </a:t>
            </a:r>
            <a:r>
              <a:rPr lang="en-US" dirty="0" err="1"/>
              <a:t>Kafeansvarig</a:t>
            </a:r>
            <a:r>
              <a:rPr lang="en-US" dirty="0"/>
              <a:t>/</a:t>
            </a:r>
            <a:r>
              <a:rPr lang="en-US" dirty="0" err="1"/>
              <a:t>Fadderförening</a:t>
            </a:r>
            <a:br>
              <a:rPr lang="en-US" sz="2000" dirty="0"/>
            </a:br>
            <a:endParaRPr lang="en-US" sz="2000" dirty="0"/>
          </a:p>
          <a:p>
            <a:pPr marL="571500" indent="-228600">
              <a:lnSpc>
                <a:spcPct val="90000"/>
              </a:lnSpc>
              <a:spcAft>
                <a:spcPts val="600"/>
              </a:spcAft>
              <a:buFont typeface="Arial" panose="020B0604020202020204" pitchFamily="34" charset="0"/>
              <a:buChar char="•"/>
            </a:pPr>
            <a:endParaRPr lang="en-US" sz="2000" dirty="0"/>
          </a:p>
        </p:txBody>
      </p:sp>
      <p:pic>
        <p:nvPicPr>
          <p:cNvPr id="6" name="Bildobjekt 5" descr="En bild som visar emblem, märke, prydnad, symbol&#10;&#10;AI-genererat innehåll kan vara felaktigt.">
            <a:extLst>
              <a:ext uri="{FF2B5EF4-FFF2-40B4-BE49-F238E27FC236}">
                <a16:creationId xmlns:a16="http://schemas.microsoft.com/office/drawing/2014/main" id="{1B9D8FC9-26F1-BC23-8D2C-CA60A554E9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9921" y="5744711"/>
            <a:ext cx="876422" cy="990738"/>
          </a:xfrm>
          <a:prstGeom prst="rect">
            <a:avLst/>
          </a:prstGeom>
        </p:spPr>
      </p:pic>
    </p:spTree>
    <p:extLst>
      <p:ext uri="{BB962C8B-B14F-4D97-AF65-F5344CB8AC3E}">
        <p14:creationId xmlns:p14="http://schemas.microsoft.com/office/powerpoint/2010/main" val="4030720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BE0E2A3D-25D8-22EA-68C1-9B62F587B54C}"/>
              </a:ext>
            </a:extLst>
          </p:cNvPr>
          <p:cNvSpPr txBox="1"/>
          <p:nvPr/>
        </p:nvSpPr>
        <p:spPr>
          <a:xfrm>
            <a:off x="761840" y="1138265"/>
            <a:ext cx="4544762" cy="1401183"/>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200" kern="1200">
                <a:solidFill>
                  <a:schemeClr val="tx1"/>
                </a:solidFill>
                <a:latin typeface="+mj-lt"/>
                <a:ea typeface="+mj-ea"/>
                <a:cs typeface="+mj-cs"/>
              </a:rPr>
              <a:t>September</a:t>
            </a:r>
          </a:p>
        </p:txBody>
      </p:sp>
      <p:cxnSp>
        <p:nvCxnSpPr>
          <p:cNvPr id="1031" name="Straight Connector 1030">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2" name="textruta 11">
            <a:extLst>
              <a:ext uri="{FF2B5EF4-FFF2-40B4-BE49-F238E27FC236}">
                <a16:creationId xmlns:a16="http://schemas.microsoft.com/office/drawing/2014/main" id="{62BBB3B9-53EA-89A5-9BB3-1ABA763A479A}"/>
              </a:ext>
            </a:extLst>
          </p:cNvPr>
          <p:cNvSpPr txBox="1"/>
          <p:nvPr/>
        </p:nvSpPr>
        <p:spPr>
          <a:xfrm>
            <a:off x="761839" y="2035277"/>
            <a:ext cx="4673869" cy="4614203"/>
          </a:xfrm>
          <a:prstGeom prst="rect">
            <a:avLst/>
          </a:prstGeom>
        </p:spPr>
        <p:txBody>
          <a:bodyPr vert="horz" lIns="91440" tIns="45720" rIns="91440" bIns="45720" rtlCol="0">
            <a:normAutofit fontScale="85000" lnSpcReduction="20000"/>
          </a:bodyPr>
          <a:lstStyle/>
          <a:p>
            <a:pPr indent="-228600">
              <a:lnSpc>
                <a:spcPct val="90000"/>
              </a:lnSpc>
              <a:spcAft>
                <a:spcPts val="600"/>
              </a:spcAft>
              <a:buFont typeface="Arial" panose="020B0604020202020204" pitchFamily="34" charset="0"/>
              <a:buChar char="•"/>
            </a:pPr>
            <a:br>
              <a:rPr lang="en-US" sz="1100" dirty="0"/>
            </a:br>
            <a:endParaRPr lang="en-US" sz="2100" dirty="0"/>
          </a:p>
          <a:p>
            <a:pPr marL="571500" indent="-228600">
              <a:lnSpc>
                <a:spcPct val="90000"/>
              </a:lnSpc>
              <a:spcAft>
                <a:spcPts val="600"/>
              </a:spcAft>
              <a:buFont typeface="Arial" panose="020B0604020202020204" pitchFamily="34" charset="0"/>
              <a:buChar char="•"/>
            </a:pPr>
            <a:r>
              <a:rPr lang="en-US" sz="2100" dirty="0" err="1"/>
              <a:t>Fotografering</a:t>
            </a:r>
            <a:br>
              <a:rPr lang="en-US" sz="2100" dirty="0"/>
            </a:br>
            <a:r>
              <a:rPr lang="en-US" sz="2100" dirty="0"/>
              <a:t> - </a:t>
            </a:r>
            <a:r>
              <a:rPr lang="en-US" sz="2100" dirty="0" err="1"/>
              <a:t>Ansvarig</a:t>
            </a:r>
            <a:r>
              <a:rPr lang="en-US" sz="2100" dirty="0"/>
              <a:t>: </a:t>
            </a:r>
            <a:r>
              <a:rPr lang="en-US" sz="2100" dirty="0" err="1"/>
              <a:t>Evenemangsgruppen</a:t>
            </a:r>
            <a:br>
              <a:rPr lang="en-US" sz="2100" dirty="0"/>
            </a:br>
            <a:endParaRPr lang="en-US" sz="2100" dirty="0"/>
          </a:p>
          <a:p>
            <a:pPr marL="571500" indent="-228600">
              <a:lnSpc>
                <a:spcPct val="90000"/>
              </a:lnSpc>
              <a:spcAft>
                <a:spcPts val="600"/>
              </a:spcAft>
              <a:buFont typeface="Arial" panose="020B0604020202020204" pitchFamily="34" charset="0"/>
              <a:buChar char="•"/>
            </a:pPr>
            <a:r>
              <a:rPr lang="en-US" sz="2100" dirty="0" err="1"/>
              <a:t>Föreningens</a:t>
            </a:r>
            <a:r>
              <a:rPr lang="en-US" sz="2100" dirty="0"/>
              <a:t> </a:t>
            </a:r>
            <a:r>
              <a:rPr lang="en-US" sz="2100" dirty="0" err="1"/>
              <a:t>första</a:t>
            </a:r>
            <a:r>
              <a:rPr lang="en-US" sz="2100" dirty="0"/>
              <a:t> </a:t>
            </a:r>
            <a:r>
              <a:rPr lang="en-US" sz="2100" dirty="0" err="1"/>
              <a:t>säljaktivitet</a:t>
            </a:r>
            <a:br>
              <a:rPr lang="en-US" sz="2100" dirty="0"/>
            </a:br>
            <a:r>
              <a:rPr lang="en-US" sz="2100" dirty="0"/>
              <a:t> - </a:t>
            </a:r>
            <a:r>
              <a:rPr lang="en-US" sz="2100" dirty="0" err="1"/>
              <a:t>Ansvarig:Styrelsen</a:t>
            </a:r>
            <a:r>
              <a:rPr lang="en-US" sz="2100" dirty="0"/>
              <a:t>/</a:t>
            </a:r>
            <a:r>
              <a:rPr lang="en-US" sz="2100" dirty="0" err="1"/>
              <a:t>Sammankallande</a:t>
            </a:r>
            <a:r>
              <a:rPr lang="en-US" sz="2100" dirty="0"/>
              <a:t> </a:t>
            </a:r>
            <a:r>
              <a:rPr lang="en-US" sz="2100" dirty="0" err="1"/>
              <a:t>fadderförening</a:t>
            </a:r>
            <a:br>
              <a:rPr lang="en-US" sz="2100" dirty="0"/>
            </a:br>
            <a:endParaRPr lang="en-US" sz="2100" dirty="0"/>
          </a:p>
          <a:p>
            <a:pPr marL="571500" indent="-228600">
              <a:lnSpc>
                <a:spcPct val="90000"/>
              </a:lnSpc>
              <a:spcAft>
                <a:spcPts val="600"/>
              </a:spcAft>
              <a:buFont typeface="Arial" panose="020B0604020202020204" pitchFamily="34" charset="0"/>
              <a:buChar char="•"/>
            </a:pPr>
            <a:r>
              <a:rPr lang="en-US" sz="2100" dirty="0" err="1"/>
              <a:t>Sekretariatsutbildning</a:t>
            </a:r>
            <a:br>
              <a:rPr lang="en-US" sz="2100" dirty="0"/>
            </a:br>
            <a:r>
              <a:rPr lang="en-US" sz="2100" dirty="0"/>
              <a:t> - </a:t>
            </a:r>
            <a:r>
              <a:rPr lang="en-US" sz="2100" dirty="0" err="1"/>
              <a:t>Ansvarig</a:t>
            </a:r>
            <a:r>
              <a:rPr lang="en-US" sz="2100" dirty="0"/>
              <a:t>: </a:t>
            </a:r>
            <a:r>
              <a:rPr lang="en-US" sz="2100" dirty="0" err="1"/>
              <a:t>Förbund</a:t>
            </a:r>
            <a:r>
              <a:rPr lang="en-US" sz="2100" dirty="0"/>
              <a:t>/Styrelsen/</a:t>
            </a:r>
            <a:r>
              <a:rPr lang="en-US" sz="2100" dirty="0" err="1"/>
              <a:t>Faddrar</a:t>
            </a:r>
            <a:r>
              <a:rPr lang="en-US" sz="2100" dirty="0"/>
              <a:t> </a:t>
            </a:r>
            <a:br>
              <a:rPr lang="en-US" sz="2100" dirty="0"/>
            </a:br>
            <a:endParaRPr lang="en-US" sz="2100" dirty="0"/>
          </a:p>
          <a:p>
            <a:pPr marL="571500" indent="-228600">
              <a:lnSpc>
                <a:spcPct val="90000"/>
              </a:lnSpc>
              <a:spcAft>
                <a:spcPts val="600"/>
              </a:spcAft>
              <a:buFont typeface="Arial" panose="020B0604020202020204" pitchFamily="34" charset="0"/>
              <a:buChar char="•"/>
            </a:pPr>
            <a:r>
              <a:rPr lang="en-US" sz="2100" dirty="0" err="1"/>
              <a:t>Belastningsregister</a:t>
            </a:r>
            <a:br>
              <a:rPr lang="en-US" sz="2100" dirty="0"/>
            </a:br>
            <a:r>
              <a:rPr lang="en-US" sz="2100" dirty="0"/>
              <a:t> - </a:t>
            </a:r>
            <a:r>
              <a:rPr lang="en-US" sz="2100" dirty="0" err="1"/>
              <a:t>Ansvarig</a:t>
            </a:r>
            <a:r>
              <a:rPr lang="en-US" sz="2100" dirty="0"/>
              <a:t>: Styrelsen </a:t>
            </a:r>
            <a:br>
              <a:rPr lang="en-US" sz="2100" dirty="0"/>
            </a:br>
            <a:endParaRPr lang="en-US" sz="2100" dirty="0"/>
          </a:p>
          <a:p>
            <a:pPr marL="571500" indent="-228600">
              <a:lnSpc>
                <a:spcPct val="90000"/>
              </a:lnSpc>
              <a:spcAft>
                <a:spcPts val="600"/>
              </a:spcAft>
              <a:buFont typeface="Arial" panose="020B0604020202020204" pitchFamily="34" charset="0"/>
              <a:buChar char="•"/>
            </a:pPr>
            <a:r>
              <a:rPr lang="en-US" sz="2100" dirty="0" err="1"/>
              <a:t>Föräldramöten</a:t>
            </a:r>
            <a:br>
              <a:rPr lang="en-US" sz="2100" dirty="0"/>
            </a:br>
            <a:r>
              <a:rPr lang="en-US" sz="2100" dirty="0"/>
              <a:t> - </a:t>
            </a:r>
            <a:r>
              <a:rPr lang="en-US" sz="2100" dirty="0" err="1"/>
              <a:t>Ansvarig</a:t>
            </a:r>
            <a:r>
              <a:rPr lang="en-US" sz="2100" dirty="0"/>
              <a:t>: Styrelsen/</a:t>
            </a:r>
            <a:r>
              <a:rPr lang="en-US" sz="2100" dirty="0" err="1"/>
              <a:t>Ledare</a:t>
            </a:r>
            <a:r>
              <a:rPr lang="en-US" sz="2100" dirty="0"/>
              <a:t> </a:t>
            </a:r>
            <a:br>
              <a:rPr lang="en-US" sz="2100" dirty="0"/>
            </a:br>
            <a:endParaRPr lang="en-US" sz="2100" dirty="0"/>
          </a:p>
          <a:p>
            <a:pPr marL="571500" indent="-228600">
              <a:lnSpc>
                <a:spcPct val="90000"/>
              </a:lnSpc>
              <a:spcAft>
                <a:spcPts val="600"/>
              </a:spcAft>
              <a:buFont typeface="Arial" panose="020B0604020202020204" pitchFamily="34" charset="0"/>
              <a:buChar char="•"/>
            </a:pPr>
            <a:r>
              <a:rPr lang="en-US" sz="2100" dirty="0"/>
              <a:t>Kick Off</a:t>
            </a:r>
            <a:br>
              <a:rPr lang="en-US" sz="2100" dirty="0"/>
            </a:br>
            <a:r>
              <a:rPr lang="en-US" sz="2100" dirty="0"/>
              <a:t> - </a:t>
            </a:r>
            <a:r>
              <a:rPr lang="en-US" sz="2100" dirty="0" err="1"/>
              <a:t>Ansvarig</a:t>
            </a:r>
            <a:r>
              <a:rPr lang="en-US" sz="2100" dirty="0"/>
              <a:t>: Styrelsen</a:t>
            </a:r>
          </a:p>
          <a:p>
            <a:pPr marL="571500" indent="-228600">
              <a:lnSpc>
                <a:spcPct val="90000"/>
              </a:lnSpc>
              <a:spcAft>
                <a:spcPts val="600"/>
              </a:spcAft>
              <a:buFont typeface="Arial" panose="020B0604020202020204" pitchFamily="34" charset="0"/>
              <a:buChar char="•"/>
            </a:pPr>
            <a:endParaRPr lang="en-US" sz="1100" dirty="0"/>
          </a:p>
        </p:txBody>
      </p:sp>
      <p:pic>
        <p:nvPicPr>
          <p:cNvPr id="1026" name="4AB7DD0D-A01B-4645-B972-F4FC7CEFC3DE" descr="IMG_9668.jpg">
            <a:extLst>
              <a:ext uri="{FF2B5EF4-FFF2-40B4-BE49-F238E27FC236}">
                <a16:creationId xmlns:a16="http://schemas.microsoft.com/office/drawing/2014/main" id="{EAFEA2FA-65E8-FDCD-29EB-C1E54EF1740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56292" y="771753"/>
            <a:ext cx="3987071" cy="53160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Bildobjekt 3" descr="En bild som visar emblem, märke, prydnad, symbol&#10;&#10;AI-genererat innehåll kan vara felaktigt.">
            <a:extLst>
              <a:ext uri="{FF2B5EF4-FFF2-40B4-BE49-F238E27FC236}">
                <a16:creationId xmlns:a16="http://schemas.microsoft.com/office/drawing/2014/main" id="{3419D7FF-2B69-6E94-072A-E07179839B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8937" y="5658742"/>
            <a:ext cx="876422" cy="990738"/>
          </a:xfrm>
          <a:prstGeom prst="rect">
            <a:avLst/>
          </a:prstGeom>
        </p:spPr>
      </p:pic>
    </p:spTree>
    <p:extLst>
      <p:ext uri="{BB962C8B-B14F-4D97-AF65-F5344CB8AC3E}">
        <p14:creationId xmlns:p14="http://schemas.microsoft.com/office/powerpoint/2010/main" val="3761482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DA8781FE-4A6B-59B3-31F4-07BF592246DE}"/>
              </a:ext>
            </a:extLst>
          </p:cNvPr>
          <p:cNvSpPr txBox="1"/>
          <p:nvPr/>
        </p:nvSpPr>
        <p:spPr>
          <a:xfrm>
            <a:off x="8153400" y="1128094"/>
            <a:ext cx="3434180" cy="1415270"/>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200">
                <a:latin typeface="+mj-lt"/>
                <a:ea typeface="+mj-ea"/>
                <a:cs typeface="+mj-cs"/>
              </a:rPr>
              <a:t>Oktober</a:t>
            </a:r>
          </a:p>
        </p:txBody>
      </p:sp>
      <p:pic>
        <p:nvPicPr>
          <p:cNvPr id="4" name="Bildobjekt 3" descr="En bild som visar person, sport, Sportuniform, hockey&#10;&#10;AI-genererat innehåll kan vara felaktigt.">
            <a:extLst>
              <a:ext uri="{FF2B5EF4-FFF2-40B4-BE49-F238E27FC236}">
                <a16:creationId xmlns:a16="http://schemas.microsoft.com/office/drawing/2014/main" id="{C2891A37-444F-BFA0-5251-198F20BA0349}"/>
              </a:ext>
            </a:extLst>
          </p:cNvPr>
          <p:cNvPicPr>
            <a:picLocks noChangeAspect="1"/>
          </p:cNvPicPr>
          <p:nvPr/>
        </p:nvPicPr>
        <p:blipFill>
          <a:blip r:embed="rId2"/>
          <a:srcRect b="14426"/>
          <a:stretch>
            <a:fillRect/>
          </a:stretch>
        </p:blipFill>
        <p:spPr>
          <a:xfrm>
            <a:off x="-9886" y="10"/>
            <a:ext cx="7572605" cy="6857990"/>
          </a:xfrm>
          <a:prstGeom prst="rect">
            <a:avLst/>
          </a:prstGeom>
        </p:spPr>
      </p:pic>
      <p:cxnSp>
        <p:nvCxnSpPr>
          <p:cNvPr id="16" name="Straight Connector 15">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textruta 10">
            <a:extLst>
              <a:ext uri="{FF2B5EF4-FFF2-40B4-BE49-F238E27FC236}">
                <a16:creationId xmlns:a16="http://schemas.microsoft.com/office/drawing/2014/main" id="{798215BE-8B12-8D2C-B2C4-D2E9E031F579}"/>
              </a:ext>
            </a:extLst>
          </p:cNvPr>
          <p:cNvSpPr txBox="1"/>
          <p:nvPr/>
        </p:nvSpPr>
        <p:spPr>
          <a:xfrm>
            <a:off x="8153400" y="2543364"/>
            <a:ext cx="3434180" cy="3599019"/>
          </a:xfrm>
          <a:prstGeom prst="rect">
            <a:avLst/>
          </a:prstGeom>
        </p:spPr>
        <p:txBody>
          <a:bodyPr vert="horz" lIns="91440" tIns="45720" rIns="91440" bIns="45720" rtlCol="0">
            <a:normAutofit/>
          </a:bodyPr>
          <a:lstStyle/>
          <a:p>
            <a:pPr marL="342900">
              <a:lnSpc>
                <a:spcPct val="90000"/>
              </a:lnSpc>
              <a:spcAft>
                <a:spcPts val="600"/>
              </a:spcAft>
            </a:pPr>
            <a:br>
              <a:rPr lang="en-US" dirty="0"/>
            </a:br>
            <a:endParaRPr lang="en-US" dirty="0"/>
          </a:p>
          <a:p>
            <a:pPr marL="571500" indent="-228600">
              <a:lnSpc>
                <a:spcPct val="90000"/>
              </a:lnSpc>
              <a:spcAft>
                <a:spcPts val="600"/>
              </a:spcAft>
              <a:buFont typeface="Arial" panose="020B0604020202020204" pitchFamily="34" charset="0"/>
              <a:buChar char="•"/>
            </a:pPr>
            <a:r>
              <a:rPr lang="en-US" dirty="0" err="1"/>
              <a:t>Föräldramöten</a:t>
            </a:r>
            <a:br>
              <a:rPr lang="en-US" dirty="0"/>
            </a:br>
            <a:r>
              <a:rPr lang="en-US" dirty="0"/>
              <a:t>- </a:t>
            </a:r>
            <a:r>
              <a:rPr lang="en-US" dirty="0" err="1"/>
              <a:t>Ansvarig</a:t>
            </a:r>
            <a:r>
              <a:rPr lang="en-US" dirty="0"/>
              <a:t>: Styrelsen/</a:t>
            </a:r>
            <a:r>
              <a:rPr lang="en-US" dirty="0" err="1"/>
              <a:t>Ledare</a:t>
            </a:r>
            <a:r>
              <a:rPr lang="en-US" dirty="0"/>
              <a:t> </a:t>
            </a:r>
            <a:br>
              <a:rPr lang="en-US" dirty="0"/>
            </a:br>
            <a:endParaRPr lang="en-US" dirty="0"/>
          </a:p>
          <a:p>
            <a:pPr marL="571500" indent="-228600">
              <a:lnSpc>
                <a:spcPct val="90000"/>
              </a:lnSpc>
              <a:spcAft>
                <a:spcPts val="600"/>
              </a:spcAft>
              <a:buFont typeface="Arial" panose="020B0604020202020204" pitchFamily="34" charset="0"/>
              <a:buChar char="•"/>
            </a:pPr>
            <a:r>
              <a:rPr lang="en-US" dirty="0" err="1"/>
              <a:t>Domarutbildning</a:t>
            </a:r>
            <a:br>
              <a:rPr lang="en-US" dirty="0"/>
            </a:br>
            <a:r>
              <a:rPr lang="en-US" dirty="0"/>
              <a:t> - </a:t>
            </a:r>
            <a:r>
              <a:rPr lang="en-US" dirty="0" err="1"/>
              <a:t>Ansvarig</a:t>
            </a:r>
            <a:r>
              <a:rPr lang="en-US" dirty="0"/>
              <a:t>: DAIF</a:t>
            </a:r>
          </a:p>
        </p:txBody>
      </p:sp>
      <p:pic>
        <p:nvPicPr>
          <p:cNvPr id="5" name="Bildobjekt 4" descr="En bild som visar emblem, märke, prydnad, symbol&#10;&#10;AI-genererat innehåll kan vara felaktigt.">
            <a:extLst>
              <a:ext uri="{FF2B5EF4-FFF2-40B4-BE49-F238E27FC236}">
                <a16:creationId xmlns:a16="http://schemas.microsoft.com/office/drawing/2014/main" id="{7A7A986C-BF23-4A07-4141-0218D80B29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40951" y="5647014"/>
            <a:ext cx="876422" cy="990738"/>
          </a:xfrm>
          <a:prstGeom prst="rect">
            <a:avLst/>
          </a:prstGeom>
        </p:spPr>
      </p:pic>
    </p:spTree>
    <p:extLst>
      <p:ext uri="{BB962C8B-B14F-4D97-AF65-F5344CB8AC3E}">
        <p14:creationId xmlns:p14="http://schemas.microsoft.com/office/powerpoint/2010/main" val="30815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4" name="Slide Background">
            <a:extLst>
              <a:ext uri="{FF2B5EF4-FFF2-40B4-BE49-F238E27FC236}">
                <a16:creationId xmlns:a16="http://schemas.microsoft.com/office/drawing/2014/main" id="{649C91A9-84E7-4BF0-9026-62F01380D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Rubrik 1">
            <a:extLst>
              <a:ext uri="{FF2B5EF4-FFF2-40B4-BE49-F238E27FC236}">
                <a16:creationId xmlns:a16="http://schemas.microsoft.com/office/drawing/2014/main" id="{611ECA12-DD8A-53B7-CE53-1A261A5A8DF1}"/>
              </a:ext>
            </a:extLst>
          </p:cNvPr>
          <p:cNvSpPr>
            <a:spLocks noGrp="1"/>
          </p:cNvSpPr>
          <p:nvPr>
            <p:ph type="title"/>
          </p:nvPr>
        </p:nvSpPr>
        <p:spPr>
          <a:xfrm>
            <a:off x="761802" y="762001"/>
            <a:ext cx="4080362" cy="1708242"/>
          </a:xfrm>
        </p:spPr>
        <p:txBody>
          <a:bodyPr vert="horz" lIns="91440" tIns="45720" rIns="91440" bIns="45720" rtlCol="0" anchor="ctr">
            <a:normAutofit/>
          </a:bodyPr>
          <a:lstStyle/>
          <a:p>
            <a:r>
              <a:rPr lang="en-US" sz="4000" kern="1200" dirty="0">
                <a:solidFill>
                  <a:schemeClr val="tx1"/>
                </a:solidFill>
                <a:latin typeface="+mj-lt"/>
                <a:ea typeface="+mj-ea"/>
                <a:cs typeface="+mj-cs"/>
              </a:rPr>
              <a:t>November</a:t>
            </a:r>
          </a:p>
        </p:txBody>
      </p:sp>
      <p:sp>
        <p:nvSpPr>
          <p:cNvPr id="3" name="Platshållare för innehåll 2">
            <a:extLst>
              <a:ext uri="{FF2B5EF4-FFF2-40B4-BE49-F238E27FC236}">
                <a16:creationId xmlns:a16="http://schemas.microsoft.com/office/drawing/2014/main" id="{92179612-3B18-66B4-ADA6-85F9EC0D0A0C}"/>
              </a:ext>
            </a:extLst>
          </p:cNvPr>
          <p:cNvSpPr>
            <a:spLocks noGrp="1"/>
          </p:cNvSpPr>
          <p:nvPr>
            <p:ph sz="half" idx="1"/>
          </p:nvPr>
        </p:nvSpPr>
        <p:spPr>
          <a:xfrm>
            <a:off x="761803" y="2470244"/>
            <a:ext cx="4080361" cy="3769834"/>
          </a:xfrm>
        </p:spPr>
        <p:txBody>
          <a:bodyPr vert="horz" lIns="91440" tIns="45720" rIns="91440" bIns="45720" rtlCol="0" anchor="ctr">
            <a:normAutofit/>
          </a:bodyPr>
          <a:lstStyle/>
          <a:p>
            <a:r>
              <a:rPr lang="en-US" sz="1800" dirty="0" err="1"/>
              <a:t>Föreningens</a:t>
            </a:r>
            <a:r>
              <a:rPr lang="en-US" sz="1800" dirty="0"/>
              <a:t> </a:t>
            </a:r>
            <a:r>
              <a:rPr lang="en-US" sz="1800" dirty="0" err="1"/>
              <a:t>andra</a:t>
            </a:r>
            <a:r>
              <a:rPr lang="en-US" sz="1800" dirty="0"/>
              <a:t> </a:t>
            </a:r>
            <a:r>
              <a:rPr lang="en-US" sz="1800" dirty="0" err="1"/>
              <a:t>säljaktivitet</a:t>
            </a:r>
            <a:br>
              <a:rPr lang="en-US" sz="1800" dirty="0"/>
            </a:br>
            <a:r>
              <a:rPr lang="en-US" sz="1800" dirty="0"/>
              <a:t> - </a:t>
            </a:r>
            <a:r>
              <a:rPr lang="en-US" sz="1800" dirty="0" err="1"/>
              <a:t>Ansvarig</a:t>
            </a:r>
            <a:r>
              <a:rPr lang="en-US" sz="1800" dirty="0"/>
              <a:t>: Styrelsen/</a:t>
            </a:r>
            <a:r>
              <a:rPr lang="en-US" sz="1800" dirty="0" err="1"/>
              <a:t>Sammankallande</a:t>
            </a:r>
            <a:r>
              <a:rPr lang="en-US" sz="1800" dirty="0"/>
              <a:t> </a:t>
            </a:r>
            <a:r>
              <a:rPr lang="en-US" sz="1800" dirty="0" err="1"/>
              <a:t>fadderförening</a:t>
            </a:r>
            <a:br>
              <a:rPr lang="en-US" sz="1800" dirty="0"/>
            </a:br>
            <a:endParaRPr lang="en-US" sz="1800" dirty="0"/>
          </a:p>
          <a:p>
            <a:r>
              <a:rPr lang="en-US" sz="1800" dirty="0" err="1"/>
              <a:t>Julmarknad</a:t>
            </a:r>
            <a:r>
              <a:rPr lang="en-US" sz="1800" dirty="0"/>
              <a:t> Sundsby</a:t>
            </a:r>
            <a:br>
              <a:rPr lang="en-US" sz="1800" dirty="0"/>
            </a:br>
            <a:r>
              <a:rPr lang="en-US" sz="1800" dirty="0"/>
              <a:t> - </a:t>
            </a:r>
            <a:r>
              <a:rPr lang="en-US" sz="1800" dirty="0" err="1"/>
              <a:t>Ansvarig</a:t>
            </a:r>
            <a:r>
              <a:rPr lang="en-US" sz="1800" dirty="0"/>
              <a:t>: </a:t>
            </a:r>
            <a:r>
              <a:rPr lang="en-US" sz="1800" dirty="0" err="1"/>
              <a:t>Evenemangsgruppen</a:t>
            </a:r>
            <a:br>
              <a:rPr lang="en-US" sz="2000" dirty="0"/>
            </a:br>
            <a:endParaRPr lang="en-US" sz="2000" dirty="0"/>
          </a:p>
          <a:p>
            <a:endParaRPr lang="en-US" sz="2000" dirty="0"/>
          </a:p>
        </p:txBody>
      </p:sp>
      <p:sp>
        <p:nvSpPr>
          <p:cNvPr id="1033" name="Rectangle 1032">
            <a:extLst>
              <a:ext uri="{FF2B5EF4-FFF2-40B4-BE49-F238E27FC236}">
                <a16:creationId xmlns:a16="http://schemas.microsoft.com/office/drawing/2014/main" id="{9B47378D-AD27-45D0-8C1C-5B1098DCC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0"/>
            <a:ext cx="6781799" cy="6858000"/>
          </a:xfrm>
          <a:prstGeom prst="rect">
            <a:avLst/>
          </a:prstGeom>
          <a:solidFill>
            <a:srgbClr val="FFFFFF"/>
          </a:solidFill>
          <a:ln>
            <a:noFill/>
          </a:ln>
          <a:effectLst>
            <a:outerShdw blurRad="177800" dist="215900" dir="8520000" sx="94000" sy="94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B4DAC8C2-003C-46E8-89C5-AD4EF0E7E8F0" descr="IMG_1877.jpg">
            <a:extLst>
              <a:ext uri="{FF2B5EF4-FFF2-40B4-BE49-F238E27FC236}">
                <a16:creationId xmlns:a16="http://schemas.microsoft.com/office/drawing/2014/main" id="{9D0F0DA3-B682-3D1B-AEBB-68CA22DA384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152331" y="737488"/>
            <a:ext cx="5221534" cy="53830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Bildobjekt 4" descr="En bild som visar emblem, märke, prydnad, symbol&#10;&#10;AI-genererat innehåll kan vara felaktigt.">
            <a:extLst>
              <a:ext uri="{FF2B5EF4-FFF2-40B4-BE49-F238E27FC236}">
                <a16:creationId xmlns:a16="http://schemas.microsoft.com/office/drawing/2014/main" id="{F7E1FD3F-1693-1243-6570-297E0C5E91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91" y="5680854"/>
            <a:ext cx="876422" cy="990738"/>
          </a:xfrm>
          <a:prstGeom prst="rect">
            <a:avLst/>
          </a:prstGeom>
        </p:spPr>
      </p:pic>
    </p:spTree>
    <p:extLst>
      <p:ext uri="{BB962C8B-B14F-4D97-AF65-F5344CB8AC3E}">
        <p14:creationId xmlns:p14="http://schemas.microsoft.com/office/powerpoint/2010/main" val="1995509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4" name="Rectangle 2063">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6" name="Rectangle 2065">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1320E097-78F6-668A-BCB8-7FFDC87728AB}"/>
              </a:ext>
            </a:extLst>
          </p:cNvPr>
          <p:cNvSpPr>
            <a:spLocks noGrp="1"/>
          </p:cNvSpPr>
          <p:nvPr>
            <p:ph type="title"/>
          </p:nvPr>
        </p:nvSpPr>
        <p:spPr>
          <a:xfrm>
            <a:off x="3970366" y="609600"/>
            <a:ext cx="4267200" cy="1351472"/>
          </a:xfrm>
        </p:spPr>
        <p:txBody>
          <a:bodyPr vert="horz" lIns="91440" tIns="45720" rIns="91440" bIns="45720" rtlCol="0" anchor="ctr">
            <a:normAutofit/>
          </a:bodyPr>
          <a:lstStyle/>
          <a:p>
            <a:pPr algn="ctr"/>
            <a:r>
              <a:rPr lang="en-US" kern="1200">
                <a:solidFill>
                  <a:schemeClr val="tx1">
                    <a:lumMod val="85000"/>
                    <a:lumOff val="15000"/>
                  </a:schemeClr>
                </a:solidFill>
                <a:latin typeface="+mj-lt"/>
                <a:ea typeface="+mj-ea"/>
                <a:cs typeface="+mj-cs"/>
              </a:rPr>
              <a:t>December</a:t>
            </a:r>
          </a:p>
        </p:txBody>
      </p:sp>
      <p:pic>
        <p:nvPicPr>
          <p:cNvPr id="2050" name="A8863623-101E-4C41-A63D-CB0F5B2CE029" descr="IMG_6681.jpeg">
            <a:extLst>
              <a:ext uri="{FF2B5EF4-FFF2-40B4-BE49-F238E27FC236}">
                <a16:creationId xmlns:a16="http://schemas.microsoft.com/office/drawing/2014/main" id="{155A5274-7B88-59AD-2277-E66F177E53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134" r="21015"/>
          <a:stretch>
            <a:fillRect/>
          </a:stretch>
        </p:blipFill>
        <p:spPr bwMode="auto">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latshållare för innehåll 2">
            <a:extLst>
              <a:ext uri="{FF2B5EF4-FFF2-40B4-BE49-F238E27FC236}">
                <a16:creationId xmlns:a16="http://schemas.microsoft.com/office/drawing/2014/main" id="{FCFB25D7-F543-F2CA-4ECA-CAA197838C80}"/>
              </a:ext>
            </a:extLst>
          </p:cNvPr>
          <p:cNvSpPr>
            <a:spLocks noGrp="1"/>
          </p:cNvSpPr>
          <p:nvPr>
            <p:ph sz="half" idx="1"/>
          </p:nvPr>
        </p:nvSpPr>
        <p:spPr>
          <a:xfrm>
            <a:off x="4198966" y="2147357"/>
            <a:ext cx="3810000" cy="4101042"/>
          </a:xfrm>
        </p:spPr>
        <p:txBody>
          <a:bodyPr vert="horz" lIns="91440" tIns="45720" rIns="91440" bIns="45720" rtlCol="0">
            <a:normAutofit/>
          </a:bodyPr>
          <a:lstStyle/>
          <a:p>
            <a:r>
              <a:rPr lang="en-US" sz="1800" dirty="0" err="1">
                <a:solidFill>
                  <a:schemeClr val="tx1">
                    <a:lumMod val="85000"/>
                    <a:lumOff val="15000"/>
                  </a:schemeClr>
                </a:solidFill>
              </a:rPr>
              <a:t>Julavslutning</a:t>
            </a:r>
            <a:br>
              <a:rPr lang="en-US" sz="1800" dirty="0">
                <a:solidFill>
                  <a:schemeClr val="tx1">
                    <a:lumMod val="85000"/>
                    <a:lumOff val="15000"/>
                  </a:schemeClr>
                </a:solidFill>
              </a:rPr>
            </a:br>
            <a:r>
              <a:rPr lang="en-US" sz="1800" dirty="0">
                <a:solidFill>
                  <a:schemeClr val="tx1">
                    <a:lumMod val="85000"/>
                    <a:lumOff val="15000"/>
                  </a:schemeClr>
                </a:solidFill>
              </a:rPr>
              <a:t> - </a:t>
            </a:r>
            <a:r>
              <a:rPr lang="en-US" sz="1800" dirty="0" err="1">
                <a:solidFill>
                  <a:schemeClr val="tx1">
                    <a:lumMod val="85000"/>
                    <a:lumOff val="15000"/>
                  </a:schemeClr>
                </a:solidFill>
              </a:rPr>
              <a:t>Ansvarig</a:t>
            </a:r>
            <a:r>
              <a:rPr lang="en-US" sz="1800" dirty="0">
                <a:solidFill>
                  <a:schemeClr val="tx1">
                    <a:lumMod val="85000"/>
                    <a:lumOff val="15000"/>
                  </a:schemeClr>
                </a:solidFill>
              </a:rPr>
              <a:t>: </a:t>
            </a:r>
            <a:r>
              <a:rPr lang="en-US" sz="1800" dirty="0" err="1">
                <a:solidFill>
                  <a:schemeClr val="tx1">
                    <a:lumMod val="85000"/>
                    <a:lumOff val="15000"/>
                  </a:schemeClr>
                </a:solidFill>
              </a:rPr>
              <a:t>Hockeyskolan</a:t>
            </a:r>
            <a:r>
              <a:rPr lang="en-US" sz="1800" dirty="0">
                <a:solidFill>
                  <a:schemeClr val="tx1">
                    <a:lumMod val="85000"/>
                    <a:lumOff val="15000"/>
                  </a:schemeClr>
                </a:solidFill>
              </a:rPr>
              <a:t> &amp; </a:t>
            </a:r>
            <a:r>
              <a:rPr lang="en-US" sz="1800" dirty="0" err="1">
                <a:solidFill>
                  <a:schemeClr val="tx1">
                    <a:lumMod val="85000"/>
                    <a:lumOff val="15000"/>
                  </a:schemeClr>
                </a:solidFill>
              </a:rPr>
              <a:t>Evenemangsgruppen</a:t>
            </a:r>
            <a:br>
              <a:rPr lang="en-US" sz="1800" dirty="0">
                <a:solidFill>
                  <a:schemeClr val="tx1">
                    <a:lumMod val="85000"/>
                    <a:lumOff val="15000"/>
                  </a:schemeClr>
                </a:solidFill>
              </a:rPr>
            </a:br>
            <a:endParaRPr lang="en-US" sz="1800" dirty="0">
              <a:solidFill>
                <a:schemeClr val="tx1">
                  <a:lumMod val="85000"/>
                  <a:lumOff val="15000"/>
                </a:schemeClr>
              </a:solidFill>
            </a:endParaRPr>
          </a:p>
          <a:p>
            <a:r>
              <a:rPr lang="en-US" sz="1800" dirty="0" err="1">
                <a:solidFill>
                  <a:schemeClr val="tx1">
                    <a:lumMod val="85000"/>
                    <a:lumOff val="15000"/>
                  </a:schemeClr>
                </a:solidFill>
              </a:rPr>
              <a:t>Julgransförsäljning</a:t>
            </a:r>
            <a:br>
              <a:rPr lang="en-US" sz="1800" dirty="0">
                <a:solidFill>
                  <a:schemeClr val="tx1">
                    <a:lumMod val="85000"/>
                    <a:lumOff val="15000"/>
                  </a:schemeClr>
                </a:solidFill>
              </a:rPr>
            </a:br>
            <a:r>
              <a:rPr lang="en-US" sz="1800" dirty="0">
                <a:solidFill>
                  <a:schemeClr val="tx1">
                    <a:lumMod val="85000"/>
                    <a:lumOff val="15000"/>
                  </a:schemeClr>
                </a:solidFill>
              </a:rPr>
              <a:t> - </a:t>
            </a:r>
            <a:r>
              <a:rPr lang="en-US" sz="1800" dirty="0" err="1">
                <a:solidFill>
                  <a:schemeClr val="tx1">
                    <a:lumMod val="85000"/>
                    <a:lumOff val="15000"/>
                  </a:schemeClr>
                </a:solidFill>
              </a:rPr>
              <a:t>Ansvarigt</a:t>
            </a:r>
            <a:r>
              <a:rPr lang="en-US" sz="1800" dirty="0">
                <a:solidFill>
                  <a:schemeClr val="tx1">
                    <a:lumMod val="85000"/>
                    <a:lumOff val="15000"/>
                  </a:schemeClr>
                </a:solidFill>
              </a:rPr>
              <a:t> lag: U16</a:t>
            </a:r>
            <a:br>
              <a:rPr lang="en-US" sz="2000" dirty="0">
                <a:solidFill>
                  <a:schemeClr val="tx1">
                    <a:lumMod val="85000"/>
                    <a:lumOff val="15000"/>
                  </a:schemeClr>
                </a:solidFill>
              </a:rPr>
            </a:br>
            <a:endParaRPr lang="en-US" sz="2000" dirty="0">
              <a:solidFill>
                <a:schemeClr val="tx1">
                  <a:lumMod val="85000"/>
                  <a:lumOff val="15000"/>
                </a:schemeClr>
              </a:solidFill>
            </a:endParaRPr>
          </a:p>
        </p:txBody>
      </p:sp>
      <p:pic>
        <p:nvPicPr>
          <p:cNvPr id="5" name="Bildobjekt 4" descr="En bild som visar julgran, träd, jul, juldekoration&#10;&#10;AI-genererat innehåll kan vara felaktigt.">
            <a:extLst>
              <a:ext uri="{FF2B5EF4-FFF2-40B4-BE49-F238E27FC236}">
                <a16:creationId xmlns:a16="http://schemas.microsoft.com/office/drawing/2014/main" id="{60F55E1E-56E8-E73C-3077-BFB7E406E0DE}"/>
              </a:ext>
            </a:extLst>
          </p:cNvPr>
          <p:cNvPicPr>
            <a:picLocks noChangeAspect="1"/>
          </p:cNvPicPr>
          <p:nvPr/>
        </p:nvPicPr>
        <p:blipFill>
          <a:blip r:embed="rId3"/>
          <a:srcRect l="22157" r="23294"/>
          <a:stretch>
            <a:fillRect/>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pic>
        <p:nvPicPr>
          <p:cNvPr id="6" name="Bildobjekt 5" descr="En bild som visar emblem, märke, prydnad, symbol&#10;&#10;AI-genererat innehåll kan vara felaktigt.">
            <a:extLst>
              <a:ext uri="{FF2B5EF4-FFF2-40B4-BE49-F238E27FC236}">
                <a16:creationId xmlns:a16="http://schemas.microsoft.com/office/drawing/2014/main" id="{60ADCA56-18EB-D61D-658D-2F156706E7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879" y="5867261"/>
            <a:ext cx="876422" cy="990738"/>
          </a:xfrm>
          <a:prstGeom prst="rect">
            <a:avLst/>
          </a:prstGeom>
        </p:spPr>
      </p:pic>
    </p:spTree>
    <p:extLst>
      <p:ext uri="{BB962C8B-B14F-4D97-AF65-F5344CB8AC3E}">
        <p14:creationId xmlns:p14="http://schemas.microsoft.com/office/powerpoint/2010/main" val="3382589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DB76905-C43B-313D-C2DC-A45E9ABAD428}"/>
              </a:ext>
            </a:extLst>
          </p:cNvPr>
          <p:cNvSpPr>
            <a:spLocks noGrp="1"/>
          </p:cNvSpPr>
          <p:nvPr>
            <p:ph type="title"/>
          </p:nvPr>
        </p:nvSpPr>
        <p:spPr>
          <a:xfrm>
            <a:off x="838201" y="345810"/>
            <a:ext cx="5120561" cy="1325563"/>
          </a:xfrm>
        </p:spPr>
        <p:txBody>
          <a:bodyPr vert="horz" lIns="91440" tIns="45720" rIns="91440" bIns="45720" rtlCol="0" anchor="ctr">
            <a:normAutofit/>
          </a:bodyPr>
          <a:lstStyle/>
          <a:p>
            <a:r>
              <a:rPr lang="en-US" kern="1200">
                <a:solidFill>
                  <a:schemeClr val="tx1"/>
                </a:solidFill>
                <a:latin typeface="+mj-lt"/>
                <a:ea typeface="+mj-ea"/>
                <a:cs typeface="+mj-cs"/>
              </a:rPr>
              <a:t>Januari</a:t>
            </a:r>
          </a:p>
        </p:txBody>
      </p:sp>
      <p:sp>
        <p:nvSpPr>
          <p:cNvPr id="3" name="Platshållare för innehåll 2">
            <a:extLst>
              <a:ext uri="{FF2B5EF4-FFF2-40B4-BE49-F238E27FC236}">
                <a16:creationId xmlns:a16="http://schemas.microsoft.com/office/drawing/2014/main" id="{A6FEC4D3-E7AF-C5EA-DE31-5BED795CAA09}"/>
              </a:ext>
            </a:extLst>
          </p:cNvPr>
          <p:cNvSpPr>
            <a:spLocks noGrp="1"/>
          </p:cNvSpPr>
          <p:nvPr>
            <p:ph sz="half" idx="1"/>
          </p:nvPr>
        </p:nvSpPr>
        <p:spPr>
          <a:xfrm>
            <a:off x="838201" y="1825625"/>
            <a:ext cx="5092194" cy="4351338"/>
          </a:xfrm>
        </p:spPr>
        <p:txBody>
          <a:bodyPr vert="horz" lIns="91440" tIns="45720" rIns="91440" bIns="45720" rtlCol="0">
            <a:normAutofit/>
          </a:bodyPr>
          <a:lstStyle/>
          <a:p>
            <a:pPr marL="0"/>
            <a:r>
              <a:rPr lang="en-US"/>
              <a:t>Städ dag</a:t>
            </a:r>
            <a:br>
              <a:rPr lang="en-US"/>
            </a:br>
            <a:r>
              <a:rPr lang="en-US"/>
              <a:t> - Ansvarig: Fadderförening</a:t>
            </a:r>
          </a:p>
          <a:p>
            <a:pPr marL="0"/>
            <a:r>
              <a:rPr lang="en-US"/>
              <a:t>Sponsormatch</a:t>
            </a:r>
            <a:br>
              <a:rPr lang="en-US"/>
            </a:br>
            <a:r>
              <a:rPr lang="en-US"/>
              <a:t> - Ansvariga Evenemangsgruppen </a:t>
            </a:r>
            <a:br>
              <a:rPr lang="en-US"/>
            </a:br>
            <a:r>
              <a:rPr lang="en-US"/>
              <a:t> </a:t>
            </a:r>
            <a:br>
              <a:rPr lang="en-US"/>
            </a:br>
            <a:r>
              <a:rPr lang="en-US"/>
              <a:t> </a:t>
            </a:r>
          </a:p>
        </p:txBody>
      </p:sp>
      <p:sp>
        <p:nvSpPr>
          <p:cNvPr id="19" name="Oval 18">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Bildobjekt 4" descr="En bild som visar text, affisch, Teckensnitt, design&#10;&#10;AI-genererat innehåll kan vara felaktigt.">
            <a:extLst>
              <a:ext uri="{FF2B5EF4-FFF2-40B4-BE49-F238E27FC236}">
                <a16:creationId xmlns:a16="http://schemas.microsoft.com/office/drawing/2014/main" id="{6481F91B-BC6F-D23D-32C9-14F97410067F}"/>
              </a:ext>
            </a:extLst>
          </p:cNvPr>
          <p:cNvPicPr>
            <a:picLocks noChangeAspect="1"/>
          </p:cNvPicPr>
          <p:nvPr/>
        </p:nvPicPr>
        <p:blipFill>
          <a:blip r:embed="rId2"/>
          <a:srcRect t="12646" r="-2" b="18285"/>
          <a:stretch>
            <a:fillRect/>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21" name="Arc 20">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6" name="Bildobjekt 5" descr="En bild som visar text, logotyp, affisch, Teckensnitt&#10;&#10;AI-genererat innehåll kan vara felaktigt.">
            <a:extLst>
              <a:ext uri="{FF2B5EF4-FFF2-40B4-BE49-F238E27FC236}">
                <a16:creationId xmlns:a16="http://schemas.microsoft.com/office/drawing/2014/main" id="{441AC0E9-D6DC-BA56-2597-182A1B32A621}"/>
              </a:ext>
            </a:extLst>
          </p:cNvPr>
          <p:cNvPicPr>
            <a:picLocks noChangeAspect="1"/>
          </p:cNvPicPr>
          <p:nvPr/>
        </p:nvPicPr>
        <p:blipFill>
          <a:blip r:embed="rId3"/>
          <a:srcRect l="11649" r="7328" b="1"/>
          <a:stretch>
            <a:fillRect/>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7" name="Bildobjekt 6" descr="En bild som visar emblem, märke, prydnad, symbol&#10;&#10;AI-genererat innehåll kan vara felaktigt.">
            <a:extLst>
              <a:ext uri="{FF2B5EF4-FFF2-40B4-BE49-F238E27FC236}">
                <a16:creationId xmlns:a16="http://schemas.microsoft.com/office/drawing/2014/main" id="{D32B8C3E-8FDD-8E09-055B-E53358CD02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727" y="5681594"/>
            <a:ext cx="876422" cy="990738"/>
          </a:xfrm>
          <a:prstGeom prst="rect">
            <a:avLst/>
          </a:prstGeom>
        </p:spPr>
      </p:pic>
    </p:spTree>
    <p:extLst>
      <p:ext uri="{BB962C8B-B14F-4D97-AF65-F5344CB8AC3E}">
        <p14:creationId xmlns:p14="http://schemas.microsoft.com/office/powerpoint/2010/main" val="2075163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8" name="Arc 27">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0429A62D-1AD5-2B57-C3C2-3FB2BA1719D5}"/>
              </a:ext>
            </a:extLst>
          </p:cNvPr>
          <p:cNvSpPr>
            <a:spLocks noGrp="1"/>
          </p:cNvSpPr>
          <p:nvPr>
            <p:ph type="title"/>
          </p:nvPr>
        </p:nvSpPr>
        <p:spPr>
          <a:xfrm>
            <a:off x="5894962" y="479493"/>
            <a:ext cx="5458838" cy="1325563"/>
          </a:xfrm>
        </p:spPr>
        <p:txBody>
          <a:bodyPr vert="horz" lIns="91440" tIns="45720" rIns="91440" bIns="45720" rtlCol="0" anchor="ctr">
            <a:normAutofit/>
          </a:bodyPr>
          <a:lstStyle/>
          <a:p>
            <a:r>
              <a:rPr lang="en-US" kern="1200">
                <a:solidFill>
                  <a:schemeClr val="tx1"/>
                </a:solidFill>
                <a:latin typeface="+mj-lt"/>
                <a:ea typeface="+mj-ea"/>
                <a:cs typeface="+mj-cs"/>
              </a:rPr>
              <a:t>Februari</a:t>
            </a:r>
          </a:p>
        </p:txBody>
      </p:sp>
      <p:sp>
        <p:nvSpPr>
          <p:cNvPr id="30" name="Freeform: Shape 29">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Bildobjekt 4">
            <a:extLst>
              <a:ext uri="{FF2B5EF4-FFF2-40B4-BE49-F238E27FC236}">
                <a16:creationId xmlns:a16="http://schemas.microsoft.com/office/drawing/2014/main" id="{43259EFE-B3E5-63A1-2046-0F2922BE8637}"/>
              </a:ext>
            </a:extLst>
          </p:cNvPr>
          <p:cNvPicPr>
            <a:picLocks noChangeAspect="1"/>
          </p:cNvPicPr>
          <p:nvPr/>
        </p:nvPicPr>
        <p:blipFill>
          <a:blip r:embed="rId2"/>
          <a:stretch>
            <a:fillRect/>
          </a:stretch>
        </p:blipFill>
        <p:spPr>
          <a:xfrm>
            <a:off x="853933" y="511293"/>
            <a:ext cx="4475878"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Platshållare för innehåll 2">
            <a:extLst>
              <a:ext uri="{FF2B5EF4-FFF2-40B4-BE49-F238E27FC236}">
                <a16:creationId xmlns:a16="http://schemas.microsoft.com/office/drawing/2014/main" id="{33EEE101-55F6-8E59-DB29-ED141A6375A3}"/>
              </a:ext>
            </a:extLst>
          </p:cNvPr>
          <p:cNvSpPr>
            <a:spLocks noGrp="1"/>
          </p:cNvSpPr>
          <p:nvPr>
            <p:ph sz="half" idx="1"/>
          </p:nvPr>
        </p:nvSpPr>
        <p:spPr>
          <a:xfrm>
            <a:off x="5894962" y="1984443"/>
            <a:ext cx="5458838" cy="4192520"/>
          </a:xfrm>
        </p:spPr>
        <p:txBody>
          <a:bodyPr vert="horz" lIns="91440" tIns="45720" rIns="91440" bIns="45720" rtlCol="0">
            <a:normAutofit/>
          </a:bodyPr>
          <a:lstStyle/>
          <a:p>
            <a:r>
              <a:rPr lang="en-US"/>
              <a:t>Föreningens</a:t>
            </a:r>
            <a:r>
              <a:rPr lang="en-US" dirty="0"/>
              <a:t> </a:t>
            </a:r>
            <a:r>
              <a:rPr lang="en-US"/>
              <a:t>tredje</a:t>
            </a:r>
            <a:r>
              <a:rPr lang="en-US" dirty="0"/>
              <a:t> </a:t>
            </a:r>
            <a:r>
              <a:rPr lang="en-US"/>
              <a:t>säljaktivitet</a:t>
            </a:r>
            <a:br>
              <a:rPr lang="en-US" dirty="0"/>
            </a:br>
            <a:r>
              <a:rPr lang="en-US"/>
              <a:t>Ansvarig</a:t>
            </a:r>
            <a:r>
              <a:rPr lang="en-US" dirty="0"/>
              <a:t>: Styrelsen/</a:t>
            </a:r>
            <a:r>
              <a:rPr lang="en-US"/>
              <a:t>Sammankallande</a:t>
            </a:r>
            <a:r>
              <a:rPr lang="en-US" dirty="0"/>
              <a:t> </a:t>
            </a:r>
            <a:r>
              <a:rPr lang="en-US"/>
              <a:t>fadderförening</a:t>
            </a:r>
            <a:r>
              <a:rPr lang="en-US" dirty="0"/>
              <a:t> </a:t>
            </a:r>
            <a:br>
              <a:rPr lang="en-US" dirty="0"/>
            </a:br>
            <a:endParaRPr lang="en-US" dirty="0"/>
          </a:p>
          <a:p>
            <a:r>
              <a:rPr lang="en-US" dirty="0"/>
              <a:t>Alf Andersson Cup</a:t>
            </a:r>
            <a:br>
              <a:rPr lang="en-US" dirty="0"/>
            </a:br>
            <a:r>
              <a:rPr lang="en-US" dirty="0"/>
              <a:t> - </a:t>
            </a:r>
            <a:r>
              <a:rPr lang="en-US"/>
              <a:t>Ansvarigt</a:t>
            </a:r>
            <a:r>
              <a:rPr lang="en-US" dirty="0"/>
              <a:t> lag:?</a:t>
            </a:r>
            <a:br>
              <a:rPr lang="en-US" dirty="0"/>
            </a:br>
            <a:endParaRPr lang="en-US" dirty="0"/>
          </a:p>
        </p:txBody>
      </p:sp>
      <p:pic>
        <p:nvPicPr>
          <p:cNvPr id="7" name="Bildobjekt 6" descr="En bild som visar emblem, märke, prydnad, symbol&#10;&#10;AI-genererat innehåll kan vara felaktigt.">
            <a:extLst>
              <a:ext uri="{FF2B5EF4-FFF2-40B4-BE49-F238E27FC236}">
                <a16:creationId xmlns:a16="http://schemas.microsoft.com/office/drawing/2014/main" id="{DCC26D50-469F-A94F-2C06-0368045161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6986" y="5712412"/>
            <a:ext cx="876422" cy="990738"/>
          </a:xfrm>
          <a:prstGeom prst="rect">
            <a:avLst/>
          </a:prstGeom>
        </p:spPr>
      </p:pic>
    </p:spTree>
    <p:extLst>
      <p:ext uri="{BB962C8B-B14F-4D97-AF65-F5344CB8AC3E}">
        <p14:creationId xmlns:p14="http://schemas.microsoft.com/office/powerpoint/2010/main" val="1778025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28E2B71C-1D7F-C6DB-CEB0-70707F8BA657}"/>
              </a:ext>
            </a:extLst>
          </p:cNvPr>
          <p:cNvSpPr txBox="1">
            <a:spLocks/>
          </p:cNvSpPr>
          <p:nvPr/>
        </p:nvSpPr>
        <p:spPr>
          <a:xfrm>
            <a:off x="4654296" y="329184"/>
            <a:ext cx="6894576" cy="1783080"/>
          </a:xfrm>
          <a:prstGeom prst="rect">
            <a:avLst/>
          </a:prstGeom>
        </p:spPr>
        <p:txBody>
          <a:bodyPr vert="horz" lIns="91440" tIns="45720" rIns="91440" bIns="45720" rtlCol="0" anchor="b">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spcAft>
                <a:spcPts val="600"/>
              </a:spcAft>
            </a:pPr>
            <a:r>
              <a:rPr lang="en-US" sz="5400"/>
              <a:t>Mars</a:t>
            </a:r>
          </a:p>
        </p:txBody>
      </p:sp>
      <p:pic>
        <p:nvPicPr>
          <p:cNvPr id="9" name="Bildobjekt 8" descr="En bild som visar trofé, emblem, mässing&#10;&#10;AI-genererat innehåll kan vara felaktigt.">
            <a:extLst>
              <a:ext uri="{FF2B5EF4-FFF2-40B4-BE49-F238E27FC236}">
                <a16:creationId xmlns:a16="http://schemas.microsoft.com/office/drawing/2014/main" id="{752D9AC4-1B57-857D-FCE2-95CB71BD95B9}"/>
              </a:ext>
            </a:extLst>
          </p:cNvPr>
          <p:cNvPicPr>
            <a:picLocks noChangeAspect="1"/>
          </p:cNvPicPr>
          <p:nvPr/>
        </p:nvPicPr>
        <p:blipFill>
          <a:blip r:embed="rId2"/>
          <a:srcRect l="13039" r="6564"/>
          <a:stretch>
            <a:fillRect/>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23"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ubrik 1">
            <a:extLst>
              <a:ext uri="{FF2B5EF4-FFF2-40B4-BE49-F238E27FC236}">
                <a16:creationId xmlns:a16="http://schemas.microsoft.com/office/drawing/2014/main" id="{68F0D1F8-2ED8-DD3A-2DFF-9C4F8D0928E7}"/>
              </a:ext>
            </a:extLst>
          </p:cNvPr>
          <p:cNvSpPr txBox="1">
            <a:spLocks/>
          </p:cNvSpPr>
          <p:nvPr/>
        </p:nvSpPr>
        <p:spPr>
          <a:xfrm>
            <a:off x="4654296" y="2706624"/>
            <a:ext cx="4385430" cy="2157394"/>
          </a:xfrm>
          <a:prstGeom prst="rect">
            <a:avLst/>
          </a:prstGeom>
        </p:spPr>
        <p:txBody>
          <a:bodyPr vert="horz" lIns="91440" tIns="45720" rIns="91440" bIns="45720" rtlCol="0">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571500" indent="-228600" algn="l" defTabSz="914400">
              <a:lnSpc>
                <a:spcPct val="90000"/>
              </a:lnSpc>
              <a:spcAft>
                <a:spcPts val="600"/>
              </a:spcAft>
              <a:buFont typeface="Arial" panose="020B0604020202020204" pitchFamily="34" charset="0"/>
              <a:buChar char="•"/>
            </a:pPr>
            <a:r>
              <a:rPr lang="en-US" sz="1800" dirty="0">
                <a:latin typeface="+mn-lt"/>
                <a:ea typeface="+mn-ea"/>
                <a:cs typeface="+mn-cs"/>
              </a:rPr>
              <a:t>Jan </a:t>
            </a:r>
            <a:r>
              <a:rPr lang="en-US" sz="1800" dirty="0" err="1">
                <a:latin typeface="+mn-lt"/>
                <a:ea typeface="+mn-ea"/>
                <a:cs typeface="+mn-cs"/>
              </a:rPr>
              <a:t>Ovars</a:t>
            </a:r>
            <a:r>
              <a:rPr lang="en-US" sz="1800" dirty="0">
                <a:latin typeface="+mn-lt"/>
                <a:ea typeface="+mn-ea"/>
                <a:cs typeface="+mn-cs"/>
              </a:rPr>
              <a:t> Cup</a:t>
            </a:r>
            <a:br>
              <a:rPr lang="en-US" sz="1800" dirty="0">
                <a:latin typeface="+mn-lt"/>
                <a:ea typeface="+mn-ea"/>
                <a:cs typeface="+mn-cs"/>
              </a:rPr>
            </a:br>
            <a:r>
              <a:rPr lang="en-US" sz="1800" dirty="0">
                <a:latin typeface="+mn-lt"/>
                <a:ea typeface="+mn-ea"/>
                <a:cs typeface="+mn-cs"/>
              </a:rPr>
              <a:t> - </a:t>
            </a:r>
            <a:r>
              <a:rPr lang="en-US" sz="1800" dirty="0" err="1">
                <a:latin typeface="+mn-lt"/>
                <a:ea typeface="+mn-ea"/>
                <a:cs typeface="+mn-cs"/>
              </a:rPr>
              <a:t>Ansvarigt</a:t>
            </a:r>
            <a:r>
              <a:rPr lang="en-US" sz="1800" dirty="0">
                <a:latin typeface="+mn-lt"/>
                <a:ea typeface="+mn-ea"/>
                <a:cs typeface="+mn-cs"/>
              </a:rPr>
              <a:t> lag:?</a:t>
            </a:r>
          </a:p>
          <a:p>
            <a:pPr indent="-228600" algn="l" defTabSz="914400">
              <a:lnSpc>
                <a:spcPct val="90000"/>
              </a:lnSpc>
              <a:spcAft>
                <a:spcPts val="600"/>
              </a:spcAft>
              <a:buFont typeface="Arial" panose="020B0604020202020204" pitchFamily="34" charset="0"/>
              <a:buChar char="•"/>
            </a:pPr>
            <a:endParaRPr lang="en-US" sz="1800" dirty="0">
              <a:latin typeface="+mn-lt"/>
              <a:ea typeface="+mn-ea"/>
              <a:cs typeface="+mn-cs"/>
            </a:endParaRPr>
          </a:p>
          <a:p>
            <a:pPr marL="571500" indent="-228600" algn="l" defTabSz="914400">
              <a:lnSpc>
                <a:spcPct val="90000"/>
              </a:lnSpc>
              <a:spcAft>
                <a:spcPts val="600"/>
              </a:spcAft>
              <a:buFont typeface="Arial" panose="020B0604020202020204" pitchFamily="34" charset="0"/>
              <a:buChar char="•"/>
            </a:pPr>
            <a:r>
              <a:rPr lang="en-US" sz="1800" dirty="0">
                <a:latin typeface="+mn-lt"/>
                <a:ea typeface="+mn-ea"/>
                <a:cs typeface="+mn-cs"/>
              </a:rPr>
              <a:t>Rönnängs Trophy</a:t>
            </a:r>
            <a:br>
              <a:rPr lang="en-US" sz="1800" dirty="0">
                <a:latin typeface="+mn-lt"/>
                <a:ea typeface="+mn-ea"/>
                <a:cs typeface="+mn-cs"/>
              </a:rPr>
            </a:br>
            <a:r>
              <a:rPr lang="en-US" sz="1800" dirty="0">
                <a:latin typeface="+mn-lt"/>
                <a:ea typeface="+mn-ea"/>
                <a:cs typeface="+mn-cs"/>
              </a:rPr>
              <a:t> - </a:t>
            </a:r>
            <a:r>
              <a:rPr lang="en-US" sz="1800" dirty="0" err="1">
                <a:latin typeface="+mn-lt"/>
                <a:ea typeface="+mn-ea"/>
                <a:cs typeface="+mn-cs"/>
              </a:rPr>
              <a:t>Ansvarig</a:t>
            </a:r>
            <a:r>
              <a:rPr lang="en-US" sz="1800" dirty="0">
                <a:latin typeface="+mn-lt"/>
                <a:ea typeface="+mn-ea"/>
                <a:cs typeface="+mn-cs"/>
              </a:rPr>
              <a:t>: </a:t>
            </a:r>
            <a:r>
              <a:rPr lang="en-US" sz="1800" dirty="0" err="1">
                <a:latin typeface="+mn-lt"/>
                <a:ea typeface="+mn-ea"/>
                <a:cs typeface="+mn-cs"/>
              </a:rPr>
              <a:t>Evenemangsgruppen</a:t>
            </a:r>
            <a:r>
              <a:rPr lang="en-US" sz="1800" dirty="0">
                <a:latin typeface="+mn-lt"/>
                <a:ea typeface="+mn-ea"/>
                <a:cs typeface="+mn-cs"/>
              </a:rPr>
              <a:t>/</a:t>
            </a:r>
            <a:r>
              <a:rPr lang="en-US" sz="1800" dirty="0" err="1">
                <a:latin typeface="+mn-lt"/>
                <a:ea typeface="+mn-ea"/>
                <a:cs typeface="+mn-cs"/>
              </a:rPr>
              <a:t>ledare</a:t>
            </a:r>
            <a:r>
              <a:rPr lang="en-US" sz="1800" dirty="0">
                <a:latin typeface="+mn-lt"/>
                <a:ea typeface="+mn-ea"/>
                <a:cs typeface="+mn-cs"/>
              </a:rPr>
              <a:t>/</a:t>
            </a:r>
            <a:r>
              <a:rPr lang="en-US" sz="1800" dirty="0" err="1">
                <a:latin typeface="+mn-lt"/>
                <a:ea typeface="+mn-ea"/>
                <a:cs typeface="+mn-cs"/>
              </a:rPr>
              <a:t>Faddrar</a:t>
            </a:r>
            <a:endParaRPr lang="en-US" sz="1800" dirty="0">
              <a:latin typeface="+mn-lt"/>
              <a:ea typeface="+mn-ea"/>
              <a:cs typeface="+mn-cs"/>
            </a:endParaRPr>
          </a:p>
          <a:p>
            <a:pPr marL="571500" indent="-228600" algn="l" defTabSz="914400">
              <a:lnSpc>
                <a:spcPct val="90000"/>
              </a:lnSpc>
              <a:spcAft>
                <a:spcPts val="600"/>
              </a:spcAft>
              <a:buFont typeface="Arial" panose="020B0604020202020204" pitchFamily="34" charset="0"/>
              <a:buChar char="•"/>
            </a:pPr>
            <a:endParaRPr lang="en-US" sz="2200" dirty="0">
              <a:latin typeface="+mn-lt"/>
              <a:ea typeface="+mn-ea"/>
              <a:cs typeface="+mn-cs"/>
            </a:endParaRPr>
          </a:p>
          <a:p>
            <a:pPr marL="571500" indent="-228600" algn="l" defTabSz="914400">
              <a:lnSpc>
                <a:spcPct val="90000"/>
              </a:lnSpc>
              <a:spcAft>
                <a:spcPts val="600"/>
              </a:spcAft>
              <a:buFont typeface="Arial" panose="020B0604020202020204" pitchFamily="34" charset="0"/>
              <a:buChar char="•"/>
            </a:pPr>
            <a:endParaRPr lang="en-US" sz="2200" dirty="0">
              <a:latin typeface="+mn-lt"/>
              <a:ea typeface="+mn-ea"/>
              <a:cs typeface="+mn-cs"/>
            </a:endParaRPr>
          </a:p>
        </p:txBody>
      </p:sp>
      <p:pic>
        <p:nvPicPr>
          <p:cNvPr id="11" name="Bildobjekt 10" descr="En bild som visar emblem, märke, prydnad, symbol&#10;&#10;AI-genererat innehåll kan vara felaktigt.">
            <a:extLst>
              <a:ext uri="{FF2B5EF4-FFF2-40B4-BE49-F238E27FC236}">
                <a16:creationId xmlns:a16="http://schemas.microsoft.com/office/drawing/2014/main" id="{F7E50E20-7383-2F4A-6E15-40E10C18F9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0661" y="5691580"/>
            <a:ext cx="876422" cy="990738"/>
          </a:xfrm>
          <a:prstGeom prst="rect">
            <a:avLst/>
          </a:prstGeom>
        </p:spPr>
      </p:pic>
    </p:spTree>
    <p:extLst>
      <p:ext uri="{BB962C8B-B14F-4D97-AF65-F5344CB8AC3E}">
        <p14:creationId xmlns:p14="http://schemas.microsoft.com/office/powerpoint/2010/main" val="3990200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1">
            <a:extLst>
              <a:ext uri="{FF2B5EF4-FFF2-40B4-BE49-F238E27FC236}">
                <a16:creationId xmlns:a16="http://schemas.microsoft.com/office/drawing/2014/main" id="{F4F2FC05-7D27-410F-BDA9-ADF4831368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ectangle 23">
            <a:extLst>
              <a:ext uri="{FF2B5EF4-FFF2-40B4-BE49-F238E27FC236}">
                <a16:creationId xmlns:a16="http://schemas.microsoft.com/office/drawing/2014/main" id="{9080D120-BD54-46E1-BA37-82F5E8089E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3" y="633619"/>
            <a:ext cx="5457817"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33D5FB19-6654-587E-B86F-F718535EBEFA}"/>
              </a:ext>
            </a:extLst>
          </p:cNvPr>
          <p:cNvSpPr txBox="1">
            <a:spLocks/>
          </p:cNvSpPr>
          <p:nvPr/>
        </p:nvSpPr>
        <p:spPr>
          <a:xfrm>
            <a:off x="838198" y="978408"/>
            <a:ext cx="4607052" cy="110642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spcAft>
                <a:spcPts val="600"/>
              </a:spcAft>
            </a:pPr>
            <a:r>
              <a:rPr lang="en-US" sz="2900" kern="1200">
                <a:solidFill>
                  <a:schemeClr val="tx1"/>
                </a:solidFill>
                <a:latin typeface="+mj-lt"/>
                <a:ea typeface="+mj-ea"/>
                <a:cs typeface="+mj-cs"/>
              </a:rPr>
              <a:t>April</a:t>
            </a:r>
          </a:p>
        </p:txBody>
      </p:sp>
      <p:sp>
        <p:nvSpPr>
          <p:cNvPr id="26" name="Rectangle 25">
            <a:extLst>
              <a:ext uri="{FF2B5EF4-FFF2-40B4-BE49-F238E27FC236}">
                <a16:creationId xmlns:a16="http://schemas.microsoft.com/office/drawing/2014/main" id="{81D83946-74FA-498A-AC80-9926F041B5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5" y="118153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8" name="Rectangle 27">
            <a:extLst>
              <a:ext uri="{FF2B5EF4-FFF2-40B4-BE49-F238E27FC236}">
                <a16:creationId xmlns:a16="http://schemas.microsoft.com/office/drawing/2014/main" id="{5060D983-8B52-443A-8183-2A1DE0561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6" y="2185416"/>
            <a:ext cx="4446484"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ubrik 1">
            <a:extLst>
              <a:ext uri="{FF2B5EF4-FFF2-40B4-BE49-F238E27FC236}">
                <a16:creationId xmlns:a16="http://schemas.microsoft.com/office/drawing/2014/main" id="{4AEE39A4-7DC0-9E96-2EB7-589016105454}"/>
              </a:ext>
            </a:extLst>
          </p:cNvPr>
          <p:cNvSpPr txBox="1">
            <a:spLocks/>
          </p:cNvSpPr>
          <p:nvPr/>
        </p:nvSpPr>
        <p:spPr>
          <a:xfrm>
            <a:off x="841246" y="2368296"/>
            <a:ext cx="4607052" cy="3502152"/>
          </a:xfrm>
          <a:prstGeom prst="rect">
            <a:avLst/>
          </a:prstGeom>
        </p:spPr>
        <p:txBody>
          <a:bodyPr vert="horz" lIns="91440" tIns="45720" rIns="91440" bIns="45720" rtlCol="0">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571500" indent="-228600" algn="l" defTabSz="914400">
              <a:lnSpc>
                <a:spcPct val="90000"/>
              </a:lnSpc>
              <a:spcAft>
                <a:spcPts val="600"/>
              </a:spcAft>
              <a:buFont typeface="Arial" panose="020B0604020202020204" pitchFamily="34" charset="0"/>
              <a:buChar char="•"/>
            </a:pPr>
            <a:r>
              <a:rPr lang="en-US" sz="1800" dirty="0">
                <a:latin typeface="+mn-lt"/>
                <a:ea typeface="+mn-ea"/>
                <a:cs typeface="+mn-cs"/>
              </a:rPr>
              <a:t>RIK Fest</a:t>
            </a:r>
            <a:br>
              <a:rPr lang="en-US" sz="1800" dirty="0">
                <a:latin typeface="+mn-lt"/>
                <a:ea typeface="+mn-ea"/>
                <a:cs typeface="+mn-cs"/>
              </a:rPr>
            </a:br>
            <a:r>
              <a:rPr lang="en-US" sz="1800" dirty="0">
                <a:latin typeface="+mn-lt"/>
                <a:ea typeface="+mn-ea"/>
                <a:cs typeface="+mn-cs"/>
              </a:rPr>
              <a:t> - </a:t>
            </a:r>
            <a:r>
              <a:rPr lang="en-US" sz="1800" dirty="0" err="1">
                <a:latin typeface="+mn-lt"/>
                <a:ea typeface="+mn-ea"/>
                <a:cs typeface="+mn-cs"/>
              </a:rPr>
              <a:t>Ansvarig</a:t>
            </a:r>
            <a:r>
              <a:rPr lang="en-US" sz="1800" dirty="0">
                <a:latin typeface="+mn-lt"/>
                <a:ea typeface="+mn-ea"/>
                <a:cs typeface="+mn-cs"/>
              </a:rPr>
              <a:t>: Styrelsen/</a:t>
            </a:r>
            <a:r>
              <a:rPr lang="en-US" sz="1800" dirty="0" err="1">
                <a:latin typeface="+mn-lt"/>
                <a:ea typeface="+mn-ea"/>
                <a:cs typeface="+mn-cs"/>
              </a:rPr>
              <a:t>Evenemangsgrupp</a:t>
            </a:r>
            <a:br>
              <a:rPr lang="en-US" sz="1800" dirty="0">
                <a:latin typeface="+mn-lt"/>
                <a:ea typeface="+mn-ea"/>
                <a:cs typeface="+mn-cs"/>
              </a:rPr>
            </a:br>
            <a:endParaRPr lang="en-US" sz="1800" dirty="0">
              <a:latin typeface="+mn-lt"/>
              <a:ea typeface="+mn-ea"/>
              <a:cs typeface="+mn-cs"/>
            </a:endParaRPr>
          </a:p>
          <a:p>
            <a:pPr marL="571500" indent="-228600" algn="l" defTabSz="914400">
              <a:lnSpc>
                <a:spcPct val="90000"/>
              </a:lnSpc>
              <a:spcAft>
                <a:spcPts val="600"/>
              </a:spcAft>
              <a:buFont typeface="Arial" panose="020B0604020202020204" pitchFamily="34" charset="0"/>
              <a:buChar char="•"/>
            </a:pPr>
            <a:r>
              <a:rPr lang="en-US" sz="1800" dirty="0" err="1">
                <a:latin typeface="+mn-lt"/>
                <a:ea typeface="+mn-ea"/>
                <a:cs typeface="+mn-cs"/>
              </a:rPr>
              <a:t>Säsongsavslutning</a:t>
            </a:r>
            <a:br>
              <a:rPr lang="en-US" sz="1800" dirty="0">
                <a:latin typeface="+mn-lt"/>
                <a:ea typeface="+mn-ea"/>
                <a:cs typeface="+mn-cs"/>
              </a:rPr>
            </a:br>
            <a:r>
              <a:rPr lang="en-US" sz="1800" dirty="0">
                <a:latin typeface="+mn-lt"/>
                <a:ea typeface="+mn-ea"/>
                <a:cs typeface="+mn-cs"/>
              </a:rPr>
              <a:t> - </a:t>
            </a:r>
            <a:r>
              <a:rPr lang="en-US" sz="1800" dirty="0" err="1">
                <a:latin typeface="+mn-lt"/>
                <a:ea typeface="+mn-ea"/>
                <a:cs typeface="+mn-cs"/>
              </a:rPr>
              <a:t>Ansvarig</a:t>
            </a:r>
            <a:r>
              <a:rPr lang="en-US" sz="1800" dirty="0">
                <a:latin typeface="+mn-lt"/>
                <a:ea typeface="+mn-ea"/>
                <a:cs typeface="+mn-cs"/>
              </a:rPr>
              <a:t>: </a:t>
            </a:r>
            <a:r>
              <a:rPr lang="en-US" sz="1800" dirty="0" err="1">
                <a:latin typeface="+mn-lt"/>
                <a:ea typeface="+mn-ea"/>
                <a:cs typeface="+mn-cs"/>
              </a:rPr>
              <a:t>Evenemangsgrupp</a:t>
            </a:r>
            <a:endParaRPr lang="en-US" sz="1800" dirty="0">
              <a:latin typeface="+mn-lt"/>
              <a:ea typeface="+mn-ea"/>
              <a:cs typeface="+mn-cs"/>
            </a:endParaRPr>
          </a:p>
          <a:p>
            <a:pPr marL="571500" indent="-228600" algn="l" defTabSz="914400">
              <a:lnSpc>
                <a:spcPct val="90000"/>
              </a:lnSpc>
              <a:spcAft>
                <a:spcPts val="600"/>
              </a:spcAft>
              <a:buFont typeface="Arial" panose="020B0604020202020204" pitchFamily="34" charset="0"/>
              <a:buChar char="•"/>
            </a:pPr>
            <a:r>
              <a:rPr lang="en-US" sz="1800" dirty="0" err="1">
                <a:latin typeface="+mn-lt"/>
                <a:ea typeface="+mn-ea"/>
                <a:cs typeface="+mn-cs"/>
              </a:rPr>
              <a:t>Städdag</a:t>
            </a:r>
            <a:br>
              <a:rPr lang="en-US" sz="1800" dirty="0">
                <a:latin typeface="+mn-lt"/>
                <a:ea typeface="+mn-ea"/>
                <a:cs typeface="+mn-cs"/>
              </a:rPr>
            </a:br>
            <a:r>
              <a:rPr lang="en-US" sz="1800" dirty="0">
                <a:latin typeface="+mn-lt"/>
                <a:ea typeface="+mn-ea"/>
                <a:cs typeface="+mn-cs"/>
              </a:rPr>
              <a:t> - </a:t>
            </a:r>
            <a:r>
              <a:rPr lang="en-US" sz="1800" dirty="0" err="1">
                <a:latin typeface="+mn-lt"/>
                <a:ea typeface="+mn-ea"/>
                <a:cs typeface="+mn-cs"/>
              </a:rPr>
              <a:t>Ansvarig</a:t>
            </a:r>
            <a:r>
              <a:rPr lang="en-US" sz="1800" dirty="0">
                <a:latin typeface="+mn-lt"/>
                <a:ea typeface="+mn-ea"/>
                <a:cs typeface="+mn-cs"/>
              </a:rPr>
              <a:t>: </a:t>
            </a:r>
            <a:r>
              <a:rPr lang="en-US" sz="1800" dirty="0" err="1">
                <a:latin typeface="+mn-lt"/>
                <a:ea typeface="+mn-ea"/>
                <a:cs typeface="+mn-cs"/>
              </a:rPr>
              <a:t>Fadderförening</a:t>
            </a:r>
            <a:br>
              <a:rPr lang="en-US" sz="1800" dirty="0">
                <a:latin typeface="+mn-lt"/>
                <a:ea typeface="+mn-ea"/>
                <a:cs typeface="+mn-cs"/>
              </a:rPr>
            </a:br>
            <a:endParaRPr lang="en-US" sz="1800" dirty="0">
              <a:latin typeface="+mn-lt"/>
              <a:ea typeface="+mn-ea"/>
              <a:cs typeface="+mn-cs"/>
            </a:endParaRPr>
          </a:p>
          <a:p>
            <a:pPr marL="571500" indent="-228600" algn="l" defTabSz="914400">
              <a:lnSpc>
                <a:spcPct val="90000"/>
              </a:lnSpc>
              <a:spcAft>
                <a:spcPts val="600"/>
              </a:spcAft>
              <a:buFont typeface="Arial" panose="020B0604020202020204" pitchFamily="34" charset="0"/>
              <a:buChar char="•"/>
            </a:pPr>
            <a:endParaRPr lang="en-US" sz="1800" dirty="0">
              <a:latin typeface="+mn-lt"/>
              <a:ea typeface="+mn-ea"/>
              <a:cs typeface="+mn-cs"/>
            </a:endParaRPr>
          </a:p>
          <a:p>
            <a:pPr indent="-228600" algn="l" defTabSz="914400">
              <a:lnSpc>
                <a:spcPct val="90000"/>
              </a:lnSpc>
              <a:spcAft>
                <a:spcPts val="600"/>
              </a:spcAft>
              <a:buFont typeface="Arial" panose="020B0604020202020204" pitchFamily="34" charset="0"/>
              <a:buChar char="•"/>
            </a:pPr>
            <a:endParaRPr lang="en-US" sz="1800" dirty="0">
              <a:latin typeface="+mn-lt"/>
              <a:ea typeface="+mn-ea"/>
              <a:cs typeface="+mn-cs"/>
            </a:endParaRPr>
          </a:p>
          <a:p>
            <a:pPr marL="1028700" lvl="1" indent="-228600">
              <a:lnSpc>
                <a:spcPct val="90000"/>
              </a:lnSpc>
              <a:spcAft>
                <a:spcPts val="600"/>
              </a:spcAft>
              <a:buFont typeface="Arial" panose="020B0604020202020204" pitchFamily="34" charset="0"/>
              <a:buChar char="•"/>
            </a:pPr>
            <a:endParaRPr lang="en-US" dirty="0"/>
          </a:p>
        </p:txBody>
      </p:sp>
      <p:pic>
        <p:nvPicPr>
          <p:cNvPr id="7" name="Bildobjekt 6" descr="En bild som visar skridskoåkning, hockey, sport, sportutrustning&#10;&#10;AI-genererat innehåll kan vara felaktigt.">
            <a:extLst>
              <a:ext uri="{FF2B5EF4-FFF2-40B4-BE49-F238E27FC236}">
                <a16:creationId xmlns:a16="http://schemas.microsoft.com/office/drawing/2014/main" id="{64977DF7-616A-5439-71C1-05FBD39F7539}"/>
              </a:ext>
            </a:extLst>
          </p:cNvPr>
          <p:cNvPicPr>
            <a:picLocks noChangeAspect="1"/>
          </p:cNvPicPr>
          <p:nvPr/>
        </p:nvPicPr>
        <p:blipFill>
          <a:blip r:embed="rId2"/>
          <a:srcRect t="9405" r="3" b="3"/>
          <a:stretch>
            <a:fillRect/>
          </a:stretch>
        </p:blipFill>
        <p:spPr>
          <a:xfrm>
            <a:off x="6324599" y="10"/>
            <a:ext cx="5457817" cy="3337549"/>
          </a:xfrm>
          <a:prstGeom prst="rect">
            <a:avLst/>
          </a:prstGeom>
        </p:spPr>
      </p:pic>
      <p:pic>
        <p:nvPicPr>
          <p:cNvPr id="5" name="Bildobjekt 4" descr="En bild som visar text, eld, flamma, eldstad&#10;&#10;AI-genererat innehåll kan vara felaktigt.">
            <a:extLst>
              <a:ext uri="{FF2B5EF4-FFF2-40B4-BE49-F238E27FC236}">
                <a16:creationId xmlns:a16="http://schemas.microsoft.com/office/drawing/2014/main" id="{287E239F-0EA0-151A-3E7E-2FF9B0A00AC4}"/>
              </a:ext>
            </a:extLst>
          </p:cNvPr>
          <p:cNvPicPr>
            <a:picLocks noChangeAspect="1"/>
          </p:cNvPicPr>
          <p:nvPr/>
        </p:nvPicPr>
        <p:blipFill>
          <a:blip r:embed="rId3"/>
          <a:srcRect t="28022" b="8247"/>
          <a:stretch>
            <a:fillRect/>
          </a:stretch>
        </p:blipFill>
        <p:spPr>
          <a:xfrm>
            <a:off x="6324590" y="3520439"/>
            <a:ext cx="5457817" cy="3337561"/>
          </a:xfrm>
          <a:prstGeom prst="rect">
            <a:avLst/>
          </a:prstGeom>
        </p:spPr>
      </p:pic>
      <p:sp>
        <p:nvSpPr>
          <p:cNvPr id="3" name="Rubrik 1">
            <a:extLst>
              <a:ext uri="{FF2B5EF4-FFF2-40B4-BE49-F238E27FC236}">
                <a16:creationId xmlns:a16="http://schemas.microsoft.com/office/drawing/2014/main" id="{3B2AAFD0-8945-9669-C1E0-F5BD16FFB22E}"/>
              </a:ext>
            </a:extLst>
          </p:cNvPr>
          <p:cNvSpPr txBox="1">
            <a:spLocks/>
          </p:cNvSpPr>
          <p:nvPr/>
        </p:nvSpPr>
        <p:spPr>
          <a:xfrm>
            <a:off x="2239297" y="1911710"/>
            <a:ext cx="2750574"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sv-SE" dirty="0"/>
          </a:p>
        </p:txBody>
      </p:sp>
      <p:pic>
        <p:nvPicPr>
          <p:cNvPr id="9" name="Bildobjekt 8" descr="En bild som visar emblem, märke, prydnad, symbol&#10;&#10;AI-genererat innehåll kan vara felaktigt.">
            <a:extLst>
              <a:ext uri="{FF2B5EF4-FFF2-40B4-BE49-F238E27FC236}">
                <a16:creationId xmlns:a16="http://schemas.microsoft.com/office/drawing/2014/main" id="{C1EE5017-EC0B-222F-8492-D0FD312613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565" y="5721043"/>
            <a:ext cx="876422" cy="990738"/>
          </a:xfrm>
          <a:prstGeom prst="rect">
            <a:avLst/>
          </a:prstGeom>
        </p:spPr>
      </p:pic>
    </p:spTree>
    <p:extLst>
      <p:ext uri="{BB962C8B-B14F-4D97-AF65-F5344CB8AC3E}">
        <p14:creationId xmlns:p14="http://schemas.microsoft.com/office/powerpoint/2010/main" val="1184289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3" name="Rectangle 2072">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0F52FE5E-95EE-5BC0-B3EE-A968B860F3E7}"/>
              </a:ext>
            </a:extLst>
          </p:cNvPr>
          <p:cNvSpPr txBox="1">
            <a:spLocks/>
          </p:cNvSpPr>
          <p:nvPr/>
        </p:nvSpPr>
        <p:spPr>
          <a:xfrm>
            <a:off x="838201" y="365125"/>
            <a:ext cx="3816095" cy="193807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spcAft>
                <a:spcPts val="600"/>
              </a:spcAft>
            </a:pPr>
            <a:r>
              <a:rPr lang="en-US" kern="1200">
                <a:solidFill>
                  <a:schemeClr val="tx1"/>
                </a:solidFill>
                <a:latin typeface="+mj-lt"/>
                <a:ea typeface="+mj-ea"/>
                <a:cs typeface="+mj-cs"/>
              </a:rPr>
              <a:t>Maj</a:t>
            </a:r>
          </a:p>
        </p:txBody>
      </p:sp>
      <p:sp>
        <p:nvSpPr>
          <p:cNvPr id="11" name="Rubrik 1">
            <a:extLst>
              <a:ext uri="{FF2B5EF4-FFF2-40B4-BE49-F238E27FC236}">
                <a16:creationId xmlns:a16="http://schemas.microsoft.com/office/drawing/2014/main" id="{3CA0FBD7-2290-1D9E-168A-1947C52ABA46}"/>
              </a:ext>
            </a:extLst>
          </p:cNvPr>
          <p:cNvSpPr txBox="1">
            <a:spLocks/>
          </p:cNvSpPr>
          <p:nvPr/>
        </p:nvSpPr>
        <p:spPr>
          <a:xfrm>
            <a:off x="838201" y="2482589"/>
            <a:ext cx="3816096" cy="3694373"/>
          </a:xfrm>
          <a:prstGeom prst="rect">
            <a:avLst/>
          </a:prstGeom>
        </p:spPr>
        <p:txBody>
          <a:bodyPr vert="horz" lIns="91440" tIns="45720" rIns="91440" bIns="45720" rtlCol="0">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42900" indent="-228600" algn="l" defTabSz="914400">
              <a:lnSpc>
                <a:spcPct val="90000"/>
              </a:lnSpc>
              <a:spcBef>
                <a:spcPts val="1000"/>
              </a:spcBef>
              <a:buFont typeface="Arial" panose="020B0604020202020204" pitchFamily="34" charset="0"/>
              <a:buChar char="•"/>
            </a:pPr>
            <a:r>
              <a:rPr lang="en-US" sz="1800" dirty="0">
                <a:latin typeface="+mn-lt"/>
                <a:ea typeface="+mn-ea"/>
                <a:cs typeface="+mn-cs"/>
              </a:rPr>
              <a:t>Havets </a:t>
            </a:r>
            <a:r>
              <a:rPr lang="en-US" sz="1800" dirty="0" err="1">
                <a:latin typeface="+mn-lt"/>
                <a:ea typeface="+mn-ea"/>
                <a:cs typeface="+mn-cs"/>
              </a:rPr>
              <a:t>dag</a:t>
            </a:r>
            <a:br>
              <a:rPr lang="en-US" sz="1800" dirty="0">
                <a:latin typeface="+mn-lt"/>
                <a:ea typeface="+mn-ea"/>
                <a:cs typeface="+mn-cs"/>
              </a:rPr>
            </a:br>
            <a:r>
              <a:rPr lang="en-US" sz="1800" dirty="0">
                <a:latin typeface="+mn-lt"/>
                <a:ea typeface="+mn-ea"/>
                <a:cs typeface="+mn-cs"/>
              </a:rPr>
              <a:t> - </a:t>
            </a:r>
            <a:r>
              <a:rPr lang="en-US" sz="1800" dirty="0" err="1">
                <a:latin typeface="+mn-lt"/>
                <a:ea typeface="+mn-ea"/>
                <a:cs typeface="+mn-cs"/>
              </a:rPr>
              <a:t>Ansvarigt</a:t>
            </a:r>
            <a:r>
              <a:rPr lang="en-US" sz="1800" dirty="0">
                <a:latin typeface="+mn-lt"/>
                <a:ea typeface="+mn-ea"/>
                <a:cs typeface="+mn-cs"/>
              </a:rPr>
              <a:t> lag: U16</a:t>
            </a:r>
            <a:br>
              <a:rPr lang="en-US" sz="1800" dirty="0">
                <a:latin typeface="+mn-lt"/>
                <a:ea typeface="+mn-ea"/>
                <a:cs typeface="+mn-cs"/>
              </a:rPr>
            </a:br>
            <a:endParaRPr lang="en-US" sz="1800" dirty="0">
              <a:latin typeface="+mn-lt"/>
              <a:ea typeface="+mn-ea"/>
              <a:cs typeface="+mn-cs"/>
            </a:endParaRPr>
          </a:p>
          <a:p>
            <a:pPr marL="342900" indent="-228600" algn="l" defTabSz="914400">
              <a:lnSpc>
                <a:spcPct val="90000"/>
              </a:lnSpc>
              <a:spcBef>
                <a:spcPts val="1000"/>
              </a:spcBef>
              <a:buFont typeface="Arial" panose="020B0604020202020204" pitchFamily="34" charset="0"/>
              <a:buChar char="•"/>
            </a:pPr>
            <a:r>
              <a:rPr lang="en-US" sz="1800" dirty="0" err="1">
                <a:latin typeface="+mn-lt"/>
                <a:ea typeface="+mn-ea"/>
                <a:cs typeface="+mn-cs"/>
              </a:rPr>
              <a:t>Årsmöte</a:t>
            </a:r>
            <a:r>
              <a:rPr lang="en-US" sz="1800" dirty="0">
                <a:latin typeface="+mn-lt"/>
                <a:ea typeface="+mn-ea"/>
                <a:cs typeface="+mn-cs"/>
              </a:rPr>
              <a:t> </a:t>
            </a:r>
            <a:br>
              <a:rPr lang="en-US" sz="1800" dirty="0">
                <a:latin typeface="+mn-lt"/>
                <a:ea typeface="+mn-ea"/>
                <a:cs typeface="+mn-cs"/>
              </a:rPr>
            </a:br>
            <a:r>
              <a:rPr lang="en-US" sz="1800" dirty="0">
                <a:latin typeface="+mn-lt"/>
                <a:ea typeface="+mn-ea"/>
                <a:cs typeface="+mn-cs"/>
              </a:rPr>
              <a:t> - </a:t>
            </a:r>
            <a:r>
              <a:rPr lang="en-US" sz="1800" dirty="0" err="1">
                <a:latin typeface="+mn-lt"/>
                <a:ea typeface="+mn-ea"/>
                <a:cs typeface="+mn-cs"/>
              </a:rPr>
              <a:t>Ansvarig</a:t>
            </a:r>
            <a:r>
              <a:rPr lang="en-US" sz="1800" dirty="0">
                <a:latin typeface="+mn-lt"/>
                <a:ea typeface="+mn-ea"/>
                <a:cs typeface="+mn-cs"/>
              </a:rPr>
              <a:t>: Styrelsen </a:t>
            </a:r>
          </a:p>
        </p:txBody>
      </p:sp>
      <p:pic>
        <p:nvPicPr>
          <p:cNvPr id="4" name="Bildobjekt 3" descr="En bild som visar Teckensnitt, typografi, Grafik, handskrift&#10;&#10;AI-genererat innehåll kan vara felaktigt.">
            <a:extLst>
              <a:ext uri="{FF2B5EF4-FFF2-40B4-BE49-F238E27FC236}">
                <a16:creationId xmlns:a16="http://schemas.microsoft.com/office/drawing/2014/main" id="{507FB520-99A6-7060-133F-A381ABC3879C}"/>
              </a:ext>
            </a:extLst>
          </p:cNvPr>
          <p:cNvPicPr>
            <a:picLocks noChangeAspect="1"/>
          </p:cNvPicPr>
          <p:nvPr/>
        </p:nvPicPr>
        <p:blipFill>
          <a:blip r:embed="rId2"/>
          <a:srcRect t="4352" r="-1" b="-1"/>
          <a:stretch>
            <a:fillRect/>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6" name="Bildobjekt 5" descr="En bild som visar utomhus, båt, skepp, vatten&#10;&#10;AI-genererat innehåll kan vara felaktigt.">
            <a:extLst>
              <a:ext uri="{FF2B5EF4-FFF2-40B4-BE49-F238E27FC236}">
                <a16:creationId xmlns:a16="http://schemas.microsoft.com/office/drawing/2014/main" id="{10B3C1B0-9DA8-BDFC-36DB-A5ED90FF8DCC}"/>
              </a:ext>
            </a:extLst>
          </p:cNvPr>
          <p:cNvPicPr>
            <a:picLocks noChangeAspect="1"/>
          </p:cNvPicPr>
          <p:nvPr/>
        </p:nvPicPr>
        <p:blipFill>
          <a:blip r:embed="rId3"/>
          <a:srcRect l="2775" r="-1" b="-1"/>
          <a:stretch>
            <a:fillRect/>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pic>
        <p:nvPicPr>
          <p:cNvPr id="8" name="Bildobjekt 7" descr="En bild som visar emblem, märke, prydnad, symbol&#10;&#10;AI-genererat innehåll kan vara felaktigt.">
            <a:extLst>
              <a:ext uri="{FF2B5EF4-FFF2-40B4-BE49-F238E27FC236}">
                <a16:creationId xmlns:a16="http://schemas.microsoft.com/office/drawing/2014/main" id="{D6490AB8-4B80-77DA-DFA1-6A26C33063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559" y="5598002"/>
            <a:ext cx="876422" cy="990738"/>
          </a:xfrm>
          <a:prstGeom prst="rect">
            <a:avLst/>
          </a:prstGeom>
        </p:spPr>
      </p:pic>
    </p:spTree>
    <p:extLst>
      <p:ext uri="{BB962C8B-B14F-4D97-AF65-F5344CB8AC3E}">
        <p14:creationId xmlns:p14="http://schemas.microsoft.com/office/powerpoint/2010/main" val="1097109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Slide Background">
            <a:extLst>
              <a:ext uri="{FF2B5EF4-FFF2-40B4-BE49-F238E27FC236}">
                <a16:creationId xmlns:a16="http://schemas.microsoft.com/office/drawing/2014/main" id="{B50D074C-5457-4294-A181-6B67F4146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0" name="Rectangle 19">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129836"/>
            <a:ext cx="12192000" cy="1720199"/>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9A50605B-2F11-E501-5099-A0B33401FC1C}"/>
              </a:ext>
            </a:extLst>
          </p:cNvPr>
          <p:cNvSpPr txBox="1">
            <a:spLocks/>
          </p:cNvSpPr>
          <p:nvPr/>
        </p:nvSpPr>
        <p:spPr>
          <a:xfrm>
            <a:off x="589558" y="5429992"/>
            <a:ext cx="6973355" cy="111988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spcAft>
                <a:spcPts val="600"/>
              </a:spcAft>
            </a:pPr>
            <a:r>
              <a:rPr lang="en-US" sz="3600" kern="1200">
                <a:solidFill>
                  <a:schemeClr val="tx1"/>
                </a:solidFill>
                <a:latin typeface="+mj-lt"/>
                <a:ea typeface="+mj-ea"/>
                <a:cs typeface="+mj-cs"/>
              </a:rPr>
              <a:t>Juni</a:t>
            </a:r>
          </a:p>
        </p:txBody>
      </p:sp>
      <p:sp>
        <p:nvSpPr>
          <p:cNvPr id="13" name="Rubrik 1">
            <a:extLst>
              <a:ext uri="{FF2B5EF4-FFF2-40B4-BE49-F238E27FC236}">
                <a16:creationId xmlns:a16="http://schemas.microsoft.com/office/drawing/2014/main" id="{2AA6D38E-0BD3-F2E8-C835-B418637C46E8}"/>
              </a:ext>
            </a:extLst>
          </p:cNvPr>
          <p:cNvSpPr txBox="1">
            <a:spLocks/>
          </p:cNvSpPr>
          <p:nvPr/>
        </p:nvSpPr>
        <p:spPr>
          <a:xfrm>
            <a:off x="7562912" y="5429992"/>
            <a:ext cx="4156945" cy="111988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defTabSz="914400">
              <a:lnSpc>
                <a:spcPct val="90000"/>
              </a:lnSpc>
              <a:spcBef>
                <a:spcPts val="1000"/>
              </a:spcBef>
            </a:pPr>
            <a:r>
              <a:rPr lang="en-US" sz="2000" kern="1200" dirty="0" err="1">
                <a:solidFill>
                  <a:schemeClr val="tx1"/>
                </a:solidFill>
                <a:latin typeface="+mn-lt"/>
                <a:ea typeface="+mn-ea"/>
                <a:cs typeface="+mn-cs"/>
              </a:rPr>
              <a:t>Sillens</a:t>
            </a:r>
            <a:r>
              <a:rPr lang="en-US" sz="2000" kern="1200" dirty="0">
                <a:solidFill>
                  <a:schemeClr val="tx1"/>
                </a:solidFill>
                <a:latin typeface="+mn-lt"/>
                <a:ea typeface="+mn-ea"/>
                <a:cs typeface="+mn-cs"/>
              </a:rPr>
              <a:t> </a:t>
            </a:r>
            <a:r>
              <a:rPr lang="en-US" sz="2000" kern="1200" dirty="0" err="1">
                <a:solidFill>
                  <a:schemeClr val="tx1"/>
                </a:solidFill>
                <a:latin typeface="+mn-lt"/>
                <a:ea typeface="+mn-ea"/>
                <a:cs typeface="+mn-cs"/>
              </a:rPr>
              <a:t>dag</a:t>
            </a:r>
            <a:br>
              <a:rPr lang="en-US" sz="2000" kern="1200" dirty="0">
                <a:solidFill>
                  <a:schemeClr val="tx1"/>
                </a:solidFill>
                <a:latin typeface="+mn-lt"/>
                <a:ea typeface="+mn-ea"/>
                <a:cs typeface="+mn-cs"/>
              </a:rPr>
            </a:br>
            <a:r>
              <a:rPr lang="en-US" sz="2000" kern="1200" dirty="0">
                <a:solidFill>
                  <a:schemeClr val="tx1"/>
                </a:solidFill>
                <a:latin typeface="+mn-lt"/>
                <a:ea typeface="+mn-ea"/>
                <a:cs typeface="+mn-cs"/>
              </a:rPr>
              <a:t> - </a:t>
            </a:r>
            <a:r>
              <a:rPr lang="en-US" sz="2000" kern="1200" dirty="0" err="1">
                <a:solidFill>
                  <a:schemeClr val="tx1"/>
                </a:solidFill>
                <a:latin typeface="+mn-lt"/>
                <a:ea typeface="+mn-ea"/>
                <a:cs typeface="+mn-cs"/>
              </a:rPr>
              <a:t>Ansvarig</a:t>
            </a:r>
            <a:r>
              <a:rPr lang="en-US" sz="2000" kern="1200" dirty="0">
                <a:solidFill>
                  <a:schemeClr val="tx1"/>
                </a:solidFill>
                <a:latin typeface="+mn-lt"/>
                <a:ea typeface="+mn-ea"/>
                <a:cs typeface="+mn-cs"/>
              </a:rPr>
              <a:t>: </a:t>
            </a:r>
            <a:r>
              <a:rPr lang="en-US" sz="2000" kern="1200" dirty="0" err="1">
                <a:solidFill>
                  <a:schemeClr val="tx1"/>
                </a:solidFill>
                <a:latin typeface="+mn-lt"/>
                <a:ea typeface="+mn-ea"/>
                <a:cs typeface="+mn-cs"/>
              </a:rPr>
              <a:t>Evenemangsgrupp</a:t>
            </a:r>
            <a:r>
              <a:rPr lang="en-US" sz="2000" kern="1200" dirty="0">
                <a:solidFill>
                  <a:schemeClr val="tx1"/>
                </a:solidFill>
                <a:latin typeface="+mn-lt"/>
                <a:ea typeface="+mn-ea"/>
                <a:cs typeface="+mn-cs"/>
              </a:rPr>
              <a:t> </a:t>
            </a:r>
          </a:p>
        </p:txBody>
      </p:sp>
      <p:pic>
        <p:nvPicPr>
          <p:cNvPr id="4" name="Bildobjekt 3" descr="En bild som visar fisk, Fiskprodukter, Fena, fisk och skaldjur&#10;&#10;AI-genererat innehåll kan vara felaktigt.">
            <a:extLst>
              <a:ext uri="{FF2B5EF4-FFF2-40B4-BE49-F238E27FC236}">
                <a16:creationId xmlns:a16="http://schemas.microsoft.com/office/drawing/2014/main" id="{747DD96F-DDD9-B43D-4FCC-FACB4AA4FE02}"/>
              </a:ext>
            </a:extLst>
          </p:cNvPr>
          <p:cNvPicPr>
            <a:picLocks noChangeAspect="1"/>
          </p:cNvPicPr>
          <p:nvPr/>
        </p:nvPicPr>
        <p:blipFill>
          <a:blip r:embed="rId2"/>
          <a:stretch>
            <a:fillRect/>
          </a:stretch>
        </p:blipFill>
        <p:spPr>
          <a:xfrm>
            <a:off x="1956666" y="575094"/>
            <a:ext cx="8278274" cy="4048664"/>
          </a:xfrm>
          <a:prstGeom prst="rect">
            <a:avLst/>
          </a:prstGeom>
          <a:effectLst/>
        </p:spPr>
      </p:pic>
      <p:pic>
        <p:nvPicPr>
          <p:cNvPr id="6" name="Bildobjekt 5" descr="En bild som visar emblem, märke, prydnad, symbol&#10;&#10;AI-genererat innehåll kan vara felaktigt.">
            <a:extLst>
              <a:ext uri="{FF2B5EF4-FFF2-40B4-BE49-F238E27FC236}">
                <a16:creationId xmlns:a16="http://schemas.microsoft.com/office/drawing/2014/main" id="{9C6DAB4E-7F3C-DB13-D64E-432B3C66C0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347" y="308121"/>
            <a:ext cx="876422" cy="990738"/>
          </a:xfrm>
          <a:prstGeom prst="rect">
            <a:avLst/>
          </a:prstGeom>
        </p:spPr>
      </p:pic>
    </p:spTree>
    <p:extLst>
      <p:ext uri="{BB962C8B-B14F-4D97-AF65-F5344CB8AC3E}">
        <p14:creationId xmlns:p14="http://schemas.microsoft.com/office/powerpoint/2010/main" val="640898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9E248E0-55F8-4E45-A07F-B49E0EEA9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c 16">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92014">
            <a:off x="3109564" y="704848"/>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Bildobjekt 5" descr="En bild som visar utomhus, skepp, Åka båt, fordon&#10;&#10;AI-genererat innehåll kan vara felaktigt.">
            <a:extLst>
              <a:ext uri="{FF2B5EF4-FFF2-40B4-BE49-F238E27FC236}">
                <a16:creationId xmlns:a16="http://schemas.microsoft.com/office/drawing/2014/main" id="{C78374DF-C19F-3F49-9D07-9CB7B1BD633C}"/>
              </a:ext>
            </a:extLst>
          </p:cNvPr>
          <p:cNvPicPr>
            <a:picLocks noChangeAspect="1"/>
          </p:cNvPicPr>
          <p:nvPr/>
        </p:nvPicPr>
        <p:blipFill>
          <a:blip r:embed="rId2"/>
          <a:srcRect r="-1" b="250"/>
          <a:stretch>
            <a:fillRect/>
          </a:stretch>
        </p:blipFill>
        <p:spPr>
          <a:xfrm>
            <a:off x="4252394" y="2577601"/>
            <a:ext cx="7462838" cy="4280399"/>
          </a:xfrm>
          <a:custGeom>
            <a:avLst/>
            <a:gdLst/>
            <a:ahLst/>
            <a:cxnLst/>
            <a:rect l="l" t="t" r="r" b="b"/>
            <a:pathLst>
              <a:path w="7462838" h="4280399">
                <a:moveTo>
                  <a:pt x="3731419" y="0"/>
                </a:moveTo>
                <a:cubicBezTo>
                  <a:pt x="5792225" y="0"/>
                  <a:pt x="7462838" y="1670613"/>
                  <a:pt x="7462838" y="3731419"/>
                </a:cubicBezTo>
                <a:cubicBezTo>
                  <a:pt x="7462838" y="3828019"/>
                  <a:pt x="7459167" y="3923762"/>
                  <a:pt x="7451957" y="4018516"/>
                </a:cubicBezTo>
                <a:lnTo>
                  <a:pt x="7422046" y="4280399"/>
                </a:lnTo>
                <a:lnTo>
                  <a:pt x="40793" y="4280399"/>
                </a:lnTo>
                <a:lnTo>
                  <a:pt x="10881" y="4018516"/>
                </a:lnTo>
                <a:cubicBezTo>
                  <a:pt x="3671" y="3923762"/>
                  <a:pt x="0" y="3828019"/>
                  <a:pt x="0" y="3731419"/>
                </a:cubicBezTo>
                <a:cubicBezTo>
                  <a:pt x="0" y="1670613"/>
                  <a:pt x="1670614" y="0"/>
                  <a:pt x="3731419" y="0"/>
                </a:cubicBezTo>
                <a:close/>
              </a:path>
            </a:pathLst>
          </a:custGeom>
        </p:spPr>
      </p:pic>
      <p:sp>
        <p:nvSpPr>
          <p:cNvPr id="2" name="Rubrik 1">
            <a:extLst>
              <a:ext uri="{FF2B5EF4-FFF2-40B4-BE49-F238E27FC236}">
                <a16:creationId xmlns:a16="http://schemas.microsoft.com/office/drawing/2014/main" id="{D304943B-E015-E9A6-318B-6D2A7A10FD44}"/>
              </a:ext>
            </a:extLst>
          </p:cNvPr>
          <p:cNvSpPr txBox="1">
            <a:spLocks/>
          </p:cNvSpPr>
          <p:nvPr/>
        </p:nvSpPr>
        <p:spPr>
          <a:xfrm>
            <a:off x="860742" y="754840"/>
            <a:ext cx="4001034" cy="2757748"/>
          </a:xfrm>
          <a:prstGeom prst="rect">
            <a:avLst/>
          </a:prstGeom>
        </p:spPr>
        <p:txBody>
          <a:bodyPr vert="horz" lIns="91440" tIns="45720" rIns="91440" bIns="45720" rtlCol="0" anchor="b">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spcAft>
                <a:spcPts val="600"/>
              </a:spcAft>
            </a:pPr>
            <a:r>
              <a:rPr lang="en-US" sz="6000" kern="1200">
                <a:solidFill>
                  <a:schemeClr val="tx1"/>
                </a:solidFill>
                <a:latin typeface="+mj-lt"/>
                <a:ea typeface="+mj-ea"/>
                <a:cs typeface="+mj-cs"/>
              </a:rPr>
              <a:t>Juli	</a:t>
            </a:r>
          </a:p>
        </p:txBody>
      </p:sp>
      <p:sp>
        <p:nvSpPr>
          <p:cNvPr id="10" name="Rubrik 1">
            <a:extLst>
              <a:ext uri="{FF2B5EF4-FFF2-40B4-BE49-F238E27FC236}">
                <a16:creationId xmlns:a16="http://schemas.microsoft.com/office/drawing/2014/main" id="{F0AC87AF-0EE3-F341-4BA8-FD3616A48C73}"/>
              </a:ext>
            </a:extLst>
          </p:cNvPr>
          <p:cNvSpPr txBox="1">
            <a:spLocks/>
          </p:cNvSpPr>
          <p:nvPr/>
        </p:nvSpPr>
        <p:spPr>
          <a:xfrm>
            <a:off x="860742" y="3633690"/>
            <a:ext cx="4001034" cy="2099321"/>
          </a:xfrm>
          <a:prstGeom prst="rect">
            <a:avLst/>
          </a:prstGeom>
        </p:spPr>
        <p:txBody>
          <a:bodyPr vert="horz" lIns="91440" tIns="45720" rIns="91440" bIns="45720" rtlCol="0">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914400">
              <a:lnSpc>
                <a:spcPct val="90000"/>
              </a:lnSpc>
              <a:spcBef>
                <a:spcPts val="1000"/>
              </a:spcBef>
            </a:pPr>
            <a:r>
              <a:rPr lang="en-US" sz="1800" kern="1200" dirty="0" err="1">
                <a:solidFill>
                  <a:schemeClr val="tx1"/>
                </a:solidFill>
                <a:latin typeface="+mn-lt"/>
                <a:ea typeface="+mn-ea"/>
                <a:cs typeface="+mn-cs"/>
              </a:rPr>
              <a:t>Träbåtsfestivalen</a:t>
            </a:r>
            <a:br>
              <a:rPr lang="en-US" sz="1800" kern="1200" dirty="0">
                <a:solidFill>
                  <a:schemeClr val="tx1"/>
                </a:solidFill>
                <a:latin typeface="+mn-lt"/>
                <a:ea typeface="+mn-ea"/>
                <a:cs typeface="+mn-cs"/>
              </a:rPr>
            </a:br>
            <a:r>
              <a:rPr lang="en-US" sz="1800" kern="1200" dirty="0">
                <a:solidFill>
                  <a:schemeClr val="tx1"/>
                </a:solidFill>
                <a:latin typeface="+mn-lt"/>
                <a:ea typeface="+mn-ea"/>
                <a:cs typeface="+mn-cs"/>
              </a:rPr>
              <a:t> - </a:t>
            </a:r>
            <a:r>
              <a:rPr lang="en-US" sz="1800" kern="1200" dirty="0" err="1">
                <a:solidFill>
                  <a:schemeClr val="tx1"/>
                </a:solidFill>
                <a:latin typeface="+mn-lt"/>
                <a:ea typeface="+mn-ea"/>
                <a:cs typeface="+mn-cs"/>
              </a:rPr>
              <a:t>Ansvarigt</a:t>
            </a:r>
            <a:r>
              <a:rPr lang="en-US" sz="1800" kern="1200" dirty="0">
                <a:solidFill>
                  <a:schemeClr val="tx1"/>
                </a:solidFill>
                <a:latin typeface="+mn-lt"/>
                <a:ea typeface="+mn-ea"/>
                <a:cs typeface="+mn-cs"/>
              </a:rPr>
              <a:t> lag: U16</a:t>
            </a:r>
          </a:p>
        </p:txBody>
      </p:sp>
      <p:pic>
        <p:nvPicPr>
          <p:cNvPr id="4" name="Bildobjekt 3" descr="En bild som visar utomhus, träd, Tak, himmel&#10;&#10;AI-genererat innehåll kan vara felaktigt.">
            <a:extLst>
              <a:ext uri="{FF2B5EF4-FFF2-40B4-BE49-F238E27FC236}">
                <a16:creationId xmlns:a16="http://schemas.microsoft.com/office/drawing/2014/main" id="{2FB2F7B7-CEA4-C6BC-D9E2-B489B7A13C5D}"/>
              </a:ext>
            </a:extLst>
          </p:cNvPr>
          <p:cNvPicPr>
            <a:picLocks noChangeAspect="1"/>
          </p:cNvPicPr>
          <p:nvPr/>
        </p:nvPicPr>
        <p:blipFill>
          <a:blip r:embed="rId3"/>
          <a:srcRect l="33053" r="7978" b="-2"/>
          <a:stretch>
            <a:fillRect/>
          </a:stretch>
        </p:blipFill>
        <p:spPr>
          <a:xfrm>
            <a:off x="8610600" y="10"/>
            <a:ext cx="3581400" cy="3769196"/>
          </a:xfrm>
          <a:custGeom>
            <a:avLst/>
            <a:gdLst/>
            <a:ahLst/>
            <a:cxnLst/>
            <a:rect l="l" t="t" r="r" b="b"/>
            <a:pathLst>
              <a:path w="3581400" h="3769206">
                <a:moveTo>
                  <a:pt x="366014" y="0"/>
                </a:moveTo>
                <a:lnTo>
                  <a:pt x="3581400" y="0"/>
                </a:lnTo>
                <a:lnTo>
                  <a:pt x="3581400" y="3507525"/>
                </a:lnTo>
                <a:lnTo>
                  <a:pt x="3442408" y="3574481"/>
                </a:lnTo>
                <a:cubicBezTo>
                  <a:pt x="3145957" y="3699869"/>
                  <a:pt x="2820025" y="3769206"/>
                  <a:pt x="2477898" y="3769206"/>
                </a:cubicBezTo>
                <a:cubicBezTo>
                  <a:pt x="1109392" y="3769206"/>
                  <a:pt x="0" y="2659814"/>
                  <a:pt x="0" y="1291308"/>
                </a:cubicBezTo>
                <a:cubicBezTo>
                  <a:pt x="0" y="863650"/>
                  <a:pt x="108339" y="461296"/>
                  <a:pt x="299069" y="110194"/>
                </a:cubicBezTo>
                <a:close/>
              </a:path>
            </a:pathLst>
          </a:custGeom>
        </p:spPr>
      </p:pic>
      <p:pic>
        <p:nvPicPr>
          <p:cNvPr id="8" name="Bildobjekt 7" descr="En bild som visar emblem, märke, prydnad, symbol&#10;&#10;AI-genererat innehåll kan vara felaktigt.">
            <a:extLst>
              <a:ext uri="{FF2B5EF4-FFF2-40B4-BE49-F238E27FC236}">
                <a16:creationId xmlns:a16="http://schemas.microsoft.com/office/drawing/2014/main" id="{EAA5AAF6-160B-9274-ADAA-50CDEB254D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641" y="5607791"/>
            <a:ext cx="876422" cy="990738"/>
          </a:xfrm>
          <a:prstGeom prst="rect">
            <a:avLst/>
          </a:prstGeom>
        </p:spPr>
      </p:pic>
    </p:spTree>
    <p:extLst>
      <p:ext uri="{BB962C8B-B14F-4D97-AF65-F5344CB8AC3E}">
        <p14:creationId xmlns:p14="http://schemas.microsoft.com/office/powerpoint/2010/main" val="381289641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2587</TotalTime>
  <Words>607</Words>
  <Application>Microsoft Office PowerPoint</Application>
  <PresentationFormat>Bredbild</PresentationFormat>
  <Paragraphs>106</Paragraphs>
  <Slides>14</Slides>
  <Notes>1</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14</vt:i4>
      </vt:variant>
    </vt:vector>
  </HeadingPairs>
  <TitlesOfParts>
    <vt:vector size="19" baseType="lpstr">
      <vt:lpstr>Arial</vt:lpstr>
      <vt:lpstr>Bookman Old Style</vt:lpstr>
      <vt:lpstr>Calibri</vt:lpstr>
      <vt:lpstr>Calibri Light</vt:lpstr>
      <vt:lpstr>Office-tema</vt:lpstr>
      <vt:lpstr>                Årshjul RIK </vt:lpstr>
      <vt:lpstr>ÅRSHJUL 26/27 RIK </vt:lpstr>
      <vt:lpstr>PowerPoint-presentation</vt:lpstr>
      <vt:lpstr>PowerPoint-presentation</vt:lpstr>
      <vt:lpstr>PowerPoint-presentation</vt:lpstr>
      <vt:lpstr>November</vt:lpstr>
      <vt:lpstr>December</vt:lpstr>
      <vt:lpstr>Januari</vt:lpstr>
      <vt:lpstr>Februari</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Årshjul Fadderföreningen</dc:title>
  <dc:creator>Linda Sjöö</dc:creator>
  <cp:lastModifiedBy>Linda Sjöö</cp:lastModifiedBy>
  <cp:revision>50</cp:revision>
  <dcterms:created xsi:type="dcterms:W3CDTF">2023-10-06T11:33:09Z</dcterms:created>
  <dcterms:modified xsi:type="dcterms:W3CDTF">2026-08-22T11:00:01Z</dcterms:modified>
</cp:coreProperties>
</file>