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  <p:sldMasterId id="2147483661" r:id="rId2"/>
    <p:sldMasterId id="2147483648" r:id="rId3"/>
  </p:sldMasterIdLst>
  <p:notesMasterIdLst>
    <p:notesMasterId r:id="rId15"/>
  </p:notesMasterIdLst>
  <p:sldIdLst>
    <p:sldId id="256" r:id="rId4"/>
    <p:sldId id="305" r:id="rId5"/>
    <p:sldId id="260" r:id="rId6"/>
    <p:sldId id="300" r:id="rId7"/>
    <p:sldId id="263" r:id="rId8"/>
    <p:sldId id="266" r:id="rId9"/>
    <p:sldId id="299" r:id="rId10"/>
    <p:sldId id="297" r:id="rId11"/>
    <p:sldId id="296" r:id="rId12"/>
    <p:sldId id="294" r:id="rId13"/>
    <p:sldId id="306" r:id="rId1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a Olsson" initials="PO" lastIdx="1" clrIdx="0">
    <p:extLst>
      <p:ext uri="{19B8F6BF-5375-455C-9EA6-DF929625EA0E}">
        <p15:presenceInfo xmlns:p15="http://schemas.microsoft.com/office/powerpoint/2012/main" userId="S::pia.olsson5@ingka.ikea.com::0f0273f8-7e21-49f2-87e9-75d38ac07fe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E960AD-D21C-4F3B-9B9B-3568361729F9}" v="44" dt="2021-05-24T08:28:27.367"/>
    <p1510:client id="{B15FD3A1-AC63-6BB9-EA62-FCF4564DC271}" v="29" dt="2021-05-24T07:44:03.724"/>
  </p1510:revLst>
</p1510:revInfo>
</file>

<file path=ppt/tableStyles.xml><?xml version="1.0" encoding="utf-8"?>
<a:tblStyleLst xmlns:a="http://schemas.openxmlformats.org/drawingml/2006/main" def="{2CDA3A2C-3F2B-4E10-8718-35967A23D361}">
  <a:tblStyle styleId="{2CDA3A2C-3F2B-4E10-8718-35967A23D361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microsoft.com/office/2015/10/relationships/revisionInfo" Target="revisionInfo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5B93D9-0C47-4F48-9388-0FC10ABD4A8B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0" rev="0"/>
          </a:camera>
          <a:lightRig rig="glow" dir="t">
            <a:rot lat="0" lon="0" rev="4800000"/>
          </a:lightRig>
        </a:scene3d>
      </dgm:spPr>
      <dgm:t>
        <a:bodyPr/>
        <a:lstStyle/>
        <a:p>
          <a:endParaRPr lang="en-US"/>
        </a:p>
      </dgm:t>
    </dgm:pt>
    <dgm:pt modelId="{584D51FC-A646-4243-AD3D-C07D0B513B0D}">
      <dgm:prSet phldrT="[Text]"/>
      <dgm:spPr>
        <a:solidFill>
          <a:srgbClr val="00B05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en-US" err="1"/>
            <a:t>Spelare</a:t>
          </a:r>
          <a:endParaRPr lang="en-US"/>
        </a:p>
      </dgm:t>
    </dgm:pt>
    <dgm:pt modelId="{279784F6-9B9D-41C1-971B-8DB45E199B1E}" type="parTrans" cxnId="{E29AEC83-93FD-4C79-B1D1-BF35E9D12950}">
      <dgm:prSet/>
      <dgm:spPr/>
      <dgm:t>
        <a:bodyPr/>
        <a:lstStyle/>
        <a:p>
          <a:endParaRPr lang="en-US"/>
        </a:p>
      </dgm:t>
    </dgm:pt>
    <dgm:pt modelId="{45615BEF-C61D-4B4E-A87F-C93DE8B77E10}" type="sibTrans" cxnId="{E29AEC83-93FD-4C79-B1D1-BF35E9D12950}">
      <dgm:prSet/>
      <dgm:spPr/>
      <dgm:t>
        <a:bodyPr/>
        <a:lstStyle/>
        <a:p>
          <a:endParaRPr lang="en-US"/>
        </a:p>
      </dgm:t>
    </dgm:pt>
    <dgm:pt modelId="{02DFD1C7-FD50-403B-B2BE-1E0AAAFDC36C}">
      <dgm:prSet/>
      <dgm:spPr>
        <a:solidFill>
          <a:srgbClr val="FF000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endParaRPr lang="en-US"/>
        </a:p>
      </dgm:t>
    </dgm:pt>
    <dgm:pt modelId="{A419D366-6CF5-48DC-A3D2-946345E64122}" type="parTrans" cxnId="{365B6B5F-1F2A-4677-8426-FF55917E5965}">
      <dgm:prSet/>
      <dgm:spPr/>
      <dgm:t>
        <a:bodyPr/>
        <a:lstStyle/>
        <a:p>
          <a:endParaRPr lang="sv-SE"/>
        </a:p>
      </dgm:t>
    </dgm:pt>
    <dgm:pt modelId="{B9E6B571-FED9-49B7-A5B2-B8D9DBCC1CCD}" type="sibTrans" cxnId="{365B6B5F-1F2A-4677-8426-FF55917E5965}">
      <dgm:prSet/>
      <dgm:spPr/>
      <dgm:t>
        <a:bodyPr/>
        <a:lstStyle/>
        <a:p>
          <a:endParaRPr lang="sv-SE"/>
        </a:p>
      </dgm:t>
    </dgm:pt>
    <dgm:pt modelId="{237EE157-9CA0-4567-82D2-037BA0FF275B}">
      <dgm:prSet phldrT="[Text]"/>
      <dgm:spPr>
        <a:solidFill>
          <a:srgbClr val="00B05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en-US" err="1"/>
            <a:t>Matrial-förvaltare</a:t>
          </a:r>
          <a:endParaRPr lang="en-US"/>
        </a:p>
      </dgm:t>
    </dgm:pt>
    <dgm:pt modelId="{9C4182C4-E371-488B-8216-86CB23CC932C}" type="parTrans" cxnId="{09238F69-1D75-46F9-8E04-12CA73F9EB2C}">
      <dgm:prSet/>
      <dgm:spPr/>
      <dgm:t>
        <a:bodyPr/>
        <a:lstStyle/>
        <a:p>
          <a:endParaRPr lang="sv-SE"/>
        </a:p>
      </dgm:t>
    </dgm:pt>
    <dgm:pt modelId="{585B1265-E9B0-48FF-9E44-82C4D03B86AE}" type="sibTrans" cxnId="{09238F69-1D75-46F9-8E04-12CA73F9EB2C}">
      <dgm:prSet/>
      <dgm:spPr/>
      <dgm:t>
        <a:bodyPr/>
        <a:lstStyle/>
        <a:p>
          <a:endParaRPr lang="sv-SE"/>
        </a:p>
      </dgm:t>
    </dgm:pt>
    <dgm:pt modelId="{8EA5DCBE-CC0C-433D-99E3-AA33D38E0ED2}">
      <dgm:prSet phldrT="[Text]"/>
      <dgm:spPr>
        <a:solidFill>
          <a:srgbClr val="FF000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en-US" err="1"/>
            <a:t>Kassör</a:t>
          </a:r>
          <a:endParaRPr lang="en-US"/>
        </a:p>
      </dgm:t>
    </dgm:pt>
    <dgm:pt modelId="{603B8DD6-78E9-4CE9-8316-E788920337F0}" type="parTrans" cxnId="{523E35E2-8CF3-4DA1-A618-83819A64FA19}">
      <dgm:prSet/>
      <dgm:spPr/>
      <dgm:t>
        <a:bodyPr/>
        <a:lstStyle/>
        <a:p>
          <a:endParaRPr lang="sv-SE"/>
        </a:p>
      </dgm:t>
    </dgm:pt>
    <dgm:pt modelId="{1E3259BF-1EA2-4318-BB98-FDAC4E0A9B08}" type="sibTrans" cxnId="{523E35E2-8CF3-4DA1-A618-83819A64FA19}">
      <dgm:prSet/>
      <dgm:spPr/>
      <dgm:t>
        <a:bodyPr/>
        <a:lstStyle/>
        <a:p>
          <a:endParaRPr lang="sv-SE"/>
        </a:p>
      </dgm:t>
    </dgm:pt>
    <dgm:pt modelId="{90693FDC-F1BE-48B1-9279-7B2723058315}">
      <dgm:prSet phldrT="[Text]"/>
      <dgm:spPr>
        <a:solidFill>
          <a:srgbClr val="FF000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en-US" dirty="0" err="1"/>
            <a:t>Cafeánsvarig</a:t>
          </a:r>
          <a:endParaRPr lang="en-US" dirty="0"/>
        </a:p>
      </dgm:t>
    </dgm:pt>
    <dgm:pt modelId="{62C56978-7BC1-4591-91FD-D85C805B0590}" type="parTrans" cxnId="{B58435C6-183E-489F-8248-AAE2808B06F3}">
      <dgm:prSet/>
      <dgm:spPr/>
      <dgm:t>
        <a:bodyPr/>
        <a:lstStyle/>
        <a:p>
          <a:endParaRPr lang="sv-SE"/>
        </a:p>
      </dgm:t>
    </dgm:pt>
    <dgm:pt modelId="{5160384E-AB85-4A1D-85D1-5B78A71F124C}" type="sibTrans" cxnId="{B58435C6-183E-489F-8248-AAE2808B06F3}">
      <dgm:prSet/>
      <dgm:spPr/>
      <dgm:t>
        <a:bodyPr/>
        <a:lstStyle/>
        <a:p>
          <a:endParaRPr lang="sv-SE"/>
        </a:p>
      </dgm:t>
    </dgm:pt>
    <dgm:pt modelId="{91F28BBC-F30D-40EA-B4E9-8F797CAD5D4D}">
      <dgm:prSet phldrT="[Text]"/>
      <dgm:spPr>
        <a:solidFill>
          <a:srgbClr val="00B05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en-US" err="1"/>
            <a:t>Huvud-tränare</a:t>
          </a:r>
          <a:endParaRPr lang="en-US"/>
        </a:p>
      </dgm:t>
    </dgm:pt>
    <dgm:pt modelId="{1CA80DBF-17AD-4757-857C-D16A3E56C218}" type="parTrans" cxnId="{EBD18388-95B1-4F48-B193-8B30D1466B40}">
      <dgm:prSet/>
      <dgm:spPr/>
      <dgm:t>
        <a:bodyPr/>
        <a:lstStyle/>
        <a:p>
          <a:endParaRPr lang="sv-SE"/>
        </a:p>
      </dgm:t>
    </dgm:pt>
    <dgm:pt modelId="{7FBD7E8F-66D0-417F-AE14-6F36AC270DB1}" type="sibTrans" cxnId="{EBD18388-95B1-4F48-B193-8B30D1466B40}">
      <dgm:prSet/>
      <dgm:spPr/>
      <dgm:t>
        <a:bodyPr/>
        <a:lstStyle/>
        <a:p>
          <a:endParaRPr lang="sv-SE"/>
        </a:p>
      </dgm:t>
    </dgm:pt>
    <dgm:pt modelId="{64D09C14-AD62-47C5-AB6B-D57E6ABB1CC2}">
      <dgm:prSet phldrT="[Text]"/>
      <dgm:spPr>
        <a:solidFill>
          <a:srgbClr val="FF000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en-US" err="1"/>
            <a:t>Lagledare</a:t>
          </a:r>
          <a:endParaRPr lang="en-US"/>
        </a:p>
      </dgm:t>
    </dgm:pt>
    <dgm:pt modelId="{D09A7527-2B4D-4F00-87C8-1EA13AC6325E}" type="parTrans" cxnId="{3B5CFBAD-BE64-494F-BD5F-5DC57996CCBC}">
      <dgm:prSet/>
      <dgm:spPr/>
      <dgm:t>
        <a:bodyPr/>
        <a:lstStyle/>
        <a:p>
          <a:endParaRPr lang="sv-SE"/>
        </a:p>
      </dgm:t>
    </dgm:pt>
    <dgm:pt modelId="{01ADD8F7-1B6C-4EF2-90AE-0DFD131AF8FD}" type="sibTrans" cxnId="{3B5CFBAD-BE64-494F-BD5F-5DC57996CCBC}">
      <dgm:prSet/>
      <dgm:spPr/>
      <dgm:t>
        <a:bodyPr/>
        <a:lstStyle/>
        <a:p>
          <a:endParaRPr lang="sv-SE"/>
        </a:p>
      </dgm:t>
    </dgm:pt>
    <dgm:pt modelId="{608EC663-D947-4138-AFFB-AEFC8656E164}">
      <dgm:prSet phldrT="[Text]"/>
      <dgm:spPr>
        <a:solidFill>
          <a:srgbClr val="FF000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en-US" err="1"/>
            <a:t>Kommunikations-ansvarig</a:t>
          </a:r>
          <a:endParaRPr lang="en-US"/>
        </a:p>
      </dgm:t>
    </dgm:pt>
    <dgm:pt modelId="{A90BB77B-5651-42AD-B180-29A6E81FBBBA}" type="parTrans" cxnId="{DAB01DD7-301A-4536-AD40-D339EC1ACE8E}">
      <dgm:prSet/>
      <dgm:spPr/>
      <dgm:t>
        <a:bodyPr/>
        <a:lstStyle/>
        <a:p>
          <a:endParaRPr lang="sv-SE"/>
        </a:p>
      </dgm:t>
    </dgm:pt>
    <dgm:pt modelId="{F34C6C42-974C-4B67-A271-170B0A16109E}" type="sibTrans" cxnId="{DAB01DD7-301A-4536-AD40-D339EC1ACE8E}">
      <dgm:prSet/>
      <dgm:spPr/>
      <dgm:t>
        <a:bodyPr/>
        <a:lstStyle/>
        <a:p>
          <a:endParaRPr lang="sv-SE"/>
        </a:p>
      </dgm:t>
    </dgm:pt>
    <dgm:pt modelId="{ADDE2685-C5B5-4C06-93E0-D214D7548EC6}">
      <dgm:prSet phldrT="[Text]"/>
      <dgm:spPr>
        <a:solidFill>
          <a:srgbClr val="00B05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endParaRPr lang="en-US"/>
        </a:p>
      </dgm:t>
    </dgm:pt>
    <dgm:pt modelId="{FE94CC69-387C-44D0-872C-8E3A72B99CE9}" type="parTrans" cxnId="{67AA515D-0321-4E0D-A711-3E04B9A09C84}">
      <dgm:prSet/>
      <dgm:spPr/>
      <dgm:t>
        <a:bodyPr/>
        <a:lstStyle/>
        <a:p>
          <a:endParaRPr lang="sv-SE"/>
        </a:p>
      </dgm:t>
    </dgm:pt>
    <dgm:pt modelId="{03223387-C88A-43CB-AB56-1564A313E7F6}" type="sibTrans" cxnId="{67AA515D-0321-4E0D-A711-3E04B9A09C84}">
      <dgm:prSet/>
      <dgm:spPr/>
      <dgm:t>
        <a:bodyPr/>
        <a:lstStyle/>
        <a:p>
          <a:endParaRPr lang="sv-SE"/>
        </a:p>
      </dgm:t>
    </dgm:pt>
    <dgm:pt modelId="{51B40FB7-713C-4797-8E64-979A7B944F1B}">
      <dgm:prSet phldrT="[Text]"/>
      <dgm:spPr>
        <a:solidFill>
          <a:srgbClr val="00B05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en-US" err="1"/>
            <a:t>Assisterande-tränare</a:t>
          </a:r>
          <a:endParaRPr lang="en-US"/>
        </a:p>
      </dgm:t>
    </dgm:pt>
    <dgm:pt modelId="{14725300-8435-4C1E-97C4-66C78CCC70ED}" type="parTrans" cxnId="{FA561F81-44CD-4CCF-A7BE-77C5B20DE06A}">
      <dgm:prSet/>
      <dgm:spPr/>
      <dgm:t>
        <a:bodyPr/>
        <a:lstStyle/>
        <a:p>
          <a:endParaRPr lang="sv-SE"/>
        </a:p>
      </dgm:t>
    </dgm:pt>
    <dgm:pt modelId="{14D29AC8-403E-463B-B999-7B5329BE488D}" type="sibTrans" cxnId="{FA561F81-44CD-4CCF-A7BE-77C5B20DE06A}">
      <dgm:prSet/>
      <dgm:spPr/>
      <dgm:t>
        <a:bodyPr/>
        <a:lstStyle/>
        <a:p>
          <a:endParaRPr lang="sv-SE"/>
        </a:p>
      </dgm:t>
    </dgm:pt>
    <dgm:pt modelId="{547D51B9-6534-4378-AD73-AB600463D432}">
      <dgm:prSet phldrT="[Text]"/>
      <dgm:spPr>
        <a:solidFill>
          <a:srgbClr val="FF000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endParaRPr lang="en-US"/>
        </a:p>
      </dgm:t>
    </dgm:pt>
    <dgm:pt modelId="{0F3769A4-3809-403F-8BB4-1C955913A6B4}" type="parTrans" cxnId="{4081AF3A-3AB2-48AD-B587-85092B5789B0}">
      <dgm:prSet/>
      <dgm:spPr/>
      <dgm:t>
        <a:bodyPr/>
        <a:lstStyle/>
        <a:p>
          <a:endParaRPr lang="sv-SE"/>
        </a:p>
      </dgm:t>
    </dgm:pt>
    <dgm:pt modelId="{55EFA5D1-40BF-49D3-A754-592A3A170A92}" type="sibTrans" cxnId="{4081AF3A-3AB2-48AD-B587-85092B5789B0}">
      <dgm:prSet/>
      <dgm:spPr/>
      <dgm:t>
        <a:bodyPr/>
        <a:lstStyle/>
        <a:p>
          <a:endParaRPr lang="sv-SE"/>
        </a:p>
      </dgm:t>
    </dgm:pt>
    <dgm:pt modelId="{424C5CBD-B18A-4446-A45C-450CCAC03B65}" type="pres">
      <dgm:prSet presAssocID="{015B93D9-0C47-4F48-9388-0FC10ABD4A8B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9FF61BA2-1B07-4675-A699-D4553F01BB04}" type="pres">
      <dgm:prSet presAssocID="{584D51FC-A646-4243-AD3D-C07D0B513B0D}" presName="singleCycle" presStyleCnt="0"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</dgm:pt>
    <dgm:pt modelId="{D86D72BF-8BDB-47E2-8CFB-2988868EC1CC}" type="pres">
      <dgm:prSet presAssocID="{584D51FC-A646-4243-AD3D-C07D0B513B0D}" presName="singleCenter" presStyleLbl="node1" presStyleIdx="0" presStyleCnt="8">
        <dgm:presLayoutVars>
          <dgm:chMax val="7"/>
          <dgm:chPref val="7"/>
        </dgm:presLayoutVars>
      </dgm:prSet>
      <dgm:spPr/>
    </dgm:pt>
    <dgm:pt modelId="{B1D43834-1B25-40AD-A093-111DDD0182C0}" type="pres">
      <dgm:prSet presAssocID="{9C4182C4-E371-488B-8216-86CB23CC932C}" presName="Name56" presStyleLbl="parChTrans1D2" presStyleIdx="0" presStyleCnt="7"/>
      <dgm:spPr/>
    </dgm:pt>
    <dgm:pt modelId="{7180F698-2EA0-487C-A31A-B713B52E0960}" type="pres">
      <dgm:prSet presAssocID="{237EE157-9CA0-4567-82D2-037BA0FF275B}" presName="text0" presStyleLbl="node1" presStyleIdx="1" presStyleCnt="8">
        <dgm:presLayoutVars>
          <dgm:bulletEnabled val="1"/>
        </dgm:presLayoutVars>
      </dgm:prSet>
      <dgm:spPr/>
    </dgm:pt>
    <dgm:pt modelId="{7A5643F4-F827-414F-8FED-21459130F6F3}" type="pres">
      <dgm:prSet presAssocID="{603B8DD6-78E9-4CE9-8316-E788920337F0}" presName="Name56" presStyleLbl="parChTrans1D2" presStyleIdx="1" presStyleCnt="7"/>
      <dgm:spPr/>
    </dgm:pt>
    <dgm:pt modelId="{F213F42F-25EC-4B90-80DC-F7EDA8BC1793}" type="pres">
      <dgm:prSet presAssocID="{8EA5DCBE-CC0C-433D-99E3-AA33D38E0ED2}" presName="text0" presStyleLbl="node1" presStyleIdx="2" presStyleCnt="8" custRadScaleRad="119616" custRadScaleInc="-2364">
        <dgm:presLayoutVars>
          <dgm:bulletEnabled val="1"/>
        </dgm:presLayoutVars>
      </dgm:prSet>
      <dgm:spPr/>
    </dgm:pt>
    <dgm:pt modelId="{3CDC0C84-2FD9-475C-A922-2599C3197C87}" type="pres">
      <dgm:prSet presAssocID="{62C56978-7BC1-4591-91FD-D85C805B0590}" presName="Name56" presStyleLbl="parChTrans1D2" presStyleIdx="2" presStyleCnt="7"/>
      <dgm:spPr/>
    </dgm:pt>
    <dgm:pt modelId="{9CBC3578-8854-44C0-A1C1-EEE772C0BB17}" type="pres">
      <dgm:prSet presAssocID="{90693FDC-F1BE-48B1-9279-7B2723058315}" presName="text0" presStyleLbl="node1" presStyleIdx="3" presStyleCnt="8" custScaleX="123615" custScaleY="133376" custRadScaleRad="131451" custRadScaleInc="-54853">
        <dgm:presLayoutVars>
          <dgm:bulletEnabled val="1"/>
        </dgm:presLayoutVars>
      </dgm:prSet>
      <dgm:spPr/>
    </dgm:pt>
    <dgm:pt modelId="{39435EAB-E29F-47F4-BE88-E5A0142A77B2}" type="pres">
      <dgm:prSet presAssocID="{1CA80DBF-17AD-4757-857C-D16A3E56C218}" presName="Name56" presStyleLbl="parChTrans1D2" presStyleIdx="3" presStyleCnt="7"/>
      <dgm:spPr/>
    </dgm:pt>
    <dgm:pt modelId="{B8875B8A-9831-40B9-9B73-9FF4FC1069D4}" type="pres">
      <dgm:prSet presAssocID="{91F28BBC-F30D-40EA-B4E9-8F797CAD5D4D}" presName="text0" presStyleLbl="node1" presStyleIdx="4" presStyleCnt="8" custScaleX="208875" custRadScaleRad="108425" custRadScaleInc="-62960">
        <dgm:presLayoutVars>
          <dgm:bulletEnabled val="1"/>
        </dgm:presLayoutVars>
      </dgm:prSet>
      <dgm:spPr/>
    </dgm:pt>
    <dgm:pt modelId="{553521A7-D7C0-470A-9071-3CFEEE856A5A}" type="pres">
      <dgm:prSet presAssocID="{14725300-8435-4C1E-97C4-66C78CCC70ED}" presName="Name56" presStyleLbl="parChTrans1D2" presStyleIdx="4" presStyleCnt="7"/>
      <dgm:spPr/>
    </dgm:pt>
    <dgm:pt modelId="{BE1C4D5F-19E8-478F-BC6D-0F5370F1AB3D}" type="pres">
      <dgm:prSet presAssocID="{51B40FB7-713C-4797-8E64-979A7B944F1B}" presName="text0" presStyleLbl="node1" presStyleIdx="5" presStyleCnt="8" custScaleX="183473" custRadScaleRad="96046" custRadScaleInc="19291">
        <dgm:presLayoutVars>
          <dgm:bulletEnabled val="1"/>
        </dgm:presLayoutVars>
      </dgm:prSet>
      <dgm:spPr/>
    </dgm:pt>
    <dgm:pt modelId="{9E0E9559-1F27-4039-9F71-795FEF4BB845}" type="pres">
      <dgm:prSet presAssocID="{D09A7527-2B4D-4F00-87C8-1EA13AC6325E}" presName="Name56" presStyleLbl="parChTrans1D2" presStyleIdx="5" presStyleCnt="7"/>
      <dgm:spPr/>
    </dgm:pt>
    <dgm:pt modelId="{AC00E557-4C9C-400B-9934-84EF5EF9A42E}" type="pres">
      <dgm:prSet presAssocID="{64D09C14-AD62-47C5-AB6B-D57E6ABB1CC2}" presName="text0" presStyleLbl="node1" presStyleIdx="6" presStyleCnt="8" custRadScaleRad="114529" custRadScaleInc="15139">
        <dgm:presLayoutVars>
          <dgm:bulletEnabled val="1"/>
        </dgm:presLayoutVars>
      </dgm:prSet>
      <dgm:spPr/>
    </dgm:pt>
    <dgm:pt modelId="{316A3457-83A2-45C2-8A6F-C56C9152B1FB}" type="pres">
      <dgm:prSet presAssocID="{A90BB77B-5651-42AD-B180-29A6E81FBBBA}" presName="Name56" presStyleLbl="parChTrans1D2" presStyleIdx="6" presStyleCnt="7"/>
      <dgm:spPr/>
    </dgm:pt>
    <dgm:pt modelId="{843CA50B-B3D7-402C-8A9E-1760EF5658FA}" type="pres">
      <dgm:prSet presAssocID="{608EC663-D947-4138-AFFB-AEFC8656E164}" presName="text0" presStyleLbl="node1" presStyleIdx="7" presStyleCnt="8" custScaleX="130158" custRadScaleRad="111483" custRadScaleInc="-4569">
        <dgm:presLayoutVars>
          <dgm:bulletEnabled val="1"/>
        </dgm:presLayoutVars>
      </dgm:prSet>
      <dgm:spPr/>
    </dgm:pt>
  </dgm:ptLst>
  <dgm:cxnLst>
    <dgm:cxn modelId="{6C01D705-6030-4C63-83AF-DFFEBAD27D8B}" type="presOf" srcId="{1CA80DBF-17AD-4757-857C-D16A3E56C218}" destId="{39435EAB-E29F-47F4-BE88-E5A0142A77B2}" srcOrd="0" destOrd="0" presId="urn:microsoft.com/office/officeart/2008/layout/RadialCluster"/>
    <dgm:cxn modelId="{E6D08416-9F5B-403A-A8B4-37AC868B73AC}" type="presOf" srcId="{237EE157-9CA0-4567-82D2-037BA0FF275B}" destId="{7180F698-2EA0-487C-A31A-B713B52E0960}" srcOrd="0" destOrd="0" presId="urn:microsoft.com/office/officeart/2008/layout/RadialCluster"/>
    <dgm:cxn modelId="{2336E721-B1D7-4827-9A2D-240B2A70BF50}" type="presOf" srcId="{608EC663-D947-4138-AFFB-AEFC8656E164}" destId="{843CA50B-B3D7-402C-8A9E-1760EF5658FA}" srcOrd="0" destOrd="0" presId="urn:microsoft.com/office/officeart/2008/layout/RadialCluster"/>
    <dgm:cxn modelId="{EF3CE926-0BF0-4E22-8912-0AA6E8B859D9}" type="presOf" srcId="{D09A7527-2B4D-4F00-87C8-1EA13AC6325E}" destId="{9E0E9559-1F27-4039-9F71-795FEF4BB845}" srcOrd="0" destOrd="0" presId="urn:microsoft.com/office/officeart/2008/layout/RadialCluster"/>
    <dgm:cxn modelId="{4081AF3A-3AB2-48AD-B587-85092B5789B0}" srcId="{015B93D9-0C47-4F48-9388-0FC10ABD4A8B}" destId="{547D51B9-6534-4378-AD73-AB600463D432}" srcOrd="1" destOrd="0" parTransId="{0F3769A4-3809-403F-8BB4-1C955913A6B4}" sibTransId="{55EFA5D1-40BF-49D3-A754-592A3A170A92}"/>
    <dgm:cxn modelId="{67AA515D-0321-4E0D-A711-3E04B9A09C84}" srcId="{015B93D9-0C47-4F48-9388-0FC10ABD4A8B}" destId="{ADDE2685-C5B5-4C06-93E0-D214D7548EC6}" srcOrd="2" destOrd="0" parTransId="{FE94CC69-387C-44D0-872C-8E3A72B99CE9}" sibTransId="{03223387-C88A-43CB-AB56-1564A313E7F6}"/>
    <dgm:cxn modelId="{78D9CC5E-9D6B-4090-B606-35E911307106}" type="presOf" srcId="{9C4182C4-E371-488B-8216-86CB23CC932C}" destId="{B1D43834-1B25-40AD-A093-111DDD0182C0}" srcOrd="0" destOrd="0" presId="urn:microsoft.com/office/officeart/2008/layout/RadialCluster"/>
    <dgm:cxn modelId="{365B6B5F-1F2A-4677-8426-FF55917E5965}" srcId="{015B93D9-0C47-4F48-9388-0FC10ABD4A8B}" destId="{02DFD1C7-FD50-403B-B2BE-1E0AAAFDC36C}" srcOrd="3" destOrd="0" parTransId="{A419D366-6CF5-48DC-A3D2-946345E64122}" sibTransId="{B9E6B571-FED9-49B7-A5B2-B8D9DBCC1CCD}"/>
    <dgm:cxn modelId="{09238F69-1D75-46F9-8E04-12CA73F9EB2C}" srcId="{584D51FC-A646-4243-AD3D-C07D0B513B0D}" destId="{237EE157-9CA0-4567-82D2-037BA0FF275B}" srcOrd="0" destOrd="0" parTransId="{9C4182C4-E371-488B-8216-86CB23CC932C}" sibTransId="{585B1265-E9B0-48FF-9E44-82C4D03B86AE}"/>
    <dgm:cxn modelId="{26F4DB4B-E333-43DE-8BEE-EE8B1B312C50}" type="presOf" srcId="{584D51FC-A646-4243-AD3D-C07D0B513B0D}" destId="{D86D72BF-8BDB-47E2-8CFB-2988868EC1CC}" srcOrd="0" destOrd="0" presId="urn:microsoft.com/office/officeart/2008/layout/RadialCluster"/>
    <dgm:cxn modelId="{A7AB3472-E482-4621-9912-A2077F740D2A}" type="presOf" srcId="{64D09C14-AD62-47C5-AB6B-D57E6ABB1CC2}" destId="{AC00E557-4C9C-400B-9934-84EF5EF9A42E}" srcOrd="0" destOrd="0" presId="urn:microsoft.com/office/officeart/2008/layout/RadialCluster"/>
    <dgm:cxn modelId="{36C81655-B1F2-4E1A-8509-8D1114073E33}" type="presOf" srcId="{A90BB77B-5651-42AD-B180-29A6E81FBBBA}" destId="{316A3457-83A2-45C2-8A6F-C56C9152B1FB}" srcOrd="0" destOrd="0" presId="urn:microsoft.com/office/officeart/2008/layout/RadialCluster"/>
    <dgm:cxn modelId="{1A1DE67F-E554-430B-B270-5ABFB2418FFF}" type="presOf" srcId="{015B93D9-0C47-4F48-9388-0FC10ABD4A8B}" destId="{424C5CBD-B18A-4446-A45C-450CCAC03B65}" srcOrd="0" destOrd="0" presId="urn:microsoft.com/office/officeart/2008/layout/RadialCluster"/>
    <dgm:cxn modelId="{FA561F81-44CD-4CCF-A7BE-77C5B20DE06A}" srcId="{584D51FC-A646-4243-AD3D-C07D0B513B0D}" destId="{51B40FB7-713C-4797-8E64-979A7B944F1B}" srcOrd="4" destOrd="0" parTransId="{14725300-8435-4C1E-97C4-66C78CCC70ED}" sibTransId="{14D29AC8-403E-463B-B999-7B5329BE488D}"/>
    <dgm:cxn modelId="{E29AEC83-93FD-4C79-B1D1-BF35E9D12950}" srcId="{015B93D9-0C47-4F48-9388-0FC10ABD4A8B}" destId="{584D51FC-A646-4243-AD3D-C07D0B513B0D}" srcOrd="0" destOrd="0" parTransId="{279784F6-9B9D-41C1-971B-8DB45E199B1E}" sibTransId="{45615BEF-C61D-4B4E-A87F-C93DE8B77E10}"/>
    <dgm:cxn modelId="{8BF5B487-1043-4805-A7C3-5CB222CF2883}" type="presOf" srcId="{8EA5DCBE-CC0C-433D-99E3-AA33D38E0ED2}" destId="{F213F42F-25EC-4B90-80DC-F7EDA8BC1793}" srcOrd="0" destOrd="0" presId="urn:microsoft.com/office/officeart/2008/layout/RadialCluster"/>
    <dgm:cxn modelId="{EBD18388-95B1-4F48-B193-8B30D1466B40}" srcId="{584D51FC-A646-4243-AD3D-C07D0B513B0D}" destId="{91F28BBC-F30D-40EA-B4E9-8F797CAD5D4D}" srcOrd="3" destOrd="0" parTransId="{1CA80DBF-17AD-4757-857C-D16A3E56C218}" sibTransId="{7FBD7E8F-66D0-417F-AE14-6F36AC270DB1}"/>
    <dgm:cxn modelId="{F8BFBAA3-980F-4D61-B762-F90D7DC472FC}" type="presOf" srcId="{14725300-8435-4C1E-97C4-66C78CCC70ED}" destId="{553521A7-D7C0-470A-9071-3CFEEE856A5A}" srcOrd="0" destOrd="0" presId="urn:microsoft.com/office/officeart/2008/layout/RadialCluster"/>
    <dgm:cxn modelId="{972214AD-EF14-493B-899A-0CF7731C3C17}" type="presOf" srcId="{62C56978-7BC1-4591-91FD-D85C805B0590}" destId="{3CDC0C84-2FD9-475C-A922-2599C3197C87}" srcOrd="0" destOrd="0" presId="urn:microsoft.com/office/officeart/2008/layout/RadialCluster"/>
    <dgm:cxn modelId="{3B5CFBAD-BE64-494F-BD5F-5DC57996CCBC}" srcId="{584D51FC-A646-4243-AD3D-C07D0B513B0D}" destId="{64D09C14-AD62-47C5-AB6B-D57E6ABB1CC2}" srcOrd="5" destOrd="0" parTransId="{D09A7527-2B4D-4F00-87C8-1EA13AC6325E}" sibTransId="{01ADD8F7-1B6C-4EF2-90AE-0DFD131AF8FD}"/>
    <dgm:cxn modelId="{54368FBE-5453-4880-9F2C-F34B8D526B85}" type="presOf" srcId="{603B8DD6-78E9-4CE9-8316-E788920337F0}" destId="{7A5643F4-F827-414F-8FED-21459130F6F3}" srcOrd="0" destOrd="0" presId="urn:microsoft.com/office/officeart/2008/layout/RadialCluster"/>
    <dgm:cxn modelId="{B58435C6-183E-489F-8248-AAE2808B06F3}" srcId="{584D51FC-A646-4243-AD3D-C07D0B513B0D}" destId="{90693FDC-F1BE-48B1-9279-7B2723058315}" srcOrd="2" destOrd="0" parTransId="{62C56978-7BC1-4591-91FD-D85C805B0590}" sibTransId="{5160384E-AB85-4A1D-85D1-5B78A71F124C}"/>
    <dgm:cxn modelId="{E3B845D5-3425-446F-9600-F90A457D4CB3}" type="presOf" srcId="{90693FDC-F1BE-48B1-9279-7B2723058315}" destId="{9CBC3578-8854-44C0-A1C1-EEE772C0BB17}" srcOrd="0" destOrd="0" presId="urn:microsoft.com/office/officeart/2008/layout/RadialCluster"/>
    <dgm:cxn modelId="{DAB01DD7-301A-4536-AD40-D339EC1ACE8E}" srcId="{584D51FC-A646-4243-AD3D-C07D0B513B0D}" destId="{608EC663-D947-4138-AFFB-AEFC8656E164}" srcOrd="6" destOrd="0" parTransId="{A90BB77B-5651-42AD-B180-29A6E81FBBBA}" sibTransId="{F34C6C42-974C-4B67-A271-170B0A16109E}"/>
    <dgm:cxn modelId="{F79A25DE-9235-4589-8421-CCE4A6A240B3}" type="presOf" srcId="{91F28BBC-F30D-40EA-B4E9-8F797CAD5D4D}" destId="{B8875B8A-9831-40B9-9B73-9FF4FC1069D4}" srcOrd="0" destOrd="0" presId="urn:microsoft.com/office/officeart/2008/layout/RadialCluster"/>
    <dgm:cxn modelId="{523E35E2-8CF3-4DA1-A618-83819A64FA19}" srcId="{584D51FC-A646-4243-AD3D-C07D0B513B0D}" destId="{8EA5DCBE-CC0C-433D-99E3-AA33D38E0ED2}" srcOrd="1" destOrd="0" parTransId="{603B8DD6-78E9-4CE9-8316-E788920337F0}" sibTransId="{1E3259BF-1EA2-4318-BB98-FDAC4E0A9B08}"/>
    <dgm:cxn modelId="{9AC504F2-7AF1-4145-828B-C10428B5B555}" type="presOf" srcId="{51B40FB7-713C-4797-8E64-979A7B944F1B}" destId="{BE1C4D5F-19E8-478F-BC6D-0F5370F1AB3D}" srcOrd="0" destOrd="0" presId="urn:microsoft.com/office/officeart/2008/layout/RadialCluster"/>
    <dgm:cxn modelId="{8958B958-47B6-4FFE-8862-E77DC98E45A8}" type="presParOf" srcId="{424C5CBD-B18A-4446-A45C-450CCAC03B65}" destId="{9FF61BA2-1B07-4675-A699-D4553F01BB04}" srcOrd="0" destOrd="0" presId="urn:microsoft.com/office/officeart/2008/layout/RadialCluster"/>
    <dgm:cxn modelId="{2ECFF6B9-9651-478C-9706-D13BA1812A4B}" type="presParOf" srcId="{9FF61BA2-1B07-4675-A699-D4553F01BB04}" destId="{D86D72BF-8BDB-47E2-8CFB-2988868EC1CC}" srcOrd="0" destOrd="0" presId="urn:microsoft.com/office/officeart/2008/layout/RadialCluster"/>
    <dgm:cxn modelId="{D8D8BF31-AC94-4046-BA44-C641712E055F}" type="presParOf" srcId="{9FF61BA2-1B07-4675-A699-D4553F01BB04}" destId="{B1D43834-1B25-40AD-A093-111DDD0182C0}" srcOrd="1" destOrd="0" presId="urn:microsoft.com/office/officeart/2008/layout/RadialCluster"/>
    <dgm:cxn modelId="{7DAA8A31-579A-49D3-8EC3-D0789BF26546}" type="presParOf" srcId="{9FF61BA2-1B07-4675-A699-D4553F01BB04}" destId="{7180F698-2EA0-487C-A31A-B713B52E0960}" srcOrd="2" destOrd="0" presId="urn:microsoft.com/office/officeart/2008/layout/RadialCluster"/>
    <dgm:cxn modelId="{A3BA7A89-B6E4-43DD-9BB6-C4E743FB89E0}" type="presParOf" srcId="{9FF61BA2-1B07-4675-A699-D4553F01BB04}" destId="{7A5643F4-F827-414F-8FED-21459130F6F3}" srcOrd="3" destOrd="0" presId="urn:microsoft.com/office/officeart/2008/layout/RadialCluster"/>
    <dgm:cxn modelId="{85CFE35D-4E1F-40BC-8510-03A56D76010A}" type="presParOf" srcId="{9FF61BA2-1B07-4675-A699-D4553F01BB04}" destId="{F213F42F-25EC-4B90-80DC-F7EDA8BC1793}" srcOrd="4" destOrd="0" presId="urn:microsoft.com/office/officeart/2008/layout/RadialCluster"/>
    <dgm:cxn modelId="{AD0C4594-0687-4888-9AF5-A2E449BFF1A5}" type="presParOf" srcId="{9FF61BA2-1B07-4675-A699-D4553F01BB04}" destId="{3CDC0C84-2FD9-475C-A922-2599C3197C87}" srcOrd="5" destOrd="0" presId="urn:microsoft.com/office/officeart/2008/layout/RadialCluster"/>
    <dgm:cxn modelId="{7B63F6ED-7619-44AF-A53C-6B879D7AE499}" type="presParOf" srcId="{9FF61BA2-1B07-4675-A699-D4553F01BB04}" destId="{9CBC3578-8854-44C0-A1C1-EEE772C0BB17}" srcOrd="6" destOrd="0" presId="urn:microsoft.com/office/officeart/2008/layout/RadialCluster"/>
    <dgm:cxn modelId="{161B49FE-AC6C-4D42-8054-3A46445F80B5}" type="presParOf" srcId="{9FF61BA2-1B07-4675-A699-D4553F01BB04}" destId="{39435EAB-E29F-47F4-BE88-E5A0142A77B2}" srcOrd="7" destOrd="0" presId="urn:microsoft.com/office/officeart/2008/layout/RadialCluster"/>
    <dgm:cxn modelId="{48EDB35B-7DF9-48FD-8F4E-E6F3EB7E67AF}" type="presParOf" srcId="{9FF61BA2-1B07-4675-A699-D4553F01BB04}" destId="{B8875B8A-9831-40B9-9B73-9FF4FC1069D4}" srcOrd="8" destOrd="0" presId="urn:microsoft.com/office/officeart/2008/layout/RadialCluster"/>
    <dgm:cxn modelId="{01657067-4465-4B75-8F24-29C41F022614}" type="presParOf" srcId="{9FF61BA2-1B07-4675-A699-D4553F01BB04}" destId="{553521A7-D7C0-470A-9071-3CFEEE856A5A}" srcOrd="9" destOrd="0" presId="urn:microsoft.com/office/officeart/2008/layout/RadialCluster"/>
    <dgm:cxn modelId="{75F03D67-D26D-4F1E-938F-839494D211BA}" type="presParOf" srcId="{9FF61BA2-1B07-4675-A699-D4553F01BB04}" destId="{BE1C4D5F-19E8-478F-BC6D-0F5370F1AB3D}" srcOrd="10" destOrd="0" presId="urn:microsoft.com/office/officeart/2008/layout/RadialCluster"/>
    <dgm:cxn modelId="{B5DDC20C-183A-4B58-90A6-A4BA74EDA88E}" type="presParOf" srcId="{9FF61BA2-1B07-4675-A699-D4553F01BB04}" destId="{9E0E9559-1F27-4039-9F71-795FEF4BB845}" srcOrd="11" destOrd="0" presId="urn:microsoft.com/office/officeart/2008/layout/RadialCluster"/>
    <dgm:cxn modelId="{58A8BC80-A947-4471-B021-B1688C851DFD}" type="presParOf" srcId="{9FF61BA2-1B07-4675-A699-D4553F01BB04}" destId="{AC00E557-4C9C-400B-9934-84EF5EF9A42E}" srcOrd="12" destOrd="0" presId="urn:microsoft.com/office/officeart/2008/layout/RadialCluster"/>
    <dgm:cxn modelId="{10CC5937-9984-41DE-BB20-5A402FC3A929}" type="presParOf" srcId="{9FF61BA2-1B07-4675-A699-D4553F01BB04}" destId="{316A3457-83A2-45C2-8A6F-C56C9152B1FB}" srcOrd="13" destOrd="0" presId="urn:microsoft.com/office/officeart/2008/layout/RadialCluster"/>
    <dgm:cxn modelId="{00BD6165-2BD5-4F5D-BA4F-D8CDBE14F1B6}" type="presParOf" srcId="{9FF61BA2-1B07-4675-A699-D4553F01BB04}" destId="{843CA50B-B3D7-402C-8A9E-1760EF5658FA}" srcOrd="1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45C6C0-C29D-44AA-A576-E1AB25815B01}" type="doc">
      <dgm:prSet loTypeId="urn:microsoft.com/office/officeart/2005/8/layout/venn2" loCatId="relationship" qsTypeId="urn:microsoft.com/office/officeart/2005/8/quickstyle/3d4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772848C-7FFD-4D09-82C4-1F2D7D725D7C}">
      <dgm:prSet phldrT="[Text]" custT="1"/>
      <dgm:spPr/>
      <dgm:t>
        <a:bodyPr/>
        <a:lstStyle/>
        <a:p>
          <a:r>
            <a:rPr lang="en-US" sz="1200">
              <a:solidFill>
                <a:schemeClr val="tx1"/>
              </a:solidFill>
            </a:rPr>
            <a:t>KLUBB</a:t>
          </a:r>
          <a:br>
            <a:rPr lang="en-US" sz="1200">
              <a:solidFill>
                <a:schemeClr val="tx1"/>
              </a:solidFill>
            </a:rPr>
          </a:br>
          <a:r>
            <a:rPr lang="en-US" sz="1200" err="1">
              <a:solidFill>
                <a:schemeClr val="tx1"/>
              </a:solidFill>
            </a:rPr>
            <a:t>Årsstämma</a:t>
          </a:r>
          <a:endParaRPr lang="en-US" sz="1200">
            <a:solidFill>
              <a:schemeClr val="tx1"/>
            </a:solidFill>
          </a:endParaRPr>
        </a:p>
      </dgm:t>
    </dgm:pt>
    <dgm:pt modelId="{E6A4AE84-62E1-495A-8C51-B954BA7BEC27}" type="parTrans" cxnId="{6389984B-9216-46B4-BB3A-6C650FEBC271}">
      <dgm:prSet/>
      <dgm:spPr/>
      <dgm:t>
        <a:bodyPr/>
        <a:lstStyle/>
        <a:p>
          <a:endParaRPr lang="en-US"/>
        </a:p>
      </dgm:t>
    </dgm:pt>
    <dgm:pt modelId="{E4BD3138-19A9-4C38-8A5A-CB38D523ABF5}" type="sibTrans" cxnId="{6389984B-9216-46B4-BB3A-6C650FEBC271}">
      <dgm:prSet/>
      <dgm:spPr/>
      <dgm:t>
        <a:bodyPr/>
        <a:lstStyle/>
        <a:p>
          <a:endParaRPr lang="en-US"/>
        </a:p>
      </dgm:t>
    </dgm:pt>
    <dgm:pt modelId="{0730A00F-DCB8-40ED-AA94-C438DFA4CBC1}">
      <dgm:prSet phldrT="[Text]" custT="1"/>
      <dgm:spPr/>
      <dgm:t>
        <a:bodyPr/>
        <a:lstStyle/>
        <a:p>
          <a:r>
            <a:rPr lang="en-US" sz="1200">
              <a:solidFill>
                <a:schemeClr val="tx1"/>
              </a:solidFill>
            </a:rPr>
            <a:t>STYRELSE</a:t>
          </a:r>
          <a:br>
            <a:rPr lang="en-US" sz="1200">
              <a:solidFill>
                <a:schemeClr val="tx1"/>
              </a:solidFill>
            </a:rPr>
          </a:br>
          <a:r>
            <a:rPr lang="en-US" sz="1200">
              <a:solidFill>
                <a:schemeClr val="tx1"/>
              </a:solidFill>
            </a:rPr>
            <a:t>1 </a:t>
          </a:r>
          <a:r>
            <a:rPr lang="en-US" sz="1200" err="1">
              <a:solidFill>
                <a:schemeClr val="tx1"/>
              </a:solidFill>
            </a:rPr>
            <a:t>möten</a:t>
          </a:r>
          <a:r>
            <a:rPr lang="en-US" sz="1200">
              <a:solidFill>
                <a:schemeClr val="tx1"/>
              </a:solidFill>
            </a:rPr>
            <a:t> /</a:t>
          </a:r>
          <a:r>
            <a:rPr lang="en-US" sz="1200" err="1">
              <a:solidFill>
                <a:schemeClr val="tx1"/>
              </a:solidFill>
            </a:rPr>
            <a:t>månad</a:t>
          </a:r>
          <a:endParaRPr lang="en-US" sz="1200">
            <a:solidFill>
              <a:schemeClr val="tx1"/>
            </a:solidFill>
          </a:endParaRPr>
        </a:p>
      </dgm:t>
    </dgm:pt>
    <dgm:pt modelId="{B3BAF33B-146B-4960-957B-C6CF54588E20}" type="parTrans" cxnId="{3CBA7C0D-F316-4AA8-A31A-B17B4AAAD12A}">
      <dgm:prSet/>
      <dgm:spPr/>
      <dgm:t>
        <a:bodyPr/>
        <a:lstStyle/>
        <a:p>
          <a:endParaRPr lang="en-US"/>
        </a:p>
      </dgm:t>
    </dgm:pt>
    <dgm:pt modelId="{10A8A102-4B99-47FA-AE55-2B1648031FF4}" type="sibTrans" cxnId="{3CBA7C0D-F316-4AA8-A31A-B17B4AAAD12A}">
      <dgm:prSet/>
      <dgm:spPr/>
      <dgm:t>
        <a:bodyPr/>
        <a:lstStyle/>
        <a:p>
          <a:endParaRPr lang="en-US"/>
        </a:p>
      </dgm:t>
    </dgm:pt>
    <dgm:pt modelId="{D4806501-EBE1-483B-A637-BE3370FA773D}">
      <dgm:prSet phldrT="[Text]" custT="1"/>
      <dgm:spPr/>
      <dgm:t>
        <a:bodyPr/>
        <a:lstStyle/>
        <a:p>
          <a:r>
            <a:rPr lang="en-US" sz="1200">
              <a:solidFill>
                <a:schemeClr val="tx1"/>
              </a:solidFill>
            </a:rPr>
            <a:t>SEKTIONER</a:t>
          </a:r>
          <a:br>
            <a:rPr lang="en-US" sz="1200">
              <a:solidFill>
                <a:schemeClr val="tx1"/>
              </a:solidFill>
            </a:rPr>
          </a:br>
          <a:r>
            <a:rPr lang="en-US" sz="1200">
              <a:solidFill>
                <a:schemeClr val="tx1"/>
              </a:solidFill>
            </a:rPr>
            <a:t>1 </a:t>
          </a:r>
          <a:r>
            <a:rPr lang="en-US" sz="1200" err="1">
              <a:solidFill>
                <a:schemeClr val="tx1"/>
              </a:solidFill>
            </a:rPr>
            <a:t>möte</a:t>
          </a:r>
          <a:r>
            <a:rPr lang="en-US" sz="1200">
              <a:solidFill>
                <a:schemeClr val="tx1"/>
              </a:solidFill>
            </a:rPr>
            <a:t>/</a:t>
          </a:r>
          <a:r>
            <a:rPr lang="en-US" sz="1200" err="1">
              <a:solidFill>
                <a:schemeClr val="tx1"/>
              </a:solidFill>
            </a:rPr>
            <a:t>säsong</a:t>
          </a:r>
          <a:endParaRPr lang="en-US" sz="1200">
            <a:solidFill>
              <a:schemeClr val="tx1"/>
            </a:solidFill>
          </a:endParaRPr>
        </a:p>
      </dgm:t>
    </dgm:pt>
    <dgm:pt modelId="{B55A2433-8109-4826-AB20-C45D50A5341E}" type="parTrans" cxnId="{A5027CB4-CB05-4418-8541-7372A21C7B9F}">
      <dgm:prSet/>
      <dgm:spPr/>
      <dgm:t>
        <a:bodyPr/>
        <a:lstStyle/>
        <a:p>
          <a:endParaRPr lang="en-US"/>
        </a:p>
      </dgm:t>
    </dgm:pt>
    <dgm:pt modelId="{D13A8FDF-7B20-48D3-9CDE-5F7FFAC78620}" type="sibTrans" cxnId="{A5027CB4-CB05-4418-8541-7372A21C7B9F}">
      <dgm:prSet/>
      <dgm:spPr/>
      <dgm:t>
        <a:bodyPr/>
        <a:lstStyle/>
        <a:p>
          <a:endParaRPr lang="en-US"/>
        </a:p>
      </dgm:t>
    </dgm:pt>
    <dgm:pt modelId="{29D07DCA-42AC-47D5-A2E8-5F05A8CF5813}">
      <dgm:prSet phldrT="[Text]" custT="1"/>
      <dgm:spPr/>
      <dgm:t>
        <a:bodyPr/>
        <a:lstStyle/>
        <a:p>
          <a:r>
            <a:rPr lang="en-US" sz="1200">
              <a:solidFill>
                <a:schemeClr val="tx1"/>
              </a:solidFill>
            </a:rPr>
            <a:t>LAGEN</a:t>
          </a:r>
          <a:br>
            <a:rPr lang="en-US" sz="1200">
              <a:solidFill>
                <a:schemeClr val="tx1"/>
              </a:solidFill>
            </a:rPr>
          </a:br>
          <a:r>
            <a:rPr lang="en-US" sz="1200">
              <a:solidFill>
                <a:schemeClr val="tx1"/>
              </a:solidFill>
            </a:rPr>
            <a:t>2 </a:t>
          </a:r>
          <a:r>
            <a:rPr lang="en-US" sz="1200" err="1">
              <a:solidFill>
                <a:schemeClr val="tx1"/>
              </a:solidFill>
            </a:rPr>
            <a:t>föräldramöten</a:t>
          </a:r>
          <a:r>
            <a:rPr lang="en-US" sz="1200">
              <a:solidFill>
                <a:schemeClr val="tx1"/>
              </a:solidFill>
            </a:rPr>
            <a:t>/ </a:t>
          </a:r>
          <a:r>
            <a:rPr lang="en-US" sz="1200" err="1">
              <a:solidFill>
                <a:schemeClr val="tx1"/>
              </a:solidFill>
            </a:rPr>
            <a:t>säsong</a:t>
          </a:r>
          <a:endParaRPr lang="en-US" sz="1200">
            <a:solidFill>
              <a:schemeClr val="tx1"/>
            </a:solidFill>
          </a:endParaRPr>
        </a:p>
      </dgm:t>
    </dgm:pt>
    <dgm:pt modelId="{16EA58C0-8513-4249-AB83-9D8A0DC9D123}" type="parTrans" cxnId="{A5C6C6A4-885F-4CD3-B59D-7B9841498660}">
      <dgm:prSet/>
      <dgm:spPr/>
      <dgm:t>
        <a:bodyPr/>
        <a:lstStyle/>
        <a:p>
          <a:endParaRPr lang="en-US"/>
        </a:p>
      </dgm:t>
    </dgm:pt>
    <dgm:pt modelId="{F5DFA255-6FAD-4874-BAA8-98932185C5E3}" type="sibTrans" cxnId="{A5C6C6A4-885F-4CD3-B59D-7B9841498660}">
      <dgm:prSet/>
      <dgm:spPr/>
      <dgm:t>
        <a:bodyPr/>
        <a:lstStyle/>
        <a:p>
          <a:endParaRPr lang="en-US"/>
        </a:p>
      </dgm:t>
    </dgm:pt>
    <dgm:pt modelId="{59370499-AA74-44B6-A525-ED48E164B769}" type="pres">
      <dgm:prSet presAssocID="{4945C6C0-C29D-44AA-A576-E1AB25815B01}" presName="Name0" presStyleCnt="0">
        <dgm:presLayoutVars>
          <dgm:chMax val="7"/>
          <dgm:resizeHandles val="exact"/>
        </dgm:presLayoutVars>
      </dgm:prSet>
      <dgm:spPr/>
    </dgm:pt>
    <dgm:pt modelId="{6BB0AEBC-7F22-4A8A-8C2D-0A9D9FA4F321}" type="pres">
      <dgm:prSet presAssocID="{4945C6C0-C29D-44AA-A576-E1AB25815B01}" presName="comp1" presStyleCnt="0"/>
      <dgm:spPr/>
    </dgm:pt>
    <dgm:pt modelId="{C3A2E8AF-CA07-4213-B057-79B49A8F1BF5}" type="pres">
      <dgm:prSet presAssocID="{4945C6C0-C29D-44AA-A576-E1AB25815B01}" presName="circle1" presStyleLbl="node1" presStyleIdx="0" presStyleCnt="4"/>
      <dgm:spPr/>
    </dgm:pt>
    <dgm:pt modelId="{E0F766A3-F478-401D-9729-204750AC0F1C}" type="pres">
      <dgm:prSet presAssocID="{4945C6C0-C29D-44AA-A576-E1AB25815B01}" presName="c1text" presStyleLbl="node1" presStyleIdx="0" presStyleCnt="4">
        <dgm:presLayoutVars>
          <dgm:bulletEnabled val="1"/>
        </dgm:presLayoutVars>
      </dgm:prSet>
      <dgm:spPr/>
    </dgm:pt>
    <dgm:pt modelId="{E6A78A2C-B7F9-4874-A01E-81618B35E979}" type="pres">
      <dgm:prSet presAssocID="{4945C6C0-C29D-44AA-A576-E1AB25815B01}" presName="comp2" presStyleCnt="0"/>
      <dgm:spPr/>
    </dgm:pt>
    <dgm:pt modelId="{DD48EA96-0B1C-4C2B-9477-01756AD26036}" type="pres">
      <dgm:prSet presAssocID="{4945C6C0-C29D-44AA-A576-E1AB25815B01}" presName="circle2" presStyleLbl="node1" presStyleIdx="1" presStyleCnt="4"/>
      <dgm:spPr/>
    </dgm:pt>
    <dgm:pt modelId="{8774071F-BAF2-4DA0-AB65-B0DAF506B2AE}" type="pres">
      <dgm:prSet presAssocID="{4945C6C0-C29D-44AA-A576-E1AB25815B01}" presName="c2text" presStyleLbl="node1" presStyleIdx="1" presStyleCnt="4">
        <dgm:presLayoutVars>
          <dgm:bulletEnabled val="1"/>
        </dgm:presLayoutVars>
      </dgm:prSet>
      <dgm:spPr/>
    </dgm:pt>
    <dgm:pt modelId="{9598D8FB-1436-4281-8F47-1FB10B6191D2}" type="pres">
      <dgm:prSet presAssocID="{4945C6C0-C29D-44AA-A576-E1AB25815B01}" presName="comp3" presStyleCnt="0"/>
      <dgm:spPr/>
    </dgm:pt>
    <dgm:pt modelId="{77371B4F-30CB-4007-9782-FAF7B7691D9A}" type="pres">
      <dgm:prSet presAssocID="{4945C6C0-C29D-44AA-A576-E1AB25815B01}" presName="circle3" presStyleLbl="node1" presStyleIdx="2" presStyleCnt="4"/>
      <dgm:spPr/>
    </dgm:pt>
    <dgm:pt modelId="{3D0496E4-C390-4666-B8DC-7E09D2EB1306}" type="pres">
      <dgm:prSet presAssocID="{4945C6C0-C29D-44AA-A576-E1AB25815B01}" presName="c3text" presStyleLbl="node1" presStyleIdx="2" presStyleCnt="4">
        <dgm:presLayoutVars>
          <dgm:bulletEnabled val="1"/>
        </dgm:presLayoutVars>
      </dgm:prSet>
      <dgm:spPr/>
    </dgm:pt>
    <dgm:pt modelId="{8E90C27A-7814-40B1-AC0B-D018FC9690FE}" type="pres">
      <dgm:prSet presAssocID="{4945C6C0-C29D-44AA-A576-E1AB25815B01}" presName="comp4" presStyleCnt="0"/>
      <dgm:spPr/>
    </dgm:pt>
    <dgm:pt modelId="{9E0CEFA9-B817-4C8F-8FE6-9479E5529EDF}" type="pres">
      <dgm:prSet presAssocID="{4945C6C0-C29D-44AA-A576-E1AB25815B01}" presName="circle4" presStyleLbl="node1" presStyleIdx="3" presStyleCnt="4"/>
      <dgm:spPr/>
    </dgm:pt>
    <dgm:pt modelId="{DFECC7EB-AE13-4637-B30E-25394817D6FF}" type="pres">
      <dgm:prSet presAssocID="{4945C6C0-C29D-44AA-A576-E1AB25815B01}" presName="c4text" presStyleLbl="node1" presStyleIdx="3" presStyleCnt="4">
        <dgm:presLayoutVars>
          <dgm:bulletEnabled val="1"/>
        </dgm:presLayoutVars>
      </dgm:prSet>
      <dgm:spPr/>
    </dgm:pt>
  </dgm:ptLst>
  <dgm:cxnLst>
    <dgm:cxn modelId="{3CBA7C0D-F316-4AA8-A31A-B17B4AAAD12A}" srcId="{4945C6C0-C29D-44AA-A576-E1AB25815B01}" destId="{0730A00F-DCB8-40ED-AA94-C438DFA4CBC1}" srcOrd="1" destOrd="0" parTransId="{B3BAF33B-146B-4960-957B-C6CF54588E20}" sibTransId="{10A8A102-4B99-47FA-AE55-2B1648031FF4}"/>
    <dgm:cxn modelId="{69CCEA17-9012-4073-99F9-72A917DC9515}" type="presOf" srcId="{0730A00F-DCB8-40ED-AA94-C438DFA4CBC1}" destId="{DD48EA96-0B1C-4C2B-9477-01756AD26036}" srcOrd="0" destOrd="0" presId="urn:microsoft.com/office/officeart/2005/8/layout/venn2"/>
    <dgm:cxn modelId="{AC639D2D-E329-4EDE-AAA0-4EE37FBD6204}" type="presOf" srcId="{9772848C-7FFD-4D09-82C4-1F2D7D725D7C}" destId="{C3A2E8AF-CA07-4213-B057-79B49A8F1BF5}" srcOrd="0" destOrd="0" presId="urn:microsoft.com/office/officeart/2005/8/layout/venn2"/>
    <dgm:cxn modelId="{3E12154A-1101-452F-95EB-77E9A23C587C}" type="presOf" srcId="{9772848C-7FFD-4D09-82C4-1F2D7D725D7C}" destId="{E0F766A3-F478-401D-9729-204750AC0F1C}" srcOrd="1" destOrd="0" presId="urn:microsoft.com/office/officeart/2005/8/layout/venn2"/>
    <dgm:cxn modelId="{6389984B-9216-46B4-BB3A-6C650FEBC271}" srcId="{4945C6C0-C29D-44AA-A576-E1AB25815B01}" destId="{9772848C-7FFD-4D09-82C4-1F2D7D725D7C}" srcOrd="0" destOrd="0" parTransId="{E6A4AE84-62E1-495A-8C51-B954BA7BEC27}" sibTransId="{E4BD3138-19A9-4C38-8A5A-CB38D523ABF5}"/>
    <dgm:cxn modelId="{BA67BF4E-74D3-415A-831A-DBFB8FDC2BD2}" type="presOf" srcId="{D4806501-EBE1-483B-A637-BE3370FA773D}" destId="{3D0496E4-C390-4666-B8DC-7E09D2EB1306}" srcOrd="1" destOrd="0" presId="urn:microsoft.com/office/officeart/2005/8/layout/venn2"/>
    <dgm:cxn modelId="{DD9D6998-B1A8-42F7-AF5B-CF88BF7F0FA8}" type="presOf" srcId="{4945C6C0-C29D-44AA-A576-E1AB25815B01}" destId="{59370499-AA74-44B6-A525-ED48E164B769}" srcOrd="0" destOrd="0" presId="urn:microsoft.com/office/officeart/2005/8/layout/venn2"/>
    <dgm:cxn modelId="{A5C6C6A4-885F-4CD3-B59D-7B9841498660}" srcId="{4945C6C0-C29D-44AA-A576-E1AB25815B01}" destId="{29D07DCA-42AC-47D5-A2E8-5F05A8CF5813}" srcOrd="3" destOrd="0" parTransId="{16EA58C0-8513-4249-AB83-9D8A0DC9D123}" sibTransId="{F5DFA255-6FAD-4874-BAA8-98932185C5E3}"/>
    <dgm:cxn modelId="{A5027CB4-CB05-4418-8541-7372A21C7B9F}" srcId="{4945C6C0-C29D-44AA-A576-E1AB25815B01}" destId="{D4806501-EBE1-483B-A637-BE3370FA773D}" srcOrd="2" destOrd="0" parTransId="{B55A2433-8109-4826-AB20-C45D50A5341E}" sibTransId="{D13A8FDF-7B20-48D3-9CDE-5F7FFAC78620}"/>
    <dgm:cxn modelId="{411B03B6-A10F-4179-97FB-6BAA45E08A3E}" type="presOf" srcId="{29D07DCA-42AC-47D5-A2E8-5F05A8CF5813}" destId="{DFECC7EB-AE13-4637-B30E-25394817D6FF}" srcOrd="1" destOrd="0" presId="urn:microsoft.com/office/officeart/2005/8/layout/venn2"/>
    <dgm:cxn modelId="{360410B9-A4A0-42A6-9CB5-7B67D4B3CE25}" type="presOf" srcId="{D4806501-EBE1-483B-A637-BE3370FA773D}" destId="{77371B4F-30CB-4007-9782-FAF7B7691D9A}" srcOrd="0" destOrd="0" presId="urn:microsoft.com/office/officeart/2005/8/layout/venn2"/>
    <dgm:cxn modelId="{313CE7C8-8E38-4591-AF92-933593239290}" type="presOf" srcId="{29D07DCA-42AC-47D5-A2E8-5F05A8CF5813}" destId="{9E0CEFA9-B817-4C8F-8FE6-9479E5529EDF}" srcOrd="0" destOrd="0" presId="urn:microsoft.com/office/officeart/2005/8/layout/venn2"/>
    <dgm:cxn modelId="{740EE1E9-7C7E-4A7E-A139-34362151338F}" type="presOf" srcId="{0730A00F-DCB8-40ED-AA94-C438DFA4CBC1}" destId="{8774071F-BAF2-4DA0-AB65-B0DAF506B2AE}" srcOrd="1" destOrd="0" presId="urn:microsoft.com/office/officeart/2005/8/layout/venn2"/>
    <dgm:cxn modelId="{6879BA73-3F9B-46DC-8345-C4A0FA18F3E1}" type="presParOf" srcId="{59370499-AA74-44B6-A525-ED48E164B769}" destId="{6BB0AEBC-7F22-4A8A-8C2D-0A9D9FA4F321}" srcOrd="0" destOrd="0" presId="urn:microsoft.com/office/officeart/2005/8/layout/venn2"/>
    <dgm:cxn modelId="{6237F61C-628C-4C1D-B153-0A5495FA829E}" type="presParOf" srcId="{6BB0AEBC-7F22-4A8A-8C2D-0A9D9FA4F321}" destId="{C3A2E8AF-CA07-4213-B057-79B49A8F1BF5}" srcOrd="0" destOrd="0" presId="urn:microsoft.com/office/officeart/2005/8/layout/venn2"/>
    <dgm:cxn modelId="{D6B11D13-CC27-44F4-A697-D231A832E916}" type="presParOf" srcId="{6BB0AEBC-7F22-4A8A-8C2D-0A9D9FA4F321}" destId="{E0F766A3-F478-401D-9729-204750AC0F1C}" srcOrd="1" destOrd="0" presId="urn:microsoft.com/office/officeart/2005/8/layout/venn2"/>
    <dgm:cxn modelId="{C6F22D4D-4463-456C-8285-20EFBFBDA5A5}" type="presParOf" srcId="{59370499-AA74-44B6-A525-ED48E164B769}" destId="{E6A78A2C-B7F9-4874-A01E-81618B35E979}" srcOrd="1" destOrd="0" presId="urn:microsoft.com/office/officeart/2005/8/layout/venn2"/>
    <dgm:cxn modelId="{C18A704B-0D25-49DB-94A2-B7714BDE00B7}" type="presParOf" srcId="{E6A78A2C-B7F9-4874-A01E-81618B35E979}" destId="{DD48EA96-0B1C-4C2B-9477-01756AD26036}" srcOrd="0" destOrd="0" presId="urn:microsoft.com/office/officeart/2005/8/layout/venn2"/>
    <dgm:cxn modelId="{C04C1D55-B571-40FC-9311-DB74086BA304}" type="presParOf" srcId="{E6A78A2C-B7F9-4874-A01E-81618B35E979}" destId="{8774071F-BAF2-4DA0-AB65-B0DAF506B2AE}" srcOrd="1" destOrd="0" presId="urn:microsoft.com/office/officeart/2005/8/layout/venn2"/>
    <dgm:cxn modelId="{B2CA6E2E-6A9D-41FD-927D-A9EB6ED55079}" type="presParOf" srcId="{59370499-AA74-44B6-A525-ED48E164B769}" destId="{9598D8FB-1436-4281-8F47-1FB10B6191D2}" srcOrd="2" destOrd="0" presId="urn:microsoft.com/office/officeart/2005/8/layout/venn2"/>
    <dgm:cxn modelId="{75B3FE01-C088-4EBA-8C0B-A0E3D1DF7826}" type="presParOf" srcId="{9598D8FB-1436-4281-8F47-1FB10B6191D2}" destId="{77371B4F-30CB-4007-9782-FAF7B7691D9A}" srcOrd="0" destOrd="0" presId="urn:microsoft.com/office/officeart/2005/8/layout/venn2"/>
    <dgm:cxn modelId="{BFBD3F13-BA53-48D5-982E-E0EE1B9C08E4}" type="presParOf" srcId="{9598D8FB-1436-4281-8F47-1FB10B6191D2}" destId="{3D0496E4-C390-4666-B8DC-7E09D2EB1306}" srcOrd="1" destOrd="0" presId="urn:microsoft.com/office/officeart/2005/8/layout/venn2"/>
    <dgm:cxn modelId="{0E5DD129-C929-4DDA-B2D8-439ABE4201E8}" type="presParOf" srcId="{59370499-AA74-44B6-A525-ED48E164B769}" destId="{8E90C27A-7814-40B1-AC0B-D018FC9690FE}" srcOrd="3" destOrd="0" presId="urn:microsoft.com/office/officeart/2005/8/layout/venn2"/>
    <dgm:cxn modelId="{76E89C61-8A2B-48F4-A9BE-E24B071651A6}" type="presParOf" srcId="{8E90C27A-7814-40B1-AC0B-D018FC9690FE}" destId="{9E0CEFA9-B817-4C8F-8FE6-9479E5529EDF}" srcOrd="0" destOrd="0" presId="urn:microsoft.com/office/officeart/2005/8/layout/venn2"/>
    <dgm:cxn modelId="{9D46F08F-4B66-4D9B-A2E3-2B2AE9AE93F9}" type="presParOf" srcId="{8E90C27A-7814-40B1-AC0B-D018FC9690FE}" destId="{DFECC7EB-AE13-4637-B30E-25394817D6FF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4B0990B-3EA6-4C1F-BA6E-B7395FEA1D57}" type="doc">
      <dgm:prSet loTypeId="urn:microsoft.com/office/officeart/2005/8/layout/cycle3" loCatId="cycle" qsTypeId="urn:microsoft.com/office/officeart/2005/8/quickstyle/simple1#1" qsCatId="simple" csTypeId="urn:microsoft.com/office/officeart/2005/8/colors/accent3_2" csCatId="accent3" phldr="1"/>
      <dgm:spPr/>
    </dgm:pt>
    <dgm:pt modelId="{3C3695C7-842E-48C4-8404-2096C63963C2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sv-SE" b="1">
              <a:latin typeface="Bookman Old Style"/>
              <a:cs typeface="Bookman Old Style"/>
            </a:rPr>
            <a:t>Januari</a:t>
          </a:r>
        </a:p>
      </dgm:t>
    </dgm:pt>
    <dgm:pt modelId="{1AA638E2-5BC7-43E1-9533-F43BA45BBEAF}" type="parTrans" cxnId="{0DBE5203-A338-47A9-9BB2-42412BBCB61A}">
      <dgm:prSet/>
      <dgm:spPr/>
      <dgm:t>
        <a:bodyPr/>
        <a:lstStyle/>
        <a:p>
          <a:pPr algn="just"/>
          <a:endParaRPr lang="sv-SE"/>
        </a:p>
      </dgm:t>
    </dgm:pt>
    <dgm:pt modelId="{7CB89AE4-1FF0-47AA-B0B9-0A7F357B32AF}" type="sibTrans" cxnId="{0DBE5203-A338-47A9-9BB2-42412BBCB61A}">
      <dgm:prSet/>
      <dgm:spPr/>
      <dgm:t>
        <a:bodyPr/>
        <a:lstStyle/>
        <a:p>
          <a:pPr algn="just"/>
          <a:endParaRPr lang="sv-SE"/>
        </a:p>
      </dgm:t>
    </dgm:pt>
    <dgm:pt modelId="{EC22EB70-4B51-4929-B1C2-1CF0D5DD63D8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sv-SE" b="1">
              <a:latin typeface="Bookman Old Style"/>
              <a:cs typeface="Bookman Old Style"/>
            </a:rPr>
            <a:t>Februari</a:t>
          </a:r>
          <a:r>
            <a:rPr lang="sv-SE" b="0"/>
            <a:t>	</a:t>
          </a:r>
        </a:p>
      </dgm:t>
    </dgm:pt>
    <dgm:pt modelId="{75204D7E-7433-4C2B-BF33-87B3DFE98D0D}" type="parTrans" cxnId="{B48F2C12-CDB3-4C5B-959A-0D8C0BF25DDB}">
      <dgm:prSet/>
      <dgm:spPr/>
      <dgm:t>
        <a:bodyPr/>
        <a:lstStyle/>
        <a:p>
          <a:pPr algn="just"/>
          <a:endParaRPr lang="sv-SE"/>
        </a:p>
      </dgm:t>
    </dgm:pt>
    <dgm:pt modelId="{2E8BCB16-45E8-4991-BAF8-12CDBF2093D6}" type="sibTrans" cxnId="{B48F2C12-CDB3-4C5B-959A-0D8C0BF25DDB}">
      <dgm:prSet/>
      <dgm:spPr/>
      <dgm:t>
        <a:bodyPr/>
        <a:lstStyle/>
        <a:p>
          <a:pPr algn="just"/>
          <a:endParaRPr lang="sv-SE"/>
        </a:p>
      </dgm:t>
    </dgm:pt>
    <dgm:pt modelId="{D52A13C0-A507-4EA0-B126-D054209BF52E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sv-SE" b="1">
              <a:latin typeface="Bookman Old Style"/>
              <a:cs typeface="Bookman Old Style"/>
            </a:rPr>
            <a:t>Mars</a:t>
          </a:r>
        </a:p>
      </dgm:t>
    </dgm:pt>
    <dgm:pt modelId="{A872C83D-BFF6-4308-B07A-5AD822DB20FB}" type="parTrans" cxnId="{EA054E7B-35CC-4288-8FD9-14EFEA81C3EB}">
      <dgm:prSet/>
      <dgm:spPr/>
      <dgm:t>
        <a:bodyPr/>
        <a:lstStyle/>
        <a:p>
          <a:pPr algn="just"/>
          <a:endParaRPr lang="sv-SE"/>
        </a:p>
      </dgm:t>
    </dgm:pt>
    <dgm:pt modelId="{6FCA03E4-4D22-407E-98E2-484B37FCE7F3}" type="sibTrans" cxnId="{EA054E7B-35CC-4288-8FD9-14EFEA81C3EB}">
      <dgm:prSet/>
      <dgm:spPr/>
      <dgm:t>
        <a:bodyPr/>
        <a:lstStyle/>
        <a:p>
          <a:pPr algn="just"/>
          <a:endParaRPr lang="sv-SE"/>
        </a:p>
      </dgm:t>
    </dgm:pt>
    <dgm:pt modelId="{DE17D6DA-E8F1-428E-A078-4E172EEA8A8A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sv-SE" b="1">
              <a:latin typeface="Bookman Old Style"/>
              <a:cs typeface="Bookman Old Style"/>
            </a:rPr>
            <a:t>April</a:t>
          </a:r>
        </a:p>
      </dgm:t>
    </dgm:pt>
    <dgm:pt modelId="{59C6D851-CEE1-42BC-9EFB-07C750313A98}" type="parTrans" cxnId="{5126119C-5841-4493-A2E4-393CE86B3DC5}">
      <dgm:prSet/>
      <dgm:spPr/>
      <dgm:t>
        <a:bodyPr/>
        <a:lstStyle/>
        <a:p>
          <a:pPr algn="just"/>
          <a:endParaRPr lang="sv-SE"/>
        </a:p>
      </dgm:t>
    </dgm:pt>
    <dgm:pt modelId="{1E876D21-77FC-43DB-82A9-22F9913E3AE4}" type="sibTrans" cxnId="{5126119C-5841-4493-A2E4-393CE86B3DC5}">
      <dgm:prSet/>
      <dgm:spPr/>
      <dgm:t>
        <a:bodyPr/>
        <a:lstStyle/>
        <a:p>
          <a:pPr algn="just"/>
          <a:endParaRPr lang="sv-SE"/>
        </a:p>
      </dgm:t>
    </dgm:pt>
    <dgm:pt modelId="{A3A04371-F420-42EF-8899-CDDA1BBEF7BF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sv-SE" b="1">
              <a:latin typeface="Bookman Old Style"/>
              <a:cs typeface="Bookman Old Style"/>
            </a:rPr>
            <a:t>Maj</a:t>
          </a:r>
        </a:p>
      </dgm:t>
    </dgm:pt>
    <dgm:pt modelId="{1C351FA9-93EA-49DB-A6D5-C0FB50EF87E8}" type="parTrans" cxnId="{D9D0B7C5-6B06-43E1-935A-F43F451DBCE6}">
      <dgm:prSet/>
      <dgm:spPr/>
      <dgm:t>
        <a:bodyPr/>
        <a:lstStyle/>
        <a:p>
          <a:pPr algn="just"/>
          <a:endParaRPr lang="sv-SE"/>
        </a:p>
      </dgm:t>
    </dgm:pt>
    <dgm:pt modelId="{81314682-B4BF-4351-9C6C-947ADB566A9A}" type="sibTrans" cxnId="{D9D0B7C5-6B06-43E1-935A-F43F451DBCE6}">
      <dgm:prSet/>
      <dgm:spPr/>
      <dgm:t>
        <a:bodyPr/>
        <a:lstStyle/>
        <a:p>
          <a:pPr algn="just"/>
          <a:endParaRPr lang="sv-SE"/>
        </a:p>
      </dgm:t>
    </dgm:pt>
    <dgm:pt modelId="{FF89D1C2-D2D1-44EB-8872-3A2563A05FC6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gradFill flip="none" rotWithShape="0">
          <a:gsLst>
            <a:gs pos="0">
              <a:srgbClr val="FFFF00">
                <a:tint val="66000"/>
                <a:satMod val="160000"/>
              </a:srgbClr>
            </a:gs>
            <a:gs pos="50000">
              <a:srgbClr val="FFFF00">
                <a:tint val="44500"/>
                <a:satMod val="160000"/>
              </a:srgbClr>
            </a:gs>
            <a:gs pos="100000">
              <a:srgbClr val="FFFF00">
                <a:tint val="23500"/>
                <a:satMod val="160000"/>
              </a:srgbClr>
            </a:gs>
          </a:gsLst>
          <a:lin ang="13500000" scaled="1"/>
          <a:tileRect/>
        </a:gradFill>
        <a:ln>
          <a:solidFill>
            <a:srgbClr val="FFFF00"/>
          </a:solidFill>
        </a:ln>
      </dgm:spPr>
      <dgm:t>
        <a:bodyPr/>
        <a:lstStyle/>
        <a:p>
          <a:pPr algn="ctr"/>
          <a:r>
            <a:rPr lang="sv-SE" b="1">
              <a:latin typeface="Bookman Old Style"/>
              <a:cs typeface="Bookman Old Style"/>
            </a:rPr>
            <a:t>Juni</a:t>
          </a:r>
        </a:p>
      </dgm:t>
    </dgm:pt>
    <dgm:pt modelId="{E63439EE-9E85-44D4-AE4F-24357EA46A91}" type="parTrans" cxnId="{BCF85DAE-B184-4A9F-B150-719317F071F0}">
      <dgm:prSet/>
      <dgm:spPr/>
      <dgm:t>
        <a:bodyPr/>
        <a:lstStyle/>
        <a:p>
          <a:pPr algn="just"/>
          <a:endParaRPr lang="sv-SE"/>
        </a:p>
      </dgm:t>
    </dgm:pt>
    <dgm:pt modelId="{45236A80-8480-46D0-84B2-9011EAE1B359}" type="sibTrans" cxnId="{BCF85DAE-B184-4A9F-B150-719317F071F0}">
      <dgm:prSet/>
      <dgm:spPr/>
      <dgm:t>
        <a:bodyPr/>
        <a:lstStyle/>
        <a:p>
          <a:pPr algn="just"/>
          <a:endParaRPr lang="sv-SE"/>
        </a:p>
      </dgm:t>
    </dgm:pt>
    <dgm:pt modelId="{0CB64380-6923-41BB-9B97-A4E5A37EDB65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gradFill flip="none" rotWithShape="1">
          <a:gsLst>
            <a:gs pos="0">
              <a:srgbClr val="FFFF00">
                <a:tint val="66000"/>
                <a:satMod val="160000"/>
              </a:srgbClr>
            </a:gs>
            <a:gs pos="50000">
              <a:srgbClr val="FFFF00">
                <a:tint val="44500"/>
                <a:satMod val="160000"/>
              </a:srgbClr>
            </a:gs>
            <a:gs pos="100000">
              <a:srgbClr val="FFFF00">
                <a:tint val="23500"/>
                <a:satMod val="160000"/>
              </a:srgbClr>
            </a:gs>
          </a:gsLst>
          <a:lin ang="16200000" scaled="1"/>
          <a:tileRect/>
        </a:gradFill>
        <a:ln>
          <a:solidFill>
            <a:srgbClr val="FFFF00"/>
          </a:solidFill>
        </a:ln>
      </dgm:spPr>
      <dgm:t>
        <a:bodyPr/>
        <a:lstStyle/>
        <a:p>
          <a:pPr algn="ctr"/>
          <a:r>
            <a:rPr lang="sv-SE" b="1">
              <a:latin typeface="Bookman Old Style"/>
              <a:cs typeface="Bookman Old Style"/>
            </a:rPr>
            <a:t>Juli</a:t>
          </a:r>
        </a:p>
      </dgm:t>
    </dgm:pt>
    <dgm:pt modelId="{B01FE39A-0DDB-493E-9598-52E0B3509722}" type="parTrans" cxnId="{0E2E15E4-B6CC-4837-B2C6-DFD94A700AD6}">
      <dgm:prSet/>
      <dgm:spPr/>
      <dgm:t>
        <a:bodyPr/>
        <a:lstStyle/>
        <a:p>
          <a:pPr algn="just"/>
          <a:endParaRPr lang="sv-SE"/>
        </a:p>
      </dgm:t>
    </dgm:pt>
    <dgm:pt modelId="{67472C97-D1A2-4AF9-B6BB-DB15E27484FE}" type="sibTrans" cxnId="{0E2E15E4-B6CC-4837-B2C6-DFD94A700AD6}">
      <dgm:prSet/>
      <dgm:spPr/>
      <dgm:t>
        <a:bodyPr/>
        <a:lstStyle/>
        <a:p>
          <a:pPr algn="just"/>
          <a:endParaRPr lang="sv-SE"/>
        </a:p>
      </dgm:t>
    </dgm:pt>
    <dgm:pt modelId="{3B6DD9A6-1611-44CD-8A59-12FBE739E722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gradFill flip="none" rotWithShape="0">
          <a:gsLst>
            <a:gs pos="0">
              <a:srgbClr val="FFFF00">
                <a:tint val="66000"/>
                <a:satMod val="160000"/>
              </a:srgbClr>
            </a:gs>
            <a:gs pos="50000">
              <a:srgbClr val="FFFF00">
                <a:tint val="44500"/>
                <a:satMod val="160000"/>
              </a:srgbClr>
            </a:gs>
            <a:gs pos="100000">
              <a:srgbClr val="FFFF00">
                <a:tint val="23500"/>
                <a:satMod val="160000"/>
              </a:srgbClr>
            </a:gs>
          </a:gsLst>
          <a:lin ang="16200000" scaled="1"/>
          <a:tileRect/>
        </a:gradFill>
        <a:ln>
          <a:solidFill>
            <a:srgbClr val="FFFF00"/>
          </a:solidFill>
        </a:ln>
      </dgm:spPr>
      <dgm:t>
        <a:bodyPr/>
        <a:lstStyle/>
        <a:p>
          <a:pPr algn="ctr"/>
          <a:r>
            <a:rPr lang="sv-SE" b="1">
              <a:latin typeface="Bookman Old Style"/>
              <a:cs typeface="Bookman Old Style"/>
            </a:rPr>
            <a:t>Augusti</a:t>
          </a:r>
        </a:p>
      </dgm:t>
    </dgm:pt>
    <dgm:pt modelId="{A27DC5D7-16B0-4301-8134-937C75604CAE}" type="parTrans" cxnId="{F241B11A-0785-4DDF-9C69-13723467BCF3}">
      <dgm:prSet/>
      <dgm:spPr/>
      <dgm:t>
        <a:bodyPr/>
        <a:lstStyle/>
        <a:p>
          <a:pPr algn="just"/>
          <a:endParaRPr lang="sv-SE"/>
        </a:p>
      </dgm:t>
    </dgm:pt>
    <dgm:pt modelId="{0EEDA0CE-5B0F-4A5B-897A-0AB6568BB235}" type="sibTrans" cxnId="{F241B11A-0785-4DDF-9C69-13723467BCF3}">
      <dgm:prSet/>
      <dgm:spPr/>
      <dgm:t>
        <a:bodyPr/>
        <a:lstStyle/>
        <a:p>
          <a:pPr algn="just"/>
          <a:endParaRPr lang="sv-SE"/>
        </a:p>
      </dgm:t>
    </dgm:pt>
    <dgm:pt modelId="{63C2E7E5-820C-482F-9E18-C69C611CBCD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 algn="ctr"/>
          <a:r>
            <a:rPr lang="sv-SE" b="1">
              <a:latin typeface="Bookman Old Style"/>
              <a:cs typeface="Bookman Old Style"/>
            </a:rPr>
            <a:t>September</a:t>
          </a:r>
        </a:p>
      </dgm:t>
    </dgm:pt>
    <dgm:pt modelId="{B4CB3C11-88E1-4ED4-9ABF-E400CAF4AD86}" type="parTrans" cxnId="{433FB515-F4B9-47E8-9950-C62D0CA3ADAB}">
      <dgm:prSet/>
      <dgm:spPr/>
      <dgm:t>
        <a:bodyPr/>
        <a:lstStyle/>
        <a:p>
          <a:pPr algn="just"/>
          <a:endParaRPr lang="sv-SE"/>
        </a:p>
      </dgm:t>
    </dgm:pt>
    <dgm:pt modelId="{66631B2F-9544-4F9D-9EBC-3E02FA00A94C}" type="sibTrans" cxnId="{433FB515-F4B9-47E8-9950-C62D0CA3ADAB}">
      <dgm:prSet/>
      <dgm:spPr/>
      <dgm:t>
        <a:bodyPr/>
        <a:lstStyle/>
        <a:p>
          <a:pPr algn="just"/>
          <a:endParaRPr lang="sv-SE"/>
        </a:p>
      </dgm:t>
    </dgm:pt>
    <dgm:pt modelId="{889DCFBC-08BA-4809-B1A1-9E4CDBA5C342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sv-SE" b="1">
              <a:latin typeface="Bookman Old Style"/>
              <a:cs typeface="Bookman Old Style"/>
            </a:rPr>
            <a:t>Oktober</a:t>
          </a:r>
        </a:p>
      </dgm:t>
    </dgm:pt>
    <dgm:pt modelId="{29F4B723-0A61-4571-BEE0-1C061B52A6EC}" type="parTrans" cxnId="{7465A95E-2128-4451-B3EE-0A4C854F6BBC}">
      <dgm:prSet/>
      <dgm:spPr/>
      <dgm:t>
        <a:bodyPr/>
        <a:lstStyle/>
        <a:p>
          <a:pPr algn="just"/>
          <a:endParaRPr lang="sv-SE"/>
        </a:p>
      </dgm:t>
    </dgm:pt>
    <dgm:pt modelId="{4572DE0A-C975-456A-A720-70E5C6796ECE}" type="sibTrans" cxnId="{7465A95E-2128-4451-B3EE-0A4C854F6BBC}">
      <dgm:prSet/>
      <dgm:spPr/>
      <dgm:t>
        <a:bodyPr/>
        <a:lstStyle/>
        <a:p>
          <a:pPr algn="just"/>
          <a:endParaRPr lang="sv-SE"/>
        </a:p>
      </dgm:t>
    </dgm:pt>
    <dgm:pt modelId="{0D5F49D6-484B-476F-A0DA-5A8D9A108DE7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 algn="ctr"/>
          <a:r>
            <a:rPr lang="sv-SE" b="1">
              <a:latin typeface="Bookman Old Style"/>
              <a:cs typeface="Bookman Old Style"/>
            </a:rPr>
            <a:t>November</a:t>
          </a:r>
        </a:p>
      </dgm:t>
    </dgm:pt>
    <dgm:pt modelId="{F8F7B269-1104-4F76-908D-570744A81946}" type="parTrans" cxnId="{E7E4C60D-E1D5-4D63-B4AC-C0743A33917F}">
      <dgm:prSet/>
      <dgm:spPr/>
      <dgm:t>
        <a:bodyPr/>
        <a:lstStyle/>
        <a:p>
          <a:pPr algn="just"/>
          <a:endParaRPr lang="sv-SE"/>
        </a:p>
      </dgm:t>
    </dgm:pt>
    <dgm:pt modelId="{416B7D87-7FAC-4D83-BB78-E4C9BFCC87C7}" type="sibTrans" cxnId="{E7E4C60D-E1D5-4D63-B4AC-C0743A33917F}">
      <dgm:prSet/>
      <dgm:spPr/>
      <dgm:t>
        <a:bodyPr/>
        <a:lstStyle/>
        <a:p>
          <a:pPr algn="just"/>
          <a:endParaRPr lang="sv-SE"/>
        </a:p>
      </dgm:t>
    </dgm:pt>
    <dgm:pt modelId="{2AFB7889-9887-4265-94DB-19FBFEE16E01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sv-SE" b="1">
              <a:latin typeface="Bookman Old Style"/>
              <a:cs typeface="Bookman Old Style"/>
            </a:rPr>
            <a:t>December</a:t>
          </a:r>
        </a:p>
      </dgm:t>
    </dgm:pt>
    <dgm:pt modelId="{4D18C038-6A49-42E7-992A-C124577004B1}" type="parTrans" cxnId="{F96D085A-DEF9-4297-8D2B-EAB4CF1B117A}">
      <dgm:prSet/>
      <dgm:spPr/>
      <dgm:t>
        <a:bodyPr/>
        <a:lstStyle/>
        <a:p>
          <a:pPr algn="just"/>
          <a:endParaRPr lang="sv-SE"/>
        </a:p>
      </dgm:t>
    </dgm:pt>
    <dgm:pt modelId="{1F64D62E-53A9-437D-9559-86D1B1116AA0}" type="sibTrans" cxnId="{F96D085A-DEF9-4297-8D2B-EAB4CF1B117A}">
      <dgm:prSet/>
      <dgm:spPr/>
      <dgm:t>
        <a:bodyPr/>
        <a:lstStyle/>
        <a:p>
          <a:pPr algn="just"/>
          <a:endParaRPr lang="sv-SE"/>
        </a:p>
      </dgm:t>
    </dgm:pt>
    <dgm:pt modelId="{D11DE880-920C-4A46-95B9-A87B27054105}" type="pres">
      <dgm:prSet presAssocID="{D4B0990B-3EA6-4C1F-BA6E-B7395FEA1D57}" presName="Name0" presStyleCnt="0">
        <dgm:presLayoutVars>
          <dgm:dir/>
          <dgm:resizeHandles val="exact"/>
        </dgm:presLayoutVars>
      </dgm:prSet>
      <dgm:spPr/>
    </dgm:pt>
    <dgm:pt modelId="{8C4D8083-53D1-466F-A721-C76CF80F6140}" type="pres">
      <dgm:prSet presAssocID="{D4B0990B-3EA6-4C1F-BA6E-B7395FEA1D57}" presName="cycle" presStyleCnt="0"/>
      <dgm:spPr/>
    </dgm:pt>
    <dgm:pt modelId="{2C3F7AEC-8DBA-4AE8-80AF-1E6C999BAC1D}" type="pres">
      <dgm:prSet presAssocID="{3C3695C7-842E-48C4-8404-2096C63963C2}" presName="nodeFirstNode" presStyleLbl="node1" presStyleIdx="0" presStyleCnt="12" custAng="0" custRadScaleRad="100209" custRadScaleInc="6921">
        <dgm:presLayoutVars>
          <dgm:bulletEnabled val="1"/>
        </dgm:presLayoutVars>
      </dgm:prSet>
      <dgm:spPr/>
    </dgm:pt>
    <dgm:pt modelId="{C907668C-323C-43B4-97FF-3BE3214076D3}" type="pres">
      <dgm:prSet presAssocID="{7CB89AE4-1FF0-47AA-B0B9-0A7F357B32AF}" presName="sibTransFirstNode" presStyleLbl="bgShp" presStyleIdx="0" presStyleCnt="1" custAng="0" custLinFactNeighborX="958" custLinFactNeighborY="377"/>
      <dgm:spPr/>
    </dgm:pt>
    <dgm:pt modelId="{C4E8BD54-86A7-40C1-9C66-4F5B2B635D66}" type="pres">
      <dgm:prSet presAssocID="{EC22EB70-4B51-4929-B1C2-1CF0D5DD63D8}" presName="nodeFollowingNodes" presStyleLbl="node1" presStyleIdx="1" presStyleCnt="12" custRadScaleRad="101116" custRadScaleInc="22674">
        <dgm:presLayoutVars>
          <dgm:bulletEnabled val="1"/>
        </dgm:presLayoutVars>
      </dgm:prSet>
      <dgm:spPr/>
    </dgm:pt>
    <dgm:pt modelId="{85B26D26-A6F7-4FF2-9238-7B9B28B854C3}" type="pres">
      <dgm:prSet presAssocID="{D52A13C0-A507-4EA0-B126-D054209BF52E}" presName="nodeFollowingNodes" presStyleLbl="node1" presStyleIdx="2" presStyleCnt="12" custRadScaleRad="104536" custRadScaleInc="7363">
        <dgm:presLayoutVars>
          <dgm:bulletEnabled val="1"/>
        </dgm:presLayoutVars>
      </dgm:prSet>
      <dgm:spPr/>
    </dgm:pt>
    <dgm:pt modelId="{183ACF75-5421-451D-BB22-F12528D11F0D}" type="pres">
      <dgm:prSet presAssocID="{DE17D6DA-E8F1-428E-A078-4E172EEA8A8A}" presName="nodeFollowingNodes" presStyleLbl="node1" presStyleIdx="3" presStyleCnt="12" custRadScaleRad="105194" custRadScaleInc="3296">
        <dgm:presLayoutVars>
          <dgm:bulletEnabled val="1"/>
        </dgm:presLayoutVars>
      </dgm:prSet>
      <dgm:spPr/>
    </dgm:pt>
    <dgm:pt modelId="{5B0BD3F6-CD6E-4CC8-8480-A0E2AD908723}" type="pres">
      <dgm:prSet presAssocID="{A3A04371-F420-42EF-8899-CDDA1BBEF7BF}" presName="nodeFollowingNodes" presStyleLbl="node1" presStyleIdx="4" presStyleCnt="12" custRadScaleRad="108838" custRadScaleInc="-12404">
        <dgm:presLayoutVars>
          <dgm:bulletEnabled val="1"/>
        </dgm:presLayoutVars>
      </dgm:prSet>
      <dgm:spPr/>
    </dgm:pt>
    <dgm:pt modelId="{92C1BCD0-3C57-48B8-A4E7-E46C125FE14E}" type="pres">
      <dgm:prSet presAssocID="{FF89D1C2-D2D1-44EB-8872-3A2563A05FC6}" presName="nodeFollowingNodes" presStyleLbl="node1" presStyleIdx="5" presStyleCnt="12" custRadScaleRad="104684" custRadScaleInc="-18622">
        <dgm:presLayoutVars>
          <dgm:bulletEnabled val="1"/>
        </dgm:presLayoutVars>
      </dgm:prSet>
      <dgm:spPr/>
    </dgm:pt>
    <dgm:pt modelId="{A74C312F-3F1B-44EA-8810-E73B3DF6B16F}" type="pres">
      <dgm:prSet presAssocID="{0CB64380-6923-41BB-9B97-A4E5A37EDB65}" presName="nodeFollowingNodes" presStyleLbl="node1" presStyleIdx="6" presStyleCnt="12" custRadScaleRad="99590" custRadScaleInc="1174">
        <dgm:presLayoutVars>
          <dgm:bulletEnabled val="1"/>
        </dgm:presLayoutVars>
      </dgm:prSet>
      <dgm:spPr/>
    </dgm:pt>
    <dgm:pt modelId="{06F0EB29-3BE3-495E-A9C6-1700A0316F73}" type="pres">
      <dgm:prSet presAssocID="{3B6DD9A6-1611-44CD-8A59-12FBE739E722}" presName="nodeFollowingNodes" presStyleLbl="node1" presStyleIdx="7" presStyleCnt="12" custRadScaleRad="107919" custRadScaleInc="41890">
        <dgm:presLayoutVars>
          <dgm:bulletEnabled val="1"/>
        </dgm:presLayoutVars>
      </dgm:prSet>
      <dgm:spPr/>
    </dgm:pt>
    <dgm:pt modelId="{589D59AC-F143-418C-AF9B-24134D24B114}" type="pres">
      <dgm:prSet presAssocID="{63C2E7E5-820C-482F-9E18-C69C611CBCD6}" presName="nodeFollowingNodes" presStyleLbl="node1" presStyleIdx="8" presStyleCnt="12" custRadScaleRad="104706" custRadScaleInc="23774">
        <dgm:presLayoutVars>
          <dgm:bulletEnabled val="1"/>
        </dgm:presLayoutVars>
      </dgm:prSet>
      <dgm:spPr/>
    </dgm:pt>
    <dgm:pt modelId="{0AB00138-3258-4F1D-8CA7-8DE19EFA2A4A}" type="pres">
      <dgm:prSet presAssocID="{889DCFBC-08BA-4809-B1A1-9E4CDBA5C342}" presName="nodeFollowingNodes" presStyleLbl="node1" presStyleIdx="9" presStyleCnt="12" custRadScaleRad="103439" custRadScaleInc="4732">
        <dgm:presLayoutVars>
          <dgm:bulletEnabled val="1"/>
        </dgm:presLayoutVars>
      </dgm:prSet>
      <dgm:spPr/>
    </dgm:pt>
    <dgm:pt modelId="{4C568F23-6D4D-44AF-A06A-A272906E04C6}" type="pres">
      <dgm:prSet presAssocID="{0D5F49D6-484B-476F-A0DA-5A8D9A108DE7}" presName="nodeFollowingNodes" presStyleLbl="node1" presStyleIdx="10" presStyleCnt="12">
        <dgm:presLayoutVars>
          <dgm:bulletEnabled val="1"/>
        </dgm:presLayoutVars>
      </dgm:prSet>
      <dgm:spPr/>
    </dgm:pt>
    <dgm:pt modelId="{71E5F237-3C82-4E6F-B5E6-A0FD680BC30C}" type="pres">
      <dgm:prSet presAssocID="{2AFB7889-9887-4265-94DB-19FBFEE16E01}" presName="nodeFollowingNodes" presStyleLbl="node1" presStyleIdx="11" presStyleCnt="12" custRadScaleRad="101362" custRadScaleInc="-9238">
        <dgm:presLayoutVars>
          <dgm:bulletEnabled val="1"/>
        </dgm:presLayoutVars>
      </dgm:prSet>
      <dgm:spPr/>
    </dgm:pt>
  </dgm:ptLst>
  <dgm:cxnLst>
    <dgm:cxn modelId="{0DBE5203-A338-47A9-9BB2-42412BBCB61A}" srcId="{D4B0990B-3EA6-4C1F-BA6E-B7395FEA1D57}" destId="{3C3695C7-842E-48C4-8404-2096C63963C2}" srcOrd="0" destOrd="0" parTransId="{1AA638E2-5BC7-43E1-9533-F43BA45BBEAF}" sibTransId="{7CB89AE4-1FF0-47AA-B0B9-0A7F357B32AF}"/>
    <dgm:cxn modelId="{E7E4C60D-E1D5-4D63-B4AC-C0743A33917F}" srcId="{D4B0990B-3EA6-4C1F-BA6E-B7395FEA1D57}" destId="{0D5F49D6-484B-476F-A0DA-5A8D9A108DE7}" srcOrd="10" destOrd="0" parTransId="{F8F7B269-1104-4F76-908D-570744A81946}" sibTransId="{416B7D87-7FAC-4D83-BB78-E4C9BFCC87C7}"/>
    <dgm:cxn modelId="{B48F2C12-CDB3-4C5B-959A-0D8C0BF25DDB}" srcId="{D4B0990B-3EA6-4C1F-BA6E-B7395FEA1D57}" destId="{EC22EB70-4B51-4929-B1C2-1CF0D5DD63D8}" srcOrd="1" destOrd="0" parTransId="{75204D7E-7433-4C2B-BF33-87B3DFE98D0D}" sibTransId="{2E8BCB16-45E8-4991-BAF8-12CDBF2093D6}"/>
    <dgm:cxn modelId="{FF1FA412-114B-4F47-A495-0D9CDB182230}" type="presOf" srcId="{2AFB7889-9887-4265-94DB-19FBFEE16E01}" destId="{71E5F237-3C82-4E6F-B5E6-A0FD680BC30C}" srcOrd="0" destOrd="0" presId="urn:microsoft.com/office/officeart/2005/8/layout/cycle3"/>
    <dgm:cxn modelId="{433FB515-F4B9-47E8-9950-C62D0CA3ADAB}" srcId="{D4B0990B-3EA6-4C1F-BA6E-B7395FEA1D57}" destId="{63C2E7E5-820C-482F-9E18-C69C611CBCD6}" srcOrd="8" destOrd="0" parTransId="{B4CB3C11-88E1-4ED4-9ABF-E400CAF4AD86}" sibTransId="{66631B2F-9544-4F9D-9EBC-3E02FA00A94C}"/>
    <dgm:cxn modelId="{F241B11A-0785-4DDF-9C69-13723467BCF3}" srcId="{D4B0990B-3EA6-4C1F-BA6E-B7395FEA1D57}" destId="{3B6DD9A6-1611-44CD-8A59-12FBE739E722}" srcOrd="7" destOrd="0" parTransId="{A27DC5D7-16B0-4301-8134-937C75604CAE}" sibTransId="{0EEDA0CE-5B0F-4A5B-897A-0AB6568BB235}"/>
    <dgm:cxn modelId="{6BCC8F1B-E193-424F-8501-2CA180C6A20B}" type="presOf" srcId="{FF89D1C2-D2D1-44EB-8872-3A2563A05FC6}" destId="{92C1BCD0-3C57-48B8-A4E7-E46C125FE14E}" srcOrd="0" destOrd="0" presId="urn:microsoft.com/office/officeart/2005/8/layout/cycle3"/>
    <dgm:cxn modelId="{4C536C20-90BB-B644-81D2-C3C9AE142BF5}" type="presOf" srcId="{D52A13C0-A507-4EA0-B126-D054209BF52E}" destId="{85B26D26-A6F7-4FF2-9238-7B9B28B854C3}" srcOrd="0" destOrd="0" presId="urn:microsoft.com/office/officeart/2005/8/layout/cycle3"/>
    <dgm:cxn modelId="{3C886B3F-A916-6B4E-826D-03497F28A652}" type="presOf" srcId="{3C3695C7-842E-48C4-8404-2096C63963C2}" destId="{2C3F7AEC-8DBA-4AE8-80AF-1E6C999BAC1D}" srcOrd="0" destOrd="0" presId="urn:microsoft.com/office/officeart/2005/8/layout/cycle3"/>
    <dgm:cxn modelId="{7465A95E-2128-4451-B3EE-0A4C854F6BBC}" srcId="{D4B0990B-3EA6-4C1F-BA6E-B7395FEA1D57}" destId="{889DCFBC-08BA-4809-B1A1-9E4CDBA5C342}" srcOrd="9" destOrd="0" parTransId="{29F4B723-0A61-4571-BEE0-1C061B52A6EC}" sibTransId="{4572DE0A-C975-456A-A720-70E5C6796ECE}"/>
    <dgm:cxn modelId="{B3688044-A6C6-7340-96A1-BB558EDA148C}" type="presOf" srcId="{A3A04371-F420-42EF-8899-CDDA1BBEF7BF}" destId="{5B0BD3F6-CD6E-4CC8-8480-A0E2AD908723}" srcOrd="0" destOrd="0" presId="urn:microsoft.com/office/officeart/2005/8/layout/cycle3"/>
    <dgm:cxn modelId="{46CC4154-9CAB-CF43-B95C-B5028E1F368E}" type="presOf" srcId="{0CB64380-6923-41BB-9B97-A4E5A37EDB65}" destId="{A74C312F-3F1B-44EA-8810-E73B3DF6B16F}" srcOrd="0" destOrd="0" presId="urn:microsoft.com/office/officeart/2005/8/layout/cycle3"/>
    <dgm:cxn modelId="{F96D085A-DEF9-4297-8D2B-EAB4CF1B117A}" srcId="{D4B0990B-3EA6-4C1F-BA6E-B7395FEA1D57}" destId="{2AFB7889-9887-4265-94DB-19FBFEE16E01}" srcOrd="11" destOrd="0" parTransId="{4D18C038-6A49-42E7-992A-C124577004B1}" sibTransId="{1F64D62E-53A9-437D-9559-86D1B1116AA0}"/>
    <dgm:cxn modelId="{EA054E7B-35CC-4288-8FD9-14EFEA81C3EB}" srcId="{D4B0990B-3EA6-4C1F-BA6E-B7395FEA1D57}" destId="{D52A13C0-A507-4EA0-B126-D054209BF52E}" srcOrd="2" destOrd="0" parTransId="{A872C83D-BFF6-4308-B07A-5AD822DB20FB}" sibTransId="{6FCA03E4-4D22-407E-98E2-484B37FCE7F3}"/>
    <dgm:cxn modelId="{8EDF9F7C-437B-BB4F-B8E3-13E9A6ADA3BE}" type="presOf" srcId="{889DCFBC-08BA-4809-B1A1-9E4CDBA5C342}" destId="{0AB00138-3258-4F1D-8CA7-8DE19EFA2A4A}" srcOrd="0" destOrd="0" presId="urn:microsoft.com/office/officeart/2005/8/layout/cycle3"/>
    <dgm:cxn modelId="{F10B4D84-72C7-9844-9391-CA1CD980B289}" type="presOf" srcId="{3B6DD9A6-1611-44CD-8A59-12FBE739E722}" destId="{06F0EB29-3BE3-495E-A9C6-1700A0316F73}" srcOrd="0" destOrd="0" presId="urn:microsoft.com/office/officeart/2005/8/layout/cycle3"/>
    <dgm:cxn modelId="{163BEF8E-F395-F145-9FCF-1A917725EBB6}" type="presOf" srcId="{DE17D6DA-E8F1-428E-A078-4E172EEA8A8A}" destId="{183ACF75-5421-451D-BB22-F12528D11F0D}" srcOrd="0" destOrd="0" presId="urn:microsoft.com/office/officeart/2005/8/layout/cycle3"/>
    <dgm:cxn modelId="{20674D95-EDD1-FC4D-A594-55A049B0F12D}" type="presOf" srcId="{7CB89AE4-1FF0-47AA-B0B9-0A7F357B32AF}" destId="{C907668C-323C-43B4-97FF-3BE3214076D3}" srcOrd="0" destOrd="0" presId="urn:microsoft.com/office/officeart/2005/8/layout/cycle3"/>
    <dgm:cxn modelId="{5126119C-5841-4493-A2E4-393CE86B3DC5}" srcId="{D4B0990B-3EA6-4C1F-BA6E-B7395FEA1D57}" destId="{DE17D6DA-E8F1-428E-A078-4E172EEA8A8A}" srcOrd="3" destOrd="0" parTransId="{59C6D851-CEE1-42BC-9EFB-07C750313A98}" sibTransId="{1E876D21-77FC-43DB-82A9-22F9913E3AE4}"/>
    <dgm:cxn modelId="{F8CB27AC-CA79-884D-8285-354CE226E60C}" type="presOf" srcId="{0D5F49D6-484B-476F-A0DA-5A8D9A108DE7}" destId="{4C568F23-6D4D-44AF-A06A-A272906E04C6}" srcOrd="0" destOrd="0" presId="urn:microsoft.com/office/officeart/2005/8/layout/cycle3"/>
    <dgm:cxn modelId="{BCF85DAE-B184-4A9F-B150-719317F071F0}" srcId="{D4B0990B-3EA6-4C1F-BA6E-B7395FEA1D57}" destId="{FF89D1C2-D2D1-44EB-8872-3A2563A05FC6}" srcOrd="5" destOrd="0" parTransId="{E63439EE-9E85-44D4-AE4F-24357EA46A91}" sibTransId="{45236A80-8480-46D0-84B2-9011EAE1B359}"/>
    <dgm:cxn modelId="{ED6B5FB3-9C73-284D-94AB-37943BE07FEB}" type="presOf" srcId="{EC22EB70-4B51-4929-B1C2-1CF0D5DD63D8}" destId="{C4E8BD54-86A7-40C1-9C66-4F5B2B635D66}" srcOrd="0" destOrd="0" presId="urn:microsoft.com/office/officeart/2005/8/layout/cycle3"/>
    <dgm:cxn modelId="{D9D0B7C5-6B06-43E1-935A-F43F451DBCE6}" srcId="{D4B0990B-3EA6-4C1F-BA6E-B7395FEA1D57}" destId="{A3A04371-F420-42EF-8899-CDDA1BBEF7BF}" srcOrd="4" destOrd="0" parTransId="{1C351FA9-93EA-49DB-A6D5-C0FB50EF87E8}" sibTransId="{81314682-B4BF-4351-9C6C-947ADB566A9A}"/>
    <dgm:cxn modelId="{F8997CD3-E02A-8A42-9E52-4CEDE2D5F48A}" type="presOf" srcId="{D4B0990B-3EA6-4C1F-BA6E-B7395FEA1D57}" destId="{D11DE880-920C-4A46-95B9-A87B27054105}" srcOrd="0" destOrd="0" presId="urn:microsoft.com/office/officeart/2005/8/layout/cycle3"/>
    <dgm:cxn modelId="{7AD3BFD7-4C1D-DF48-9E31-9EB15DACA090}" type="presOf" srcId="{63C2E7E5-820C-482F-9E18-C69C611CBCD6}" destId="{589D59AC-F143-418C-AF9B-24134D24B114}" srcOrd="0" destOrd="0" presId="urn:microsoft.com/office/officeart/2005/8/layout/cycle3"/>
    <dgm:cxn modelId="{0E2E15E4-B6CC-4837-B2C6-DFD94A700AD6}" srcId="{D4B0990B-3EA6-4C1F-BA6E-B7395FEA1D57}" destId="{0CB64380-6923-41BB-9B97-A4E5A37EDB65}" srcOrd="6" destOrd="0" parTransId="{B01FE39A-0DDB-493E-9598-52E0B3509722}" sibTransId="{67472C97-D1A2-4AF9-B6BB-DB15E27484FE}"/>
    <dgm:cxn modelId="{7DF98667-DC72-6840-B037-C0A8293036FA}" type="presParOf" srcId="{D11DE880-920C-4A46-95B9-A87B27054105}" destId="{8C4D8083-53D1-466F-A721-C76CF80F6140}" srcOrd="0" destOrd="0" presId="urn:microsoft.com/office/officeart/2005/8/layout/cycle3"/>
    <dgm:cxn modelId="{40E809F9-09A6-9E49-87A5-DB3716D185CA}" type="presParOf" srcId="{8C4D8083-53D1-466F-A721-C76CF80F6140}" destId="{2C3F7AEC-8DBA-4AE8-80AF-1E6C999BAC1D}" srcOrd="0" destOrd="0" presId="urn:microsoft.com/office/officeart/2005/8/layout/cycle3"/>
    <dgm:cxn modelId="{6F5E885A-001C-824B-8789-3D7FF08580FD}" type="presParOf" srcId="{8C4D8083-53D1-466F-A721-C76CF80F6140}" destId="{C907668C-323C-43B4-97FF-3BE3214076D3}" srcOrd="1" destOrd="0" presId="urn:microsoft.com/office/officeart/2005/8/layout/cycle3"/>
    <dgm:cxn modelId="{9F64E04C-CC6D-7E45-AF8A-C541449E1E53}" type="presParOf" srcId="{8C4D8083-53D1-466F-A721-C76CF80F6140}" destId="{C4E8BD54-86A7-40C1-9C66-4F5B2B635D66}" srcOrd="2" destOrd="0" presId="urn:microsoft.com/office/officeart/2005/8/layout/cycle3"/>
    <dgm:cxn modelId="{1F3DD610-B8C7-0848-A217-D9A43BD5FA32}" type="presParOf" srcId="{8C4D8083-53D1-466F-A721-C76CF80F6140}" destId="{85B26D26-A6F7-4FF2-9238-7B9B28B854C3}" srcOrd="3" destOrd="0" presId="urn:microsoft.com/office/officeart/2005/8/layout/cycle3"/>
    <dgm:cxn modelId="{758E137A-4D2F-B74C-84F5-6186C4583E72}" type="presParOf" srcId="{8C4D8083-53D1-466F-A721-C76CF80F6140}" destId="{183ACF75-5421-451D-BB22-F12528D11F0D}" srcOrd="4" destOrd="0" presId="urn:microsoft.com/office/officeart/2005/8/layout/cycle3"/>
    <dgm:cxn modelId="{7CEB9C8A-95F1-7B46-A589-3A0BB76ECE19}" type="presParOf" srcId="{8C4D8083-53D1-466F-A721-C76CF80F6140}" destId="{5B0BD3F6-CD6E-4CC8-8480-A0E2AD908723}" srcOrd="5" destOrd="0" presId="urn:microsoft.com/office/officeart/2005/8/layout/cycle3"/>
    <dgm:cxn modelId="{C51BBFA3-9C87-BA40-977A-FC25D9B54525}" type="presParOf" srcId="{8C4D8083-53D1-466F-A721-C76CF80F6140}" destId="{92C1BCD0-3C57-48B8-A4E7-E46C125FE14E}" srcOrd="6" destOrd="0" presId="urn:microsoft.com/office/officeart/2005/8/layout/cycle3"/>
    <dgm:cxn modelId="{27841A6A-FBF6-934E-9FBA-3D2C7ED5A0E5}" type="presParOf" srcId="{8C4D8083-53D1-466F-A721-C76CF80F6140}" destId="{A74C312F-3F1B-44EA-8810-E73B3DF6B16F}" srcOrd="7" destOrd="0" presId="urn:microsoft.com/office/officeart/2005/8/layout/cycle3"/>
    <dgm:cxn modelId="{864B04CA-5DFC-A246-90B1-CAD5B97F994C}" type="presParOf" srcId="{8C4D8083-53D1-466F-A721-C76CF80F6140}" destId="{06F0EB29-3BE3-495E-A9C6-1700A0316F73}" srcOrd="8" destOrd="0" presId="urn:microsoft.com/office/officeart/2005/8/layout/cycle3"/>
    <dgm:cxn modelId="{B735561B-8087-254E-9166-A4A4A1C0217A}" type="presParOf" srcId="{8C4D8083-53D1-466F-A721-C76CF80F6140}" destId="{589D59AC-F143-418C-AF9B-24134D24B114}" srcOrd="9" destOrd="0" presId="urn:microsoft.com/office/officeart/2005/8/layout/cycle3"/>
    <dgm:cxn modelId="{B777C1A6-6B79-D64F-804B-B71197BF2BBF}" type="presParOf" srcId="{8C4D8083-53D1-466F-A721-C76CF80F6140}" destId="{0AB00138-3258-4F1D-8CA7-8DE19EFA2A4A}" srcOrd="10" destOrd="0" presId="urn:microsoft.com/office/officeart/2005/8/layout/cycle3"/>
    <dgm:cxn modelId="{3EBD357C-C47E-7841-BB49-ACCB9ADB5AFC}" type="presParOf" srcId="{8C4D8083-53D1-466F-A721-C76CF80F6140}" destId="{4C568F23-6D4D-44AF-A06A-A272906E04C6}" srcOrd="11" destOrd="0" presId="urn:microsoft.com/office/officeart/2005/8/layout/cycle3"/>
    <dgm:cxn modelId="{F7884D48-1C2D-B64D-B853-4563503B55C4}" type="presParOf" srcId="{8C4D8083-53D1-466F-A721-C76CF80F6140}" destId="{71E5F237-3C82-4E6F-B5E6-A0FD680BC30C}" srcOrd="12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6D72BF-8BDB-47E2-8CFB-2988868EC1CC}">
      <dsp:nvSpPr>
        <dsp:cNvPr id="0" name=""/>
        <dsp:cNvSpPr/>
      </dsp:nvSpPr>
      <dsp:spPr>
        <a:xfrm>
          <a:off x="3455303" y="2233072"/>
          <a:ext cx="1809205" cy="1809205"/>
        </a:xfrm>
        <a:prstGeom prst="roundRect">
          <a:avLst/>
        </a:prstGeom>
        <a:solidFill>
          <a:srgbClr val="00B050"/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err="1"/>
            <a:t>Spelare</a:t>
          </a:r>
          <a:endParaRPr lang="en-US" sz="3600" kern="1200"/>
        </a:p>
      </dsp:txBody>
      <dsp:txXfrm>
        <a:off x="3543621" y="2321390"/>
        <a:ext cx="1632569" cy="1632569"/>
      </dsp:txXfrm>
    </dsp:sp>
    <dsp:sp modelId="{B1D43834-1B25-40AD-A093-111DDD0182C0}">
      <dsp:nvSpPr>
        <dsp:cNvPr id="0" name=""/>
        <dsp:cNvSpPr/>
      </dsp:nvSpPr>
      <dsp:spPr>
        <a:xfrm rot="16200000">
          <a:off x="3879960" y="1753126"/>
          <a:ext cx="95989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59892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glow" dir="t">
            <a:rot lat="0" lon="0" rev="4800000"/>
          </a:lightRig>
        </a:scene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80F698-2EA0-487C-A31A-B713B52E0960}">
      <dsp:nvSpPr>
        <dsp:cNvPr id="0" name=""/>
        <dsp:cNvSpPr/>
      </dsp:nvSpPr>
      <dsp:spPr>
        <a:xfrm>
          <a:off x="3753822" y="61012"/>
          <a:ext cx="1212167" cy="1212167"/>
        </a:xfrm>
        <a:prstGeom prst="roundRect">
          <a:avLst/>
        </a:prstGeom>
        <a:solidFill>
          <a:srgbClr val="00B050"/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err="1"/>
            <a:t>Matrial-förvaltare</a:t>
          </a:r>
          <a:endParaRPr lang="en-US" sz="1900" kern="1200"/>
        </a:p>
      </dsp:txBody>
      <dsp:txXfrm>
        <a:off x="3812995" y="120185"/>
        <a:ext cx="1093821" cy="1093821"/>
      </dsp:txXfrm>
    </dsp:sp>
    <dsp:sp modelId="{7A5643F4-F827-414F-8FED-21459130F6F3}">
      <dsp:nvSpPr>
        <dsp:cNvPr id="0" name=""/>
        <dsp:cNvSpPr/>
      </dsp:nvSpPr>
      <dsp:spPr>
        <a:xfrm rot="19249241">
          <a:off x="5151379" y="2082556"/>
          <a:ext cx="100636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06368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glow" dir="t">
            <a:rot lat="0" lon="0" rev="4800000"/>
          </a:lightRig>
        </a:scene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13F42F-25EC-4B90-80DC-F7EDA8BC1793}">
      <dsp:nvSpPr>
        <dsp:cNvPr id="0" name=""/>
        <dsp:cNvSpPr/>
      </dsp:nvSpPr>
      <dsp:spPr>
        <a:xfrm>
          <a:off x="6044618" y="664640"/>
          <a:ext cx="1212167" cy="1212167"/>
        </a:xfrm>
        <a:prstGeom prst="roundRect">
          <a:avLst/>
        </a:prstGeom>
        <a:solidFill>
          <a:srgbClr val="FF0000"/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err="1"/>
            <a:t>Kassör</a:t>
          </a:r>
          <a:endParaRPr lang="en-US" sz="2800" kern="1200"/>
        </a:p>
      </dsp:txBody>
      <dsp:txXfrm>
        <a:off x="6103791" y="723813"/>
        <a:ext cx="1093821" cy="1093821"/>
      </dsp:txXfrm>
    </dsp:sp>
    <dsp:sp modelId="{3CDC0C84-2FD9-475C-A922-2599C3197C87}">
      <dsp:nvSpPr>
        <dsp:cNvPr id="0" name=""/>
        <dsp:cNvSpPr/>
      </dsp:nvSpPr>
      <dsp:spPr>
        <a:xfrm rot="21525125">
          <a:off x="5264320" y="3100618"/>
          <a:ext cx="159339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93394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glow" dir="t">
            <a:rot lat="0" lon="0" rev="4800000"/>
          </a:lightRig>
        </a:scene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BC3578-8854-44C0-A1C1-EEE772C0BB17}">
      <dsp:nvSpPr>
        <dsp:cNvPr id="0" name=""/>
        <dsp:cNvSpPr/>
      </dsp:nvSpPr>
      <dsp:spPr>
        <a:xfrm>
          <a:off x="6857525" y="2258576"/>
          <a:ext cx="1498421" cy="1616741"/>
        </a:xfrm>
        <a:prstGeom prst="roundRect">
          <a:avLst/>
        </a:prstGeom>
        <a:solidFill>
          <a:srgbClr val="FF0000"/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Cafeánsvarig</a:t>
          </a:r>
          <a:endParaRPr lang="en-US" sz="1900" kern="1200" dirty="0"/>
        </a:p>
      </dsp:txBody>
      <dsp:txXfrm>
        <a:off x="6930672" y="2331723"/>
        <a:ext cx="1352127" cy="1470447"/>
      </dsp:txXfrm>
    </dsp:sp>
    <dsp:sp modelId="{39435EAB-E29F-47F4-BE88-E5A0142A77B2}">
      <dsp:nvSpPr>
        <dsp:cNvPr id="0" name=""/>
        <dsp:cNvSpPr/>
      </dsp:nvSpPr>
      <dsp:spPr>
        <a:xfrm rot="2885760">
          <a:off x="5063909" y="4283775"/>
          <a:ext cx="64895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48954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glow" dir="t">
            <a:rot lat="0" lon="0" rev="4800000"/>
          </a:lightRig>
        </a:scene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875B8A-9831-40B9-9B73-9FF4FC1069D4}">
      <dsp:nvSpPr>
        <dsp:cNvPr id="0" name=""/>
        <dsp:cNvSpPr/>
      </dsp:nvSpPr>
      <dsp:spPr>
        <a:xfrm>
          <a:off x="4883027" y="4525272"/>
          <a:ext cx="2531915" cy="1212167"/>
        </a:xfrm>
        <a:prstGeom prst="roundRect">
          <a:avLst/>
        </a:prstGeom>
        <a:solidFill>
          <a:srgbClr val="00B050"/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err="1"/>
            <a:t>Huvud-tränare</a:t>
          </a:r>
          <a:endParaRPr lang="en-US" sz="3300" kern="1200"/>
        </a:p>
      </dsp:txBody>
      <dsp:txXfrm>
        <a:off x="4942200" y="4584445"/>
        <a:ext cx="2413569" cy="1093821"/>
      </dsp:txXfrm>
    </dsp:sp>
    <dsp:sp modelId="{553521A7-D7C0-470A-9071-3CFEEE856A5A}">
      <dsp:nvSpPr>
        <dsp:cNvPr id="0" name=""/>
        <dsp:cNvSpPr/>
      </dsp:nvSpPr>
      <dsp:spPr>
        <a:xfrm rot="7240490">
          <a:off x="3357869" y="4307368"/>
          <a:ext cx="61643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16435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glow" dir="t">
            <a:rot lat="0" lon="0" rev="4800000"/>
          </a:lightRig>
        </a:scene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1C4D5F-19E8-478F-BC6D-0F5370F1AB3D}">
      <dsp:nvSpPr>
        <dsp:cNvPr id="0" name=""/>
        <dsp:cNvSpPr/>
      </dsp:nvSpPr>
      <dsp:spPr>
        <a:xfrm>
          <a:off x="2037338" y="4572459"/>
          <a:ext cx="2224000" cy="1212167"/>
        </a:xfrm>
        <a:prstGeom prst="roundRect">
          <a:avLst/>
        </a:prstGeom>
        <a:solidFill>
          <a:srgbClr val="00B050"/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err="1"/>
            <a:t>Assisterande-tränare</a:t>
          </a:r>
          <a:endParaRPr lang="en-US" sz="2800" kern="1200"/>
        </a:p>
      </dsp:txBody>
      <dsp:txXfrm>
        <a:off x="2096511" y="4631632"/>
        <a:ext cx="2105654" cy="1093821"/>
      </dsp:txXfrm>
    </dsp:sp>
    <dsp:sp modelId="{9E0E9559-1F27-4039-9F71-795FEF4BB845}">
      <dsp:nvSpPr>
        <dsp:cNvPr id="0" name=""/>
        <dsp:cNvSpPr/>
      </dsp:nvSpPr>
      <dsp:spPr>
        <a:xfrm rot="10262145">
          <a:off x="2163081" y="3381666"/>
          <a:ext cx="130016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00162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glow" dir="t">
            <a:rot lat="0" lon="0" rev="4800000"/>
          </a:lightRig>
        </a:scene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00E557-4C9C-400B-9934-84EF5EF9A42E}">
      <dsp:nvSpPr>
        <dsp:cNvPr id="0" name=""/>
        <dsp:cNvSpPr/>
      </dsp:nvSpPr>
      <dsp:spPr>
        <a:xfrm>
          <a:off x="958853" y="2972483"/>
          <a:ext cx="1212167" cy="1212167"/>
        </a:xfrm>
        <a:prstGeom prst="roundRect">
          <a:avLst/>
        </a:prstGeom>
        <a:solidFill>
          <a:srgbClr val="FF0000"/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err="1"/>
            <a:t>Lagledare</a:t>
          </a:r>
          <a:endParaRPr lang="en-US" sz="1900" kern="1200"/>
        </a:p>
      </dsp:txBody>
      <dsp:txXfrm>
        <a:off x="1018026" y="3031656"/>
        <a:ext cx="1093821" cy="1093821"/>
      </dsp:txXfrm>
    </dsp:sp>
    <dsp:sp modelId="{316A3457-83A2-45C2-8A6F-C56C9152B1FB}">
      <dsp:nvSpPr>
        <dsp:cNvPr id="0" name=""/>
        <dsp:cNvSpPr/>
      </dsp:nvSpPr>
      <dsp:spPr>
        <a:xfrm rot="13043793">
          <a:off x="2896642" y="2257062"/>
          <a:ext cx="62265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2265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glow" dir="t">
            <a:rot lat="0" lon="0" rev="4800000"/>
          </a:lightRig>
        </a:scene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3CA50B-B3D7-402C-8A9E-1760EF5658FA}">
      <dsp:nvSpPr>
        <dsp:cNvPr id="0" name=""/>
        <dsp:cNvSpPr/>
      </dsp:nvSpPr>
      <dsp:spPr>
        <a:xfrm>
          <a:off x="1382901" y="858842"/>
          <a:ext cx="1577733" cy="1212167"/>
        </a:xfrm>
        <a:prstGeom prst="roundRect">
          <a:avLst/>
        </a:prstGeom>
        <a:solidFill>
          <a:srgbClr val="FF0000"/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err="1"/>
            <a:t>Kommunikations-ansvarig</a:t>
          </a:r>
          <a:endParaRPr lang="en-US" sz="1500" kern="1200"/>
        </a:p>
      </dsp:txBody>
      <dsp:txXfrm>
        <a:off x="1442074" y="918015"/>
        <a:ext cx="1459387" cy="10938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A2E8AF-CA07-4213-B057-79B49A8F1BF5}">
      <dsp:nvSpPr>
        <dsp:cNvPr id="0" name=""/>
        <dsp:cNvSpPr/>
      </dsp:nvSpPr>
      <dsp:spPr>
        <a:xfrm>
          <a:off x="1851818" y="0"/>
          <a:ext cx="4525963" cy="452596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schemeClr val="tx1"/>
              </a:solidFill>
            </a:rPr>
            <a:t>KLUBB</a:t>
          </a:r>
          <a:br>
            <a:rPr lang="en-US" sz="1200" kern="1200">
              <a:solidFill>
                <a:schemeClr val="tx1"/>
              </a:solidFill>
            </a:rPr>
          </a:br>
          <a:r>
            <a:rPr lang="en-US" sz="1200" kern="1200" err="1">
              <a:solidFill>
                <a:schemeClr val="tx1"/>
              </a:solidFill>
            </a:rPr>
            <a:t>Årsstämma</a:t>
          </a:r>
          <a:endParaRPr lang="en-US" sz="1200" kern="1200">
            <a:solidFill>
              <a:schemeClr val="tx1"/>
            </a:solidFill>
          </a:endParaRPr>
        </a:p>
      </dsp:txBody>
      <dsp:txXfrm>
        <a:off x="3482070" y="226298"/>
        <a:ext cx="1265459" cy="678894"/>
      </dsp:txXfrm>
    </dsp:sp>
    <dsp:sp modelId="{DD48EA96-0B1C-4C2B-9477-01756AD26036}">
      <dsp:nvSpPr>
        <dsp:cNvPr id="0" name=""/>
        <dsp:cNvSpPr/>
      </dsp:nvSpPr>
      <dsp:spPr>
        <a:xfrm>
          <a:off x="2304414" y="905192"/>
          <a:ext cx="3620770" cy="3620770"/>
        </a:xfrm>
        <a:prstGeom prst="ellipse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schemeClr val="tx1"/>
              </a:solidFill>
            </a:rPr>
            <a:t>STYRELSE</a:t>
          </a:r>
          <a:br>
            <a:rPr lang="en-US" sz="1200" kern="1200">
              <a:solidFill>
                <a:schemeClr val="tx1"/>
              </a:solidFill>
            </a:rPr>
          </a:br>
          <a:r>
            <a:rPr lang="en-US" sz="1200" kern="1200">
              <a:solidFill>
                <a:schemeClr val="tx1"/>
              </a:solidFill>
            </a:rPr>
            <a:t>1 </a:t>
          </a:r>
          <a:r>
            <a:rPr lang="en-US" sz="1200" kern="1200" err="1">
              <a:solidFill>
                <a:schemeClr val="tx1"/>
              </a:solidFill>
            </a:rPr>
            <a:t>möten</a:t>
          </a:r>
          <a:r>
            <a:rPr lang="en-US" sz="1200" kern="1200">
              <a:solidFill>
                <a:schemeClr val="tx1"/>
              </a:solidFill>
            </a:rPr>
            <a:t> /</a:t>
          </a:r>
          <a:r>
            <a:rPr lang="en-US" sz="1200" kern="1200" err="1">
              <a:solidFill>
                <a:schemeClr val="tx1"/>
              </a:solidFill>
            </a:rPr>
            <a:t>månad</a:t>
          </a:r>
          <a:endParaRPr lang="en-US" sz="1200" kern="1200">
            <a:solidFill>
              <a:schemeClr val="tx1"/>
            </a:solidFill>
          </a:endParaRPr>
        </a:p>
      </dsp:txBody>
      <dsp:txXfrm>
        <a:off x="3482070" y="1122438"/>
        <a:ext cx="1265459" cy="651738"/>
      </dsp:txXfrm>
    </dsp:sp>
    <dsp:sp modelId="{77371B4F-30CB-4007-9782-FAF7B7691D9A}">
      <dsp:nvSpPr>
        <dsp:cNvPr id="0" name=""/>
        <dsp:cNvSpPr/>
      </dsp:nvSpPr>
      <dsp:spPr>
        <a:xfrm>
          <a:off x="2757011" y="1810385"/>
          <a:ext cx="2715577" cy="2715577"/>
        </a:xfrm>
        <a:prstGeom prst="ellipse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schemeClr val="tx1"/>
              </a:solidFill>
            </a:rPr>
            <a:t>SEKTIONER</a:t>
          </a:r>
          <a:br>
            <a:rPr lang="en-US" sz="1200" kern="1200">
              <a:solidFill>
                <a:schemeClr val="tx1"/>
              </a:solidFill>
            </a:rPr>
          </a:br>
          <a:r>
            <a:rPr lang="en-US" sz="1200" kern="1200">
              <a:solidFill>
                <a:schemeClr val="tx1"/>
              </a:solidFill>
            </a:rPr>
            <a:t>1 </a:t>
          </a:r>
          <a:r>
            <a:rPr lang="en-US" sz="1200" kern="1200" err="1">
              <a:solidFill>
                <a:schemeClr val="tx1"/>
              </a:solidFill>
            </a:rPr>
            <a:t>möte</a:t>
          </a:r>
          <a:r>
            <a:rPr lang="en-US" sz="1200" kern="1200">
              <a:solidFill>
                <a:schemeClr val="tx1"/>
              </a:solidFill>
            </a:rPr>
            <a:t>/</a:t>
          </a:r>
          <a:r>
            <a:rPr lang="en-US" sz="1200" kern="1200" err="1">
              <a:solidFill>
                <a:schemeClr val="tx1"/>
              </a:solidFill>
            </a:rPr>
            <a:t>säsong</a:t>
          </a:r>
          <a:endParaRPr lang="en-US" sz="1200" kern="1200">
            <a:solidFill>
              <a:schemeClr val="tx1"/>
            </a:solidFill>
          </a:endParaRPr>
        </a:p>
      </dsp:txBody>
      <dsp:txXfrm>
        <a:off x="3482070" y="2014053"/>
        <a:ext cx="1265459" cy="611005"/>
      </dsp:txXfrm>
    </dsp:sp>
    <dsp:sp modelId="{9E0CEFA9-B817-4C8F-8FE6-9479E5529EDF}">
      <dsp:nvSpPr>
        <dsp:cNvPr id="0" name=""/>
        <dsp:cNvSpPr/>
      </dsp:nvSpPr>
      <dsp:spPr>
        <a:xfrm>
          <a:off x="3209607" y="2715577"/>
          <a:ext cx="1810385" cy="1810385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schemeClr val="tx1"/>
              </a:solidFill>
            </a:rPr>
            <a:t>LAGEN</a:t>
          </a:r>
          <a:br>
            <a:rPr lang="en-US" sz="1200" kern="1200">
              <a:solidFill>
                <a:schemeClr val="tx1"/>
              </a:solidFill>
            </a:rPr>
          </a:br>
          <a:r>
            <a:rPr lang="en-US" sz="1200" kern="1200">
              <a:solidFill>
                <a:schemeClr val="tx1"/>
              </a:solidFill>
            </a:rPr>
            <a:t>2 </a:t>
          </a:r>
          <a:r>
            <a:rPr lang="en-US" sz="1200" kern="1200" err="1">
              <a:solidFill>
                <a:schemeClr val="tx1"/>
              </a:solidFill>
            </a:rPr>
            <a:t>föräldramöten</a:t>
          </a:r>
          <a:r>
            <a:rPr lang="en-US" sz="1200" kern="1200">
              <a:solidFill>
                <a:schemeClr val="tx1"/>
              </a:solidFill>
            </a:rPr>
            <a:t>/ </a:t>
          </a:r>
          <a:r>
            <a:rPr lang="en-US" sz="1200" kern="1200" err="1">
              <a:solidFill>
                <a:schemeClr val="tx1"/>
              </a:solidFill>
            </a:rPr>
            <a:t>säsong</a:t>
          </a:r>
          <a:endParaRPr lang="en-US" sz="1200" kern="1200">
            <a:solidFill>
              <a:schemeClr val="tx1"/>
            </a:solidFill>
          </a:endParaRPr>
        </a:p>
      </dsp:txBody>
      <dsp:txXfrm>
        <a:off x="3474732" y="3168174"/>
        <a:ext cx="1280135" cy="9051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07668C-323C-43B4-97FF-3BE3214076D3}">
      <dsp:nvSpPr>
        <dsp:cNvPr id="0" name=""/>
        <dsp:cNvSpPr/>
      </dsp:nvSpPr>
      <dsp:spPr>
        <a:xfrm>
          <a:off x="810582" y="-53529"/>
          <a:ext cx="3544823" cy="3544823"/>
        </a:xfrm>
        <a:prstGeom prst="circularArrow">
          <a:avLst>
            <a:gd name="adj1" fmla="val 5544"/>
            <a:gd name="adj2" fmla="val 330680"/>
            <a:gd name="adj3" fmla="val 15040203"/>
            <a:gd name="adj4" fmla="val 16654990"/>
            <a:gd name="adj5" fmla="val 5757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3F7AEC-8DBA-4AE8-80AF-1E6C999BAC1D}">
      <dsp:nvSpPr>
        <dsp:cNvPr id="0" name=""/>
        <dsp:cNvSpPr/>
      </dsp:nvSpPr>
      <dsp:spPr>
        <a:xfrm>
          <a:off x="2206850" y="0"/>
          <a:ext cx="684368" cy="342184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800" b="1" kern="1200">
              <a:latin typeface="Bookman Old Style"/>
              <a:cs typeface="Bookman Old Style"/>
            </a:rPr>
            <a:t>Januari</a:t>
          </a:r>
        </a:p>
      </dsp:txBody>
      <dsp:txXfrm>
        <a:off x="2223554" y="16704"/>
        <a:ext cx="650960" cy="308776"/>
      </dsp:txXfrm>
    </dsp:sp>
    <dsp:sp modelId="{C4E8BD54-86A7-40C1-9C66-4F5B2B635D66}">
      <dsp:nvSpPr>
        <dsp:cNvPr id="0" name=""/>
        <dsp:cNvSpPr/>
      </dsp:nvSpPr>
      <dsp:spPr>
        <a:xfrm>
          <a:off x="3060640" y="280973"/>
          <a:ext cx="684368" cy="342184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800" b="1" kern="1200">
              <a:latin typeface="Bookman Old Style"/>
              <a:cs typeface="Bookman Old Style"/>
            </a:rPr>
            <a:t>Februari</a:t>
          </a:r>
          <a:r>
            <a:rPr lang="sv-SE" sz="800" b="0" kern="1200"/>
            <a:t>	</a:t>
          </a:r>
        </a:p>
      </dsp:txBody>
      <dsp:txXfrm>
        <a:off x="3077344" y="297677"/>
        <a:ext cx="650960" cy="308776"/>
      </dsp:txXfrm>
    </dsp:sp>
    <dsp:sp modelId="{85B26D26-A6F7-4FF2-9238-7B9B28B854C3}">
      <dsp:nvSpPr>
        <dsp:cNvPr id="0" name=""/>
        <dsp:cNvSpPr/>
      </dsp:nvSpPr>
      <dsp:spPr>
        <a:xfrm>
          <a:off x="3551944" y="772265"/>
          <a:ext cx="684368" cy="342184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800" b="1" kern="1200">
              <a:latin typeface="Bookman Old Style"/>
              <a:cs typeface="Bookman Old Style"/>
            </a:rPr>
            <a:t>Mars</a:t>
          </a:r>
        </a:p>
      </dsp:txBody>
      <dsp:txXfrm>
        <a:off x="3568648" y="788969"/>
        <a:ext cx="650960" cy="308776"/>
      </dsp:txXfrm>
    </dsp:sp>
    <dsp:sp modelId="{183ACF75-5421-451D-BB22-F12528D11F0D}">
      <dsp:nvSpPr>
        <dsp:cNvPr id="0" name=""/>
        <dsp:cNvSpPr/>
      </dsp:nvSpPr>
      <dsp:spPr>
        <a:xfrm>
          <a:off x="3746153" y="1538515"/>
          <a:ext cx="684368" cy="342184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800" b="1" kern="1200">
              <a:latin typeface="Bookman Old Style"/>
              <a:cs typeface="Bookman Old Style"/>
            </a:rPr>
            <a:t>April</a:t>
          </a:r>
        </a:p>
      </dsp:txBody>
      <dsp:txXfrm>
        <a:off x="3762857" y="1555219"/>
        <a:ext cx="650960" cy="308776"/>
      </dsp:txXfrm>
    </dsp:sp>
    <dsp:sp modelId="{5B0BD3F6-CD6E-4CC8-8480-A0E2AD908723}">
      <dsp:nvSpPr>
        <dsp:cNvPr id="0" name=""/>
        <dsp:cNvSpPr/>
      </dsp:nvSpPr>
      <dsp:spPr>
        <a:xfrm>
          <a:off x="3627745" y="2248963"/>
          <a:ext cx="684368" cy="342184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800" b="1" kern="1200">
              <a:latin typeface="Bookman Old Style"/>
              <a:cs typeface="Bookman Old Style"/>
            </a:rPr>
            <a:t>Maj</a:t>
          </a:r>
        </a:p>
      </dsp:txBody>
      <dsp:txXfrm>
        <a:off x="3644449" y="2265667"/>
        <a:ext cx="650960" cy="308776"/>
      </dsp:txXfrm>
    </dsp:sp>
    <dsp:sp modelId="{92C1BCD0-3C57-48B8-A4E7-E46C125FE14E}">
      <dsp:nvSpPr>
        <dsp:cNvPr id="0" name=""/>
        <dsp:cNvSpPr/>
      </dsp:nvSpPr>
      <dsp:spPr>
        <a:xfrm>
          <a:off x="3067393" y="2806968"/>
          <a:ext cx="684368" cy="342184"/>
        </a:xfrm>
        <a:prstGeom prst="roundRect">
          <a:avLst/>
        </a:prstGeom>
        <a:gradFill flip="none" rotWithShape="0">
          <a:gsLst>
            <a:gs pos="0">
              <a:srgbClr val="FFFF00">
                <a:tint val="66000"/>
                <a:satMod val="160000"/>
              </a:srgbClr>
            </a:gs>
            <a:gs pos="50000">
              <a:srgbClr val="FFFF00">
                <a:tint val="44500"/>
                <a:satMod val="160000"/>
              </a:srgbClr>
            </a:gs>
            <a:gs pos="100000">
              <a:srgbClr val="FFFF00">
                <a:tint val="23500"/>
                <a:satMod val="160000"/>
              </a:srgbClr>
            </a:gs>
          </a:gsLst>
          <a:lin ang="13500000" scaled="1"/>
          <a:tileRect/>
        </a:gradFill>
        <a:ln w="9525" cap="flat" cmpd="sng" algn="ctr">
          <a:solidFill>
            <a:srgbClr val="FFFF0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800" b="1" kern="1200">
              <a:latin typeface="Bookman Old Style"/>
              <a:cs typeface="Bookman Old Style"/>
            </a:rPr>
            <a:t>Juni</a:t>
          </a:r>
        </a:p>
      </dsp:txBody>
      <dsp:txXfrm>
        <a:off x="3084097" y="2823672"/>
        <a:ext cx="650960" cy="308776"/>
      </dsp:txXfrm>
    </dsp:sp>
    <dsp:sp modelId="{A74C312F-3F1B-44EA-8810-E73B3DF6B16F}">
      <dsp:nvSpPr>
        <dsp:cNvPr id="0" name=""/>
        <dsp:cNvSpPr/>
      </dsp:nvSpPr>
      <dsp:spPr>
        <a:xfrm>
          <a:off x="2147645" y="3018614"/>
          <a:ext cx="684368" cy="342184"/>
        </a:xfrm>
        <a:prstGeom prst="roundRect">
          <a:avLst/>
        </a:prstGeom>
        <a:gradFill flip="none" rotWithShape="1">
          <a:gsLst>
            <a:gs pos="0">
              <a:srgbClr val="FFFF00">
                <a:tint val="66000"/>
                <a:satMod val="160000"/>
              </a:srgbClr>
            </a:gs>
            <a:gs pos="50000">
              <a:srgbClr val="FFFF00">
                <a:tint val="44500"/>
                <a:satMod val="160000"/>
              </a:srgbClr>
            </a:gs>
            <a:gs pos="100000">
              <a:srgbClr val="FFFF00">
                <a:tint val="23500"/>
                <a:satMod val="160000"/>
              </a:srgbClr>
            </a:gs>
          </a:gsLst>
          <a:lin ang="16200000" scaled="1"/>
          <a:tileRect/>
        </a:gradFill>
        <a:ln w="9525" cap="flat" cmpd="sng" algn="ctr">
          <a:solidFill>
            <a:srgbClr val="FFFF0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800" b="1" kern="1200">
              <a:latin typeface="Bookman Old Style"/>
              <a:cs typeface="Bookman Old Style"/>
            </a:rPr>
            <a:t>Juli</a:t>
          </a:r>
        </a:p>
      </dsp:txBody>
      <dsp:txXfrm>
        <a:off x="2164349" y="3035318"/>
        <a:ext cx="650960" cy="308776"/>
      </dsp:txXfrm>
    </dsp:sp>
    <dsp:sp modelId="{06F0EB29-3BE3-495E-A9C6-1700A0316F73}">
      <dsp:nvSpPr>
        <dsp:cNvPr id="0" name=""/>
        <dsp:cNvSpPr/>
      </dsp:nvSpPr>
      <dsp:spPr>
        <a:xfrm>
          <a:off x="1073079" y="2733106"/>
          <a:ext cx="684368" cy="342184"/>
        </a:xfrm>
        <a:prstGeom prst="roundRect">
          <a:avLst/>
        </a:prstGeom>
        <a:gradFill flip="none" rotWithShape="0">
          <a:gsLst>
            <a:gs pos="0">
              <a:srgbClr val="FFFF00">
                <a:tint val="66000"/>
                <a:satMod val="160000"/>
              </a:srgbClr>
            </a:gs>
            <a:gs pos="50000">
              <a:srgbClr val="FFFF00">
                <a:tint val="44500"/>
                <a:satMod val="160000"/>
              </a:srgbClr>
            </a:gs>
            <a:gs pos="100000">
              <a:srgbClr val="FFFF00">
                <a:tint val="23500"/>
                <a:satMod val="160000"/>
              </a:srgbClr>
            </a:gs>
          </a:gsLst>
          <a:lin ang="16200000" scaled="1"/>
          <a:tileRect/>
        </a:gradFill>
        <a:ln w="9525" cap="flat" cmpd="sng" algn="ctr">
          <a:solidFill>
            <a:srgbClr val="FFFF0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800" b="1" kern="1200">
              <a:latin typeface="Bookman Old Style"/>
              <a:cs typeface="Bookman Old Style"/>
            </a:rPr>
            <a:t>Augusti</a:t>
          </a:r>
        </a:p>
      </dsp:txBody>
      <dsp:txXfrm>
        <a:off x="1089783" y="2749810"/>
        <a:ext cx="650960" cy="308776"/>
      </dsp:txXfrm>
    </dsp:sp>
    <dsp:sp modelId="{589D59AC-F143-418C-AF9B-24134D24B114}">
      <dsp:nvSpPr>
        <dsp:cNvPr id="0" name=""/>
        <dsp:cNvSpPr/>
      </dsp:nvSpPr>
      <dsp:spPr>
        <a:xfrm>
          <a:off x="703755" y="2142203"/>
          <a:ext cx="684368" cy="342184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800" b="1" kern="1200">
              <a:latin typeface="Bookman Old Style"/>
              <a:cs typeface="Bookman Old Style"/>
            </a:rPr>
            <a:t>September</a:t>
          </a:r>
        </a:p>
      </dsp:txBody>
      <dsp:txXfrm>
        <a:off x="720459" y="2158907"/>
        <a:ext cx="650960" cy="308776"/>
      </dsp:txXfrm>
    </dsp:sp>
    <dsp:sp modelId="{0AB00138-3258-4F1D-8CA7-8DE19EFA2A4A}">
      <dsp:nvSpPr>
        <dsp:cNvPr id="0" name=""/>
        <dsp:cNvSpPr/>
      </dsp:nvSpPr>
      <dsp:spPr>
        <a:xfrm>
          <a:off x="592959" y="1477426"/>
          <a:ext cx="684368" cy="342184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800" b="1" kern="1200">
              <a:latin typeface="Bookman Old Style"/>
              <a:cs typeface="Bookman Old Style"/>
            </a:rPr>
            <a:t>Oktober</a:t>
          </a:r>
        </a:p>
      </dsp:txBody>
      <dsp:txXfrm>
        <a:off x="609663" y="1494130"/>
        <a:ext cx="650960" cy="308776"/>
      </dsp:txXfrm>
    </dsp:sp>
    <dsp:sp modelId="{4C568F23-6D4D-44AF-A06A-A272906E04C6}">
      <dsp:nvSpPr>
        <dsp:cNvPr id="0" name=""/>
        <dsp:cNvSpPr/>
      </dsp:nvSpPr>
      <dsp:spPr>
        <a:xfrm>
          <a:off x="847059" y="757358"/>
          <a:ext cx="684368" cy="342184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800" b="1" kern="1200">
              <a:latin typeface="Bookman Old Style"/>
              <a:cs typeface="Bookman Old Style"/>
            </a:rPr>
            <a:t>November</a:t>
          </a:r>
        </a:p>
      </dsp:txBody>
      <dsp:txXfrm>
        <a:off x="863763" y="774062"/>
        <a:ext cx="650960" cy="308776"/>
      </dsp:txXfrm>
    </dsp:sp>
    <dsp:sp modelId="{71E5F237-3C82-4E6F-B5E6-A0FD680BC30C}">
      <dsp:nvSpPr>
        <dsp:cNvPr id="0" name=""/>
        <dsp:cNvSpPr/>
      </dsp:nvSpPr>
      <dsp:spPr>
        <a:xfrm>
          <a:off x="1331603" y="221743"/>
          <a:ext cx="684368" cy="342184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800" b="1" kern="1200">
              <a:latin typeface="Bookman Old Style"/>
              <a:cs typeface="Bookman Old Style"/>
            </a:rPr>
            <a:t>December</a:t>
          </a:r>
        </a:p>
      </dsp:txBody>
      <dsp:txXfrm>
        <a:off x="1348307" y="238447"/>
        <a:ext cx="650960" cy="3087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2136297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30158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2861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192958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7267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7898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bild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ld med bildtext" type="picTx">
  <p:cSld name="PICTURE_WITH_CAPTION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 och lodrät text" type="vertTx">
  <p:cSld name="VERTICAL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drät rubrik och text" type="vertTitleAndTx">
  <p:cSld name="VERTICAL_TITLE_AND_VERTICAL_TEX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BCAA-2E90-493D-89B6-9C6C7C7E6A65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5E0A-87D6-48C9-91B0-56AF74A04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648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BCAA-2E90-493D-89B6-9C6C7C7E6A65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5E0A-87D6-48C9-91B0-56AF74A04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018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BCAA-2E90-493D-89B6-9C6C7C7E6A65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5E0A-87D6-48C9-91B0-56AF74A04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7965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BCAA-2E90-493D-89B6-9C6C7C7E6A65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5E0A-87D6-48C9-91B0-56AF74A04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2399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BCAA-2E90-493D-89B6-9C6C7C7E6A65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5E0A-87D6-48C9-91B0-56AF74A04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7523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BCAA-2E90-493D-89B6-9C6C7C7E6A65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5E0A-87D6-48C9-91B0-56AF74A04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7766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BCAA-2E90-493D-89B6-9C6C7C7E6A65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5E0A-87D6-48C9-91B0-56AF74A04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472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 och innehåll" type="obj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BCAA-2E90-493D-89B6-9C6C7C7E6A65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5E0A-87D6-48C9-91B0-56AF74A04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5867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BCAA-2E90-493D-89B6-9C6C7C7E6A65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5E0A-87D6-48C9-91B0-56AF74A04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4289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BCAA-2E90-493D-89B6-9C6C7C7E6A65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5E0A-87D6-48C9-91B0-56AF74A04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9496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BCAA-2E90-493D-89B6-9C6C7C7E6A65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5E0A-87D6-48C9-91B0-56AF74A04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896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ämförelse" type="twoTxTwoObj">
  <p:cSld name="TWO_OBJECTS_WITH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bild" type="title">
  <p:cSld name="TITLE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vsnittsrubrik" type="secHead">
  <p:cSld name="SECTION_HEAD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vå innehållsdelar" type="twoObj">
  <p:cSld name="TWO_OBJECTS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dast rubrik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m" type="blank">
  <p:cSld name="BLANK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nehåll med bildtext" type="objTx">
  <p:cSld name="OBJECT_WITH_CAPTION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ABCAA-2E90-493D-89B6-9C6C7C7E6A65}" type="datetimeFigureOut">
              <a:rPr lang="en-US" smtClean="0"/>
              <a:t>10/31/2021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75E0A-87D6-48C9-91B0-56AF74A04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04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se/url?sa=i&amp;rct=j&amp;q=&amp;esrc=s&amp;frm=1&amp;source=images&amp;cd=&amp;cad=rja&amp;uact=8&amp;ved=0CAcQjRw&amp;url=http://www.iconarchive.com/show/android-style-icons-by-wwalczyszyn/Mail-icon.html&amp;ei=VYdIVfSTM6mqywPvroGgDg&amp;bvm=bv.92291466,d.bGQ&amp;psig=AFQjCNHuJzHo5ZQEO2Gn4iFDHTynXz4nYA&amp;ust=1430902954437437" TargetMode="External"/><Relationship Id="rId13" Type="http://schemas.openxmlformats.org/officeDocument/2006/relationships/image" Target="../media/image6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12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2.xml"/><Relationship Id="rId11" Type="http://schemas.openxmlformats.org/officeDocument/2006/relationships/image" Target="../media/image4.jpeg"/><Relationship Id="rId5" Type="http://schemas.openxmlformats.org/officeDocument/2006/relationships/diagramColors" Target="../diagrams/colors2.xml"/><Relationship Id="rId10" Type="http://schemas.openxmlformats.org/officeDocument/2006/relationships/hyperlink" Target="http://www.google.se/url?sa=i&amp;rct=j&amp;q=&amp;esrc=s&amp;frm=1&amp;source=images&amp;cd=&amp;cad=rja&amp;uact=8&amp;ved=0CAcQjRw&amp;url=http://www.overstock.com/Electronics/Nokia-Lumia-520-Unlocked-GSM-Windows-8-OS-Cell-Phone/8771790/product.html&amp;ei=0odIVYu1IIXfywO1_IGgDQ&amp;bvm=bv.92291466,d.bGQ&amp;psig=AFQjCNFNH2A0DKxcq7GMleCGcP_iroV3EQ&amp;ust=1430903033977699" TargetMode="Externa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14141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>
            <a:spLocks noGrp="1"/>
          </p:cNvSpPr>
          <p:nvPr>
            <p:ph type="ctrTitle"/>
          </p:nvPr>
        </p:nvSpPr>
        <p:spPr>
          <a:xfrm>
            <a:off x="6301500" y="2556845"/>
            <a:ext cx="5887680" cy="2889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l">
              <a:spcBef>
                <a:spcPts val="1000"/>
              </a:spcBef>
            </a:pPr>
            <a:r>
              <a:rPr lang="en-GB" b="1"/>
              <a:t>Organisation &amp; Roller</a:t>
            </a:r>
            <a:br>
              <a:rPr lang="en-GB" b="1"/>
            </a:br>
            <a:r>
              <a:rPr lang="en-GB" sz="2400" i="1" err="1"/>
              <a:t>Rönnängs</a:t>
            </a:r>
            <a:r>
              <a:rPr lang="en-GB" sz="2400" i="1"/>
              <a:t> IK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endParaRPr b="1"/>
          </a:p>
        </p:txBody>
      </p:sp>
      <p:sp>
        <p:nvSpPr>
          <p:cNvPr id="98" name="Google Shape;98;p15"/>
          <p:cNvSpPr/>
          <p:nvPr/>
        </p:nvSpPr>
        <p:spPr>
          <a:xfrm flipH="1">
            <a:off x="0" y="0"/>
            <a:ext cx="6172782" cy="6858000"/>
          </a:xfrm>
          <a:custGeom>
            <a:avLst/>
            <a:gdLst/>
            <a:ahLst/>
            <a:cxnLst/>
            <a:rect l="l" t="t" r="r" b="b"/>
            <a:pathLst>
              <a:path w="6172782" h="6858000" extrusionOk="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9" name="Google Shape;99;p15" descr="En bild som visar behållare, drottning&#10;&#10;Beskrivning genererad med mycket hög exakthet"/>
          <p:cNvPicPr preferRelativeResize="0"/>
          <p:nvPr/>
        </p:nvPicPr>
        <p:blipFill rotWithShape="1">
          <a:blip r:embed="rId3">
            <a:alphaModFix/>
          </a:blip>
          <a:srcRect r="-2" b="3517"/>
          <a:stretch/>
        </p:blipFill>
        <p:spPr>
          <a:xfrm>
            <a:off x="20" y="10"/>
            <a:ext cx="6024134" cy="6857990"/>
          </a:xfrm>
          <a:custGeom>
            <a:avLst/>
            <a:gdLst/>
            <a:ahLst/>
            <a:cxnLst/>
            <a:rect l="l" t="t" r="r" b="b"/>
            <a:pathLst>
              <a:path w="6024154" h="6858000" extrusionOk="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913" y="12232"/>
            <a:ext cx="10972800" cy="114300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MÖTES- &amp; KOMMUNIKATIONSPLAN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1105566"/>
              </p:ext>
            </p:extLst>
          </p:nvPr>
        </p:nvGraphicFramePr>
        <p:xfrm>
          <a:off x="494143" y="1567363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AutoShape 2" descr="Bildresultat för laget.se"/>
          <p:cNvSpPr>
            <a:spLocks noChangeAspect="1" noChangeArrowheads="1"/>
          </p:cNvSpPr>
          <p:nvPr/>
        </p:nvSpPr>
        <p:spPr bwMode="auto">
          <a:xfrm>
            <a:off x="16256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4" descr="Bildresultat för laget.se"/>
          <p:cNvSpPr>
            <a:spLocks noChangeAspect="1" noChangeArrowheads="1"/>
          </p:cNvSpPr>
          <p:nvPr/>
        </p:nvSpPr>
        <p:spPr bwMode="auto">
          <a:xfrm>
            <a:off x="1778000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7432" y="5280855"/>
            <a:ext cx="1422276" cy="603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 descr="http://icons.iconarchive.com/icons/wwalczyszyn/android-style/256/Mail-icon.pn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2515" y="5269810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http://ak1.ostkcdn.com/images/products/8240438/8240438/Samsung-Galaxy-S4-Mini-DUOS-GSM-Unlocked-Android-Phone-P15568457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6379" y="5301161"/>
            <a:ext cx="715110" cy="715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ular Callout 8"/>
          <p:cNvSpPr/>
          <p:nvPr/>
        </p:nvSpPr>
        <p:spPr>
          <a:xfrm>
            <a:off x="6922929" y="5222636"/>
            <a:ext cx="3718560" cy="870690"/>
          </a:xfrm>
          <a:prstGeom prst="wedgeRoundRectCallout">
            <a:avLst>
              <a:gd name="adj1" fmla="val -93916"/>
              <a:gd name="adj2" fmla="val -42104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7" descr="http://icons.iconarchive.com/icons/wwalczyszyn/android-style/256/Mail-icon.pn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4364" y="3866643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ounded Rectangular Callout 16"/>
          <p:cNvSpPr/>
          <p:nvPr/>
        </p:nvSpPr>
        <p:spPr>
          <a:xfrm>
            <a:off x="7034800" y="3811319"/>
            <a:ext cx="4003313" cy="823863"/>
          </a:xfrm>
          <a:prstGeom prst="wedgeRoundRectCallout">
            <a:avLst>
              <a:gd name="adj1" fmla="val -89645"/>
              <a:gd name="adj2" fmla="val -622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7" descr="http://icons.iconarchive.com/icons/wwalczyszyn/android-style/256/Mail-icon.pn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6245" y="2282924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ounded Rectangular Callout 19"/>
          <p:cNvSpPr/>
          <p:nvPr/>
        </p:nvSpPr>
        <p:spPr>
          <a:xfrm>
            <a:off x="7345081" y="2295516"/>
            <a:ext cx="4563889" cy="857213"/>
          </a:xfrm>
          <a:prstGeom prst="wedgeRoundRectCallout">
            <a:avLst>
              <a:gd name="adj1" fmla="val -91083"/>
              <a:gd name="adj2" fmla="val 4419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ular Callout 22"/>
          <p:cNvSpPr/>
          <p:nvPr/>
        </p:nvSpPr>
        <p:spPr>
          <a:xfrm>
            <a:off x="7104113" y="1160408"/>
            <a:ext cx="2260331" cy="823862"/>
          </a:xfrm>
          <a:prstGeom prst="wedgeRoundRectCallout">
            <a:avLst>
              <a:gd name="adj1" fmla="val -137430"/>
              <a:gd name="adj2" fmla="val 71715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6120" y="1313192"/>
            <a:ext cx="1422276" cy="603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4702" y="2422214"/>
            <a:ext cx="1422276" cy="603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3187" y="4016888"/>
            <a:ext cx="1422276" cy="603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BBC1DD7-A6BF-48A2-B914-4F77D0CF115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598396" y="1247901"/>
            <a:ext cx="645487" cy="64548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F5A5467-17AB-4D8E-85A6-BA883E1CA7A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614488" y="2381250"/>
            <a:ext cx="803138" cy="66675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8260D23D-50DA-4773-BD47-32989D1323E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430798" y="3908111"/>
            <a:ext cx="803138" cy="666756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A9328F3D-50F7-421E-8972-594B7072262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489085" y="2380367"/>
            <a:ext cx="645487" cy="645487"/>
          </a:xfrm>
          <a:prstGeom prst="rect">
            <a:avLst/>
          </a:prstGeom>
        </p:spPr>
      </p:pic>
      <p:pic>
        <p:nvPicPr>
          <p:cNvPr id="25" name="Picture 10" descr="http://ak1.ostkcdn.com/images/products/8240438/8240438/Samsung-Galaxy-S4-Mini-DUOS-GSM-Unlocked-Android-Phone-P15568457.jpg">
            <a:hlinkClick r:id="rId10"/>
            <a:extLst>
              <a:ext uri="{FF2B5EF4-FFF2-40B4-BE49-F238E27FC236}">
                <a16:creationId xmlns:a16="http://schemas.microsoft.com/office/drawing/2014/main" id="{72CE4795-BC0F-4229-A4BD-DC7E204366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4247" y="3871613"/>
            <a:ext cx="715110" cy="715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1B2B0D55-0CCD-457B-9CB1-D9C7FEA0FCE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194018" y="5349515"/>
            <a:ext cx="803138" cy="666756"/>
          </a:xfrm>
          <a:prstGeom prst="rect">
            <a:avLst/>
          </a:prstGeom>
        </p:spPr>
      </p:pic>
      <p:pic>
        <p:nvPicPr>
          <p:cNvPr id="31" name="Picture 10" descr="http://ak1.ostkcdn.com/images/products/8240438/8240438/Samsung-Galaxy-S4-Mini-DUOS-GSM-Unlocked-Android-Phone-P15568457.jpg">
            <a:hlinkClick r:id="rId10"/>
            <a:extLst>
              <a:ext uri="{FF2B5EF4-FFF2-40B4-BE49-F238E27FC236}">
                <a16:creationId xmlns:a16="http://schemas.microsoft.com/office/drawing/2014/main" id="{8233B1BB-4CB8-4121-85B2-A6B3AACC64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2801" y="2358595"/>
            <a:ext cx="715110" cy="715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0049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047" y="4493"/>
            <a:ext cx="10972800" cy="1143000"/>
          </a:xfrm>
        </p:spPr>
        <p:txBody>
          <a:bodyPr/>
          <a:lstStyle/>
          <a:p>
            <a:pPr algn="l"/>
            <a:r>
              <a:rPr lang="en-US" dirty="0"/>
              <a:t>ÅRSHJUL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900349931"/>
              </p:ext>
            </p:extLst>
          </p:nvPr>
        </p:nvGraphicFramePr>
        <p:xfrm>
          <a:off x="3830208" y="2120089"/>
          <a:ext cx="4996745" cy="33685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undad rektangulär 14"/>
          <p:cNvSpPr/>
          <p:nvPr/>
        </p:nvSpPr>
        <p:spPr>
          <a:xfrm>
            <a:off x="7882037" y="1119326"/>
            <a:ext cx="2160588" cy="500062"/>
          </a:xfrm>
          <a:prstGeom prst="wedgeRoundRectCallout">
            <a:avLst>
              <a:gd name="adj1" fmla="val -60473"/>
              <a:gd name="adj2" fmla="val 178953"/>
              <a:gd name="adj3" fmla="val 16667"/>
            </a:avLst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sv-SE" dirty="0">
                <a:solidFill>
                  <a:schemeClr val="tx1"/>
                </a:solidFill>
              </a:rPr>
              <a:t>Tränarbytarvecka: </a:t>
            </a:r>
            <a:r>
              <a:rPr lang="sv-SE" i="1" dirty="0">
                <a:solidFill>
                  <a:schemeClr val="tx1"/>
                </a:solidFill>
              </a:rPr>
              <a:t>Ungdomsgruppen</a:t>
            </a:r>
          </a:p>
        </p:txBody>
      </p:sp>
      <p:sp>
        <p:nvSpPr>
          <p:cNvPr id="8" name="Rundad rektangulär 15"/>
          <p:cNvSpPr/>
          <p:nvPr/>
        </p:nvSpPr>
        <p:spPr>
          <a:xfrm>
            <a:off x="5666015" y="708917"/>
            <a:ext cx="1909763" cy="764420"/>
          </a:xfrm>
          <a:prstGeom prst="wedgeRoundRectCallout">
            <a:avLst>
              <a:gd name="adj1" fmla="val 1504"/>
              <a:gd name="adj2" fmla="val 122734"/>
              <a:gd name="adj3" fmla="val 16667"/>
            </a:avLst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sv-SE" dirty="0">
                <a:solidFill>
                  <a:schemeClr val="tx1"/>
                </a:solidFill>
              </a:rPr>
              <a:t>2:-match: </a:t>
            </a:r>
            <a:r>
              <a:rPr lang="sv-SE" i="1" dirty="0" err="1">
                <a:solidFill>
                  <a:schemeClr val="tx1"/>
                </a:solidFill>
              </a:rPr>
              <a:t>Sportkommitte</a:t>
            </a:r>
            <a:r>
              <a:rPr lang="sv-SE" i="1" dirty="0">
                <a:solidFill>
                  <a:schemeClr val="tx1"/>
                </a:solidFill>
              </a:rPr>
              <a:t>, Fadderföreningen</a:t>
            </a:r>
          </a:p>
        </p:txBody>
      </p:sp>
      <p:sp>
        <p:nvSpPr>
          <p:cNvPr id="9" name="Rundad rektangulär 16"/>
          <p:cNvSpPr/>
          <p:nvPr/>
        </p:nvSpPr>
        <p:spPr>
          <a:xfrm>
            <a:off x="3526721" y="1208122"/>
            <a:ext cx="1728787" cy="647700"/>
          </a:xfrm>
          <a:prstGeom prst="wedgeRoundRectCallout">
            <a:avLst>
              <a:gd name="adj1" fmla="val 55454"/>
              <a:gd name="adj2" fmla="val 119798"/>
              <a:gd name="adj3" fmla="val 16667"/>
            </a:avLst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sv-SE" dirty="0">
                <a:solidFill>
                  <a:schemeClr val="tx1"/>
                </a:solidFill>
              </a:rPr>
              <a:t>Aktivitetskort: </a:t>
            </a:r>
            <a:r>
              <a:rPr lang="sv-SE" i="1" dirty="0">
                <a:solidFill>
                  <a:schemeClr val="tx1"/>
                </a:solidFill>
              </a:rPr>
              <a:t>Lagledare</a:t>
            </a:r>
          </a:p>
        </p:txBody>
      </p:sp>
      <p:sp>
        <p:nvSpPr>
          <p:cNvPr id="10" name="Rundad rektangulär 17"/>
          <p:cNvSpPr/>
          <p:nvPr/>
        </p:nvSpPr>
        <p:spPr>
          <a:xfrm>
            <a:off x="2229304" y="2282596"/>
            <a:ext cx="1727200" cy="571500"/>
          </a:xfrm>
          <a:prstGeom prst="wedgeRoundRectCallout">
            <a:avLst>
              <a:gd name="adj1" fmla="val 85242"/>
              <a:gd name="adj2" fmla="val 61133"/>
              <a:gd name="adj3" fmla="val 16667"/>
            </a:avLst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11" name="Rundad rektangulär 18"/>
          <p:cNvSpPr/>
          <p:nvPr/>
        </p:nvSpPr>
        <p:spPr>
          <a:xfrm>
            <a:off x="1668463" y="3312013"/>
            <a:ext cx="1908175" cy="647700"/>
          </a:xfrm>
          <a:prstGeom prst="wedgeRoundRectCallout">
            <a:avLst>
              <a:gd name="adj1" fmla="val 89064"/>
              <a:gd name="adj2" fmla="val 11926"/>
              <a:gd name="adj3" fmla="val 16667"/>
            </a:avLst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sv-SE" dirty="0">
                <a:solidFill>
                  <a:schemeClr val="tx1"/>
                </a:solidFill>
              </a:rPr>
              <a:t>Tränarbytarvecka: </a:t>
            </a:r>
            <a:r>
              <a:rPr lang="sv-SE" i="1" dirty="0">
                <a:solidFill>
                  <a:schemeClr val="tx1"/>
                </a:solidFill>
              </a:rPr>
              <a:t>Ungdomsgruppen</a:t>
            </a:r>
          </a:p>
        </p:txBody>
      </p:sp>
      <p:sp>
        <p:nvSpPr>
          <p:cNvPr id="12" name="Rundad rektangulär 19"/>
          <p:cNvSpPr/>
          <p:nvPr/>
        </p:nvSpPr>
        <p:spPr>
          <a:xfrm>
            <a:off x="5331707" y="6019216"/>
            <a:ext cx="1800200" cy="727604"/>
          </a:xfrm>
          <a:prstGeom prst="wedgeRoundRectCallout">
            <a:avLst>
              <a:gd name="adj1" fmla="val -3171"/>
              <a:gd name="adj2" fmla="val -111494"/>
              <a:gd name="adj3" fmla="val 16667"/>
            </a:avLst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13" name="Rundad rektangulär 20"/>
          <p:cNvSpPr/>
          <p:nvPr/>
        </p:nvSpPr>
        <p:spPr>
          <a:xfrm>
            <a:off x="8921217" y="3372811"/>
            <a:ext cx="3013280" cy="1452445"/>
          </a:xfrm>
          <a:prstGeom prst="wedgeRoundRectCallout">
            <a:avLst>
              <a:gd name="adj1" fmla="val -66712"/>
              <a:gd name="adj2" fmla="val -15798"/>
              <a:gd name="adj3" fmla="val 16667"/>
            </a:avLst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sv-SE" dirty="0">
                <a:solidFill>
                  <a:schemeClr val="tx1"/>
                </a:solidFill>
              </a:rPr>
              <a:t>Aktivitetskort: </a:t>
            </a:r>
            <a:r>
              <a:rPr lang="sv-SE" i="1" dirty="0">
                <a:solidFill>
                  <a:schemeClr val="tx1"/>
                </a:solidFill>
              </a:rPr>
              <a:t>Lagledare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sv-SE" dirty="0">
                <a:solidFill>
                  <a:schemeClr val="tx1"/>
                </a:solidFill>
              </a:rPr>
              <a:t>Utse DAIF till nästa säsong: </a:t>
            </a:r>
            <a:r>
              <a:rPr lang="sv-SE" i="1" dirty="0">
                <a:solidFill>
                  <a:schemeClr val="tx1"/>
                </a:solidFill>
              </a:rPr>
              <a:t>Höstens A-pojk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sv-SE" dirty="0">
                <a:solidFill>
                  <a:schemeClr val="tx1"/>
                </a:solidFill>
              </a:rPr>
              <a:t>Utse Matchfunktionärer till nästa säsong: </a:t>
            </a:r>
            <a:r>
              <a:rPr lang="sv-SE" i="1" dirty="0">
                <a:solidFill>
                  <a:schemeClr val="tx1"/>
                </a:solidFill>
              </a:rPr>
              <a:t>Höstens A-pojk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sv-SE" dirty="0">
                <a:solidFill>
                  <a:schemeClr val="tx1"/>
                </a:solidFill>
              </a:rPr>
              <a:t>RIK-Fest: </a:t>
            </a:r>
            <a:r>
              <a:rPr lang="sv-SE" i="1" dirty="0" err="1">
                <a:solidFill>
                  <a:schemeClr val="tx1"/>
                </a:solidFill>
              </a:rPr>
              <a:t>Festkommitte´n</a:t>
            </a:r>
            <a:endParaRPr lang="sv-SE" i="1" dirty="0">
              <a:solidFill>
                <a:schemeClr val="tx1"/>
              </a:solidFill>
            </a:endParaRPr>
          </a:p>
        </p:txBody>
      </p:sp>
      <p:sp>
        <p:nvSpPr>
          <p:cNvPr id="14" name="Rundad rektangulär 21"/>
          <p:cNvSpPr/>
          <p:nvPr/>
        </p:nvSpPr>
        <p:spPr>
          <a:xfrm>
            <a:off x="1903867" y="4304557"/>
            <a:ext cx="1800225" cy="520700"/>
          </a:xfrm>
          <a:prstGeom prst="wedgeRoundRectCallout">
            <a:avLst>
              <a:gd name="adj1" fmla="val 84281"/>
              <a:gd name="adj2" fmla="val -22751"/>
              <a:gd name="adj3" fmla="val 16667"/>
            </a:avLst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15" name="Rundad rektangulär 22"/>
          <p:cNvSpPr/>
          <p:nvPr/>
        </p:nvSpPr>
        <p:spPr>
          <a:xfrm>
            <a:off x="8826953" y="1883655"/>
            <a:ext cx="3091069" cy="1308911"/>
          </a:xfrm>
          <a:prstGeom prst="wedgeRoundRectCallout">
            <a:avLst>
              <a:gd name="adj1" fmla="val -69820"/>
              <a:gd name="adj2" fmla="val 35734"/>
              <a:gd name="adj3" fmla="val 16667"/>
            </a:avLst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sv-SE" dirty="0">
                <a:solidFill>
                  <a:schemeClr val="tx1"/>
                </a:solidFill>
              </a:rPr>
              <a:t>Säsongsavslutning: </a:t>
            </a:r>
            <a:r>
              <a:rPr lang="sv-SE" i="1" dirty="0">
                <a:solidFill>
                  <a:schemeClr val="tx1"/>
                </a:solidFill>
              </a:rPr>
              <a:t>Ungdomsgrupp, Fadderföreningen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sv-SE" dirty="0">
                <a:solidFill>
                  <a:schemeClr val="tx1"/>
                </a:solidFill>
              </a:rPr>
              <a:t>Boka Tjörncupen: </a:t>
            </a:r>
            <a:r>
              <a:rPr lang="sv-SE" i="1" dirty="0">
                <a:solidFill>
                  <a:schemeClr val="tx1"/>
                </a:solidFill>
              </a:rPr>
              <a:t>Kanslist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sv-SE" dirty="0">
                <a:solidFill>
                  <a:schemeClr val="tx1"/>
                </a:solidFill>
              </a:rPr>
              <a:t>Jan-</a:t>
            </a:r>
            <a:r>
              <a:rPr lang="sv-SE" dirty="0" err="1">
                <a:solidFill>
                  <a:schemeClr val="tx1"/>
                </a:solidFill>
              </a:rPr>
              <a:t>Ovars</a:t>
            </a:r>
            <a:r>
              <a:rPr lang="sv-SE" dirty="0">
                <a:solidFill>
                  <a:schemeClr val="tx1"/>
                </a:solidFill>
              </a:rPr>
              <a:t>-cup: </a:t>
            </a:r>
            <a:r>
              <a:rPr lang="sv-SE" i="1" dirty="0">
                <a:solidFill>
                  <a:schemeClr val="tx1"/>
                </a:solidFill>
              </a:rPr>
              <a:t>D1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sv-SE" dirty="0">
                <a:solidFill>
                  <a:schemeClr val="tx1"/>
                </a:solidFill>
              </a:rPr>
              <a:t>Verksamhetsberättelser: </a:t>
            </a:r>
            <a:r>
              <a:rPr lang="sv-SE" i="1" dirty="0">
                <a:solidFill>
                  <a:schemeClr val="tx1"/>
                </a:solidFill>
              </a:rPr>
              <a:t>Lagledare</a:t>
            </a:r>
          </a:p>
        </p:txBody>
      </p:sp>
      <p:sp>
        <p:nvSpPr>
          <p:cNvPr id="16" name="Rundad rektangulär 23"/>
          <p:cNvSpPr/>
          <p:nvPr/>
        </p:nvSpPr>
        <p:spPr>
          <a:xfrm>
            <a:off x="7500256" y="5857470"/>
            <a:ext cx="2924149" cy="648072"/>
          </a:xfrm>
          <a:prstGeom prst="wedgeRoundRectCallout">
            <a:avLst>
              <a:gd name="adj1" fmla="val -45967"/>
              <a:gd name="adj2" fmla="val -122823"/>
              <a:gd name="adj3" fmla="val 16667"/>
            </a:avLst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sv-SE" dirty="0">
                <a:solidFill>
                  <a:schemeClr val="tx1"/>
                </a:solidFill>
              </a:rPr>
              <a:t>Årsmöte: </a:t>
            </a:r>
            <a:r>
              <a:rPr lang="sv-SE" i="1" dirty="0">
                <a:solidFill>
                  <a:schemeClr val="tx1"/>
                </a:solidFill>
              </a:rPr>
              <a:t>Styrelsen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sv-SE" dirty="0">
                <a:solidFill>
                  <a:schemeClr val="tx1"/>
                </a:solidFill>
              </a:rPr>
              <a:t>BDIF </a:t>
            </a:r>
            <a:r>
              <a:rPr lang="sv-SE" dirty="0" err="1">
                <a:solidFill>
                  <a:schemeClr val="tx1"/>
                </a:solidFill>
              </a:rPr>
              <a:t>Tävlingskommitte</a:t>
            </a:r>
            <a:r>
              <a:rPr lang="sv-SE" dirty="0">
                <a:solidFill>
                  <a:schemeClr val="tx1"/>
                </a:solidFill>
              </a:rPr>
              <a:t>´: </a:t>
            </a:r>
            <a:r>
              <a:rPr lang="sv-SE" i="1" dirty="0">
                <a:solidFill>
                  <a:schemeClr val="tx1"/>
                </a:solidFill>
              </a:rPr>
              <a:t>?????</a:t>
            </a:r>
          </a:p>
        </p:txBody>
      </p:sp>
      <p:sp>
        <p:nvSpPr>
          <p:cNvPr id="17" name="Rundad rektangulär 25"/>
          <p:cNvSpPr/>
          <p:nvPr/>
        </p:nvSpPr>
        <p:spPr>
          <a:xfrm>
            <a:off x="8921217" y="5047802"/>
            <a:ext cx="2013630" cy="587122"/>
          </a:xfrm>
          <a:prstGeom prst="wedgeRoundRectCallout">
            <a:avLst>
              <a:gd name="adj1" fmla="val -87127"/>
              <a:gd name="adj2" fmla="val -77597"/>
              <a:gd name="adj3" fmla="val 16667"/>
            </a:avLst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22" name="textruta 40"/>
          <p:cNvSpPr txBox="1">
            <a:spLocks noChangeArrowheads="1"/>
          </p:cNvSpPr>
          <p:nvPr/>
        </p:nvSpPr>
        <p:spPr bwMode="auto">
          <a:xfrm>
            <a:off x="3130551" y="4240481"/>
            <a:ext cx="1373187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sv-SE" sz="1200">
              <a:latin typeface="Bookman Old Style"/>
              <a:cs typeface="Bookman Old Style"/>
            </a:endParaRPr>
          </a:p>
          <a:p>
            <a:endParaRPr lang="sv-SE" sz="100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endParaRPr lang="sv-SE" sz="1000">
              <a:latin typeface="Calibri" pitchFamily="34" charset="0"/>
            </a:endParaRPr>
          </a:p>
        </p:txBody>
      </p:sp>
      <p:sp>
        <p:nvSpPr>
          <p:cNvPr id="23" name="Rundad rektangulär 38"/>
          <p:cNvSpPr/>
          <p:nvPr/>
        </p:nvSpPr>
        <p:spPr>
          <a:xfrm>
            <a:off x="252756" y="5257719"/>
            <a:ext cx="4286463" cy="1377682"/>
          </a:xfrm>
          <a:prstGeom prst="wedgeRoundRectCallout">
            <a:avLst>
              <a:gd name="adj1" fmla="val 63737"/>
              <a:gd name="adj2" fmla="val -47549"/>
              <a:gd name="adj3" fmla="val 16667"/>
            </a:avLst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sv-SE" dirty="0">
                <a:solidFill>
                  <a:schemeClr val="tx1"/>
                </a:solidFill>
              </a:rPr>
              <a:t>Tjörncupen: C1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sv-SE" dirty="0">
                <a:solidFill>
                  <a:schemeClr val="tx1"/>
                </a:solidFill>
              </a:rPr>
              <a:t>XXX-cup: B1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sv-SE" dirty="0">
                <a:solidFill>
                  <a:schemeClr val="tx1"/>
                </a:solidFill>
              </a:rPr>
              <a:t>Hockeyskolan startar: </a:t>
            </a:r>
            <a:r>
              <a:rPr lang="sv-SE" i="1" dirty="0">
                <a:solidFill>
                  <a:schemeClr val="tx1"/>
                </a:solidFill>
              </a:rPr>
              <a:t>hjälp från Fadderföreningen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sv-SE" dirty="0">
                <a:solidFill>
                  <a:schemeClr val="tx1"/>
                </a:solidFill>
              </a:rPr>
              <a:t>BDIF </a:t>
            </a:r>
            <a:r>
              <a:rPr lang="sv-SE" dirty="0" err="1">
                <a:solidFill>
                  <a:schemeClr val="tx1"/>
                </a:solidFill>
              </a:rPr>
              <a:t>Tävlingskommitte</a:t>
            </a:r>
            <a:r>
              <a:rPr lang="sv-SE" dirty="0">
                <a:solidFill>
                  <a:schemeClr val="tx1"/>
                </a:solidFill>
              </a:rPr>
              <a:t>´: </a:t>
            </a:r>
            <a:r>
              <a:rPr lang="sv-SE" i="1" dirty="0">
                <a:solidFill>
                  <a:schemeClr val="tx1"/>
                </a:solidFill>
              </a:rPr>
              <a:t>????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sv-SE" dirty="0">
                <a:solidFill>
                  <a:schemeClr val="tx1"/>
                </a:solidFill>
              </a:rPr>
              <a:t>Domarutbildning för B1 &amp; föreningsdomare: </a:t>
            </a:r>
            <a:r>
              <a:rPr lang="sv-SE" i="1" dirty="0">
                <a:solidFill>
                  <a:schemeClr val="tx1"/>
                </a:solidFill>
              </a:rPr>
              <a:t>DAIF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sv-SE" dirty="0">
                <a:solidFill>
                  <a:schemeClr val="tx1"/>
                </a:solidFill>
              </a:rPr>
              <a:t>Sekretariatutbildning: </a:t>
            </a:r>
            <a:r>
              <a:rPr lang="sv-SE" i="1" dirty="0">
                <a:solidFill>
                  <a:schemeClr val="tx1"/>
                </a:solidFill>
              </a:rPr>
              <a:t>B1+B2</a:t>
            </a:r>
          </a:p>
        </p:txBody>
      </p:sp>
      <p:sp>
        <p:nvSpPr>
          <p:cNvPr id="28" name="textruta 39"/>
          <p:cNvSpPr txBox="1"/>
          <p:nvPr/>
        </p:nvSpPr>
        <p:spPr>
          <a:xfrm>
            <a:off x="7482902" y="5433065"/>
            <a:ext cx="184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sz="1000"/>
          </a:p>
        </p:txBody>
      </p:sp>
    </p:spTree>
    <p:extLst>
      <p:ext uri="{BB962C8B-B14F-4D97-AF65-F5344CB8AC3E}">
        <p14:creationId xmlns:p14="http://schemas.microsoft.com/office/powerpoint/2010/main" val="2126616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STYRELSE / SEKTIONER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2"/>
            <a:ext cx="4114800" cy="4421087"/>
          </a:xfrm>
        </p:spPr>
        <p:txBody>
          <a:bodyPr vert="horz" lIns="91440" tIns="45720" rIns="91440" bIns="45720" rtlCol="0" anchor="t">
            <a:normAutofit fontScale="400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sv-SE" dirty="0"/>
              <a:t>Styrelsen i Rönnängs IK har ett övergripande ansvar för klubbens måluppfyllelse vilket innebär att den kontinuerligt skall hålla sig underrättad om varje sektions arbete. </a:t>
            </a:r>
            <a:r>
              <a:rPr lang="en-US" dirty="0" err="1"/>
              <a:t>Kopplingen</a:t>
            </a:r>
            <a:r>
              <a:rPr lang="en-US" dirty="0"/>
              <a:t> </a:t>
            </a:r>
            <a:r>
              <a:rPr lang="en-US" dirty="0" err="1">
                <a:sym typeface="Wingdings" panose="05000000000000000000" pitchFamily="2" charset="2"/>
              </a:rPr>
              <a:t>främjar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kommuniation</a:t>
            </a:r>
            <a:r>
              <a:rPr lang="en-US" dirty="0">
                <a:sym typeface="Wingdings" panose="05000000000000000000" pitchFamily="2" charset="2"/>
              </a:rPr>
              <a:t>, kultur &amp; </a:t>
            </a:r>
            <a:r>
              <a:rPr lang="en-US" dirty="0" err="1">
                <a:sym typeface="Wingdings" panose="05000000000000000000" pitchFamily="2" charset="2"/>
              </a:rPr>
              <a:t>styrning</a:t>
            </a:r>
            <a:r>
              <a:rPr lang="en-US" dirty="0">
                <a:sym typeface="Wingdings" panose="05000000000000000000" pitchFamily="2" charset="2"/>
              </a:rPr>
              <a:t> av </a:t>
            </a:r>
            <a:r>
              <a:rPr lang="en-US" dirty="0" err="1">
                <a:sym typeface="Wingdings" panose="05000000000000000000" pitchFamily="2" charset="2"/>
              </a:rPr>
              <a:t>klubben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som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helhet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Styrelsen består av 1 ordförande och 7 </a:t>
            </a:r>
            <a:r>
              <a:rPr lang="sv-SE" dirty="0" err="1"/>
              <a:t>ledarmöter</a:t>
            </a:r>
            <a:r>
              <a:rPr lang="sv-SE" dirty="0"/>
              <a:t> som representerar de olika sektionerna, </a:t>
            </a:r>
            <a:endParaRPr lang="sv-SE" dirty="0">
              <a:cs typeface="Calibri"/>
            </a:endParaRPr>
          </a:p>
          <a:p>
            <a:endParaRPr lang="en-US" dirty="0"/>
          </a:p>
          <a:p>
            <a:r>
              <a:rPr lang="en-US" dirty="0"/>
              <a:t>Syftet med de </a:t>
            </a:r>
            <a:r>
              <a:rPr lang="en-US" dirty="0" err="1"/>
              <a:t>olika</a:t>
            </a:r>
            <a:r>
              <a:rPr lang="en-US" dirty="0"/>
              <a:t> </a:t>
            </a:r>
            <a:r>
              <a:rPr lang="en-US" dirty="0" err="1"/>
              <a:t>sektionerna</a:t>
            </a:r>
            <a:r>
              <a:rPr lang="en-US" dirty="0"/>
              <a:t> </a:t>
            </a:r>
            <a:r>
              <a:rPr lang="en-US" dirty="0" err="1"/>
              <a:t>är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bereda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operationellt</a:t>
            </a:r>
            <a:r>
              <a:rPr lang="en-US" dirty="0"/>
              <a:t> </a:t>
            </a:r>
            <a:r>
              <a:rPr lang="en-US" dirty="0" err="1"/>
              <a:t>verka</a:t>
            </a:r>
            <a:r>
              <a:rPr lang="en-US" dirty="0"/>
              <a:t> </a:t>
            </a:r>
            <a:r>
              <a:rPr lang="en-US" dirty="0" err="1"/>
              <a:t>inom</a:t>
            </a:r>
            <a:r>
              <a:rPr lang="en-US" dirty="0"/>
              <a:t> </a:t>
            </a:r>
            <a:r>
              <a:rPr lang="en-US" dirty="0" err="1"/>
              <a:t>dess</a:t>
            </a:r>
            <a:r>
              <a:rPr lang="en-US" dirty="0"/>
              <a:t> </a:t>
            </a:r>
            <a:r>
              <a:rPr lang="en-US" dirty="0" err="1"/>
              <a:t>område</a:t>
            </a:r>
            <a:r>
              <a:rPr lang="en-US" dirty="0"/>
              <a:t>/</a:t>
            </a:r>
            <a:r>
              <a:rPr lang="en-US" dirty="0" err="1"/>
              <a:t>ansvar</a:t>
            </a:r>
            <a:endParaRPr lang="en-US" dirty="0"/>
          </a:p>
          <a:p>
            <a:endParaRPr lang="en-US" dirty="0"/>
          </a:p>
          <a:p>
            <a:r>
              <a:rPr lang="en-US" dirty="0"/>
              <a:t>Det </a:t>
            </a:r>
            <a:r>
              <a:rPr lang="en-US" dirty="0" err="1"/>
              <a:t>finns</a:t>
            </a:r>
            <a:r>
              <a:rPr lang="en-US" dirty="0"/>
              <a:t> </a:t>
            </a:r>
            <a:r>
              <a:rPr lang="en-US" dirty="0" err="1"/>
              <a:t>tre</a:t>
            </a:r>
            <a:r>
              <a:rPr lang="en-US" dirty="0"/>
              <a:t>  </a:t>
            </a:r>
            <a:r>
              <a:rPr lang="en-US" dirty="0" err="1"/>
              <a:t>huvudområden</a:t>
            </a:r>
            <a:r>
              <a:rPr lang="en-US" dirty="0"/>
              <a:t>/</a:t>
            </a:r>
            <a:r>
              <a:rPr lang="en-US" dirty="0" err="1"/>
              <a:t>ansvarsområden</a:t>
            </a:r>
            <a:r>
              <a:rPr lang="en-US" dirty="0"/>
              <a:t>; “</a:t>
            </a:r>
            <a:r>
              <a:rPr lang="en-US" dirty="0" err="1">
                <a:solidFill>
                  <a:srgbClr val="00B050"/>
                </a:solidFill>
              </a:rPr>
              <a:t>Sportsligt</a:t>
            </a:r>
            <a:r>
              <a:rPr lang="en-US" dirty="0">
                <a:solidFill>
                  <a:srgbClr val="00B050"/>
                </a:solidFill>
              </a:rPr>
              <a:t>”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“</a:t>
            </a:r>
            <a:r>
              <a:rPr lang="en-US" dirty="0" err="1">
                <a:solidFill>
                  <a:srgbClr val="FF0000"/>
                </a:solidFill>
              </a:rPr>
              <a:t>Adminstration</a:t>
            </a:r>
            <a:r>
              <a:rPr lang="en-US" dirty="0">
                <a:solidFill>
                  <a:srgbClr val="FF0000"/>
                </a:solidFill>
              </a:rPr>
              <a:t> &amp; </a:t>
            </a:r>
            <a:r>
              <a:rPr lang="en-US" dirty="0" err="1">
                <a:solidFill>
                  <a:srgbClr val="FF0000"/>
                </a:solidFill>
              </a:rPr>
              <a:t>Arrangemang</a:t>
            </a:r>
            <a:r>
              <a:rPr lang="en-US" dirty="0">
                <a:solidFill>
                  <a:srgbClr val="FF0000"/>
                </a:solidFill>
              </a:rPr>
              <a:t>” </a:t>
            </a:r>
            <a:r>
              <a:rPr lang="en-US" dirty="0" err="1"/>
              <a:t>där</a:t>
            </a:r>
            <a:r>
              <a:rPr lang="en-US" dirty="0"/>
              <a:t> </a:t>
            </a:r>
            <a:r>
              <a:rPr lang="en-US" dirty="0" err="1"/>
              <a:t>varje</a:t>
            </a:r>
            <a:r>
              <a:rPr lang="en-US" dirty="0"/>
              <a:t> lag </a:t>
            </a:r>
            <a:r>
              <a:rPr lang="en-US" dirty="0" err="1"/>
              <a:t>representerar</a:t>
            </a:r>
            <a:r>
              <a:rPr lang="en-US" dirty="0"/>
              <a:t> </a:t>
            </a:r>
            <a:r>
              <a:rPr lang="en-US" dirty="0" err="1"/>
              <a:t>utifrån</a:t>
            </a:r>
            <a:r>
              <a:rPr lang="en-US" dirty="0"/>
              <a:t> </a:t>
            </a:r>
            <a:r>
              <a:rPr lang="en-US" dirty="0" err="1"/>
              <a:t>rollerna</a:t>
            </a:r>
            <a:r>
              <a:rPr lang="en-US" dirty="0"/>
              <a:t> </a:t>
            </a:r>
            <a:r>
              <a:rPr lang="en-US" dirty="0" err="1"/>
              <a:t>kring</a:t>
            </a:r>
            <a:r>
              <a:rPr lang="en-US" dirty="0"/>
              <a:t> </a:t>
            </a:r>
            <a:r>
              <a:rPr lang="en-US" dirty="0" err="1"/>
              <a:t>ett</a:t>
            </a:r>
            <a:r>
              <a:rPr lang="en-US" dirty="0"/>
              <a:t> lag. </a:t>
            </a:r>
            <a:r>
              <a:rPr lang="en-US" dirty="0">
                <a:solidFill>
                  <a:srgbClr val="FFC000"/>
                </a:solidFill>
              </a:rPr>
              <a:t>Orange </a:t>
            </a:r>
            <a:r>
              <a:rPr lang="en-US" dirty="0" err="1">
                <a:solidFill>
                  <a:srgbClr val="FFC000"/>
                </a:solidFill>
              </a:rPr>
              <a:t>avser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delat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administrativt</a:t>
            </a:r>
            <a:r>
              <a:rPr lang="en-US" dirty="0">
                <a:solidFill>
                  <a:srgbClr val="FFC000"/>
                </a:solidFill>
              </a:rPr>
              <a:t>/</a:t>
            </a:r>
            <a:r>
              <a:rPr lang="en-US" dirty="0" err="1">
                <a:solidFill>
                  <a:srgbClr val="FFC000"/>
                </a:solidFill>
              </a:rPr>
              <a:t>Sportsligt</a:t>
            </a:r>
            <a:endParaRPr lang="en-US" dirty="0">
              <a:solidFill>
                <a:srgbClr val="FFC000"/>
              </a:solidFill>
              <a:cs typeface="Calibri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7B21BA3-6D3E-4803-A73A-9C0BD825B980}"/>
              </a:ext>
            </a:extLst>
          </p:cNvPr>
          <p:cNvSpPr/>
          <p:nvPr/>
        </p:nvSpPr>
        <p:spPr>
          <a:xfrm>
            <a:off x="7553262" y="4046187"/>
            <a:ext cx="2392125" cy="58279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Fadderförening/Värdegrund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20DE67AB-AC4D-4E23-BB62-5B9EEE40C3B3}"/>
              </a:ext>
            </a:extLst>
          </p:cNvPr>
          <p:cNvSpPr/>
          <p:nvPr/>
        </p:nvSpPr>
        <p:spPr>
          <a:xfrm rot="16200000">
            <a:off x="5778709" y="2976002"/>
            <a:ext cx="2749703" cy="552015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/>
              <a:t>Styrelse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9EE18DE2-BF8D-402B-8BE7-DAB67EC9AD6F}"/>
              </a:ext>
            </a:extLst>
          </p:cNvPr>
          <p:cNvSpPr/>
          <p:nvPr/>
        </p:nvSpPr>
        <p:spPr>
          <a:xfrm>
            <a:off x="7553262" y="2596331"/>
            <a:ext cx="2392125" cy="582791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err="1"/>
              <a:t>Sportkommitte</a:t>
            </a:r>
            <a:endParaRPr lang="sv-S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5E3E635F-FFB1-4AFD-A36A-A66BD5C86E39}"/>
              </a:ext>
            </a:extLst>
          </p:cNvPr>
          <p:cNvSpPr/>
          <p:nvPr/>
        </p:nvSpPr>
        <p:spPr>
          <a:xfrm>
            <a:off x="7553262" y="1877160"/>
            <a:ext cx="2392125" cy="582791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/>
              <a:t>Ungdomsgruppen</a:t>
            </a:r>
          </a:p>
        </p:txBody>
      </p:sp>
      <p:sp>
        <p:nvSpPr>
          <p:cNvPr id="17" name="Rounded Rectangle 36">
            <a:extLst>
              <a:ext uri="{FF2B5EF4-FFF2-40B4-BE49-F238E27FC236}">
                <a16:creationId xmlns:a16="http://schemas.microsoft.com/office/drawing/2014/main" id="{B84CB901-2E21-4A91-BBDF-E9B5A57C5616}"/>
              </a:ext>
            </a:extLst>
          </p:cNvPr>
          <p:cNvSpPr/>
          <p:nvPr/>
        </p:nvSpPr>
        <p:spPr>
          <a:xfrm rot="5400000">
            <a:off x="8453230" y="2424897"/>
            <a:ext cx="592189" cy="239212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 anchorCtr="0"/>
          <a:lstStyle/>
          <a:p>
            <a:pPr algn="ctr"/>
            <a:r>
              <a:rPr lang="en-US" sz="1400" err="1"/>
              <a:t>Materialar-rådet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952090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9"/>
          <p:cNvSpPr txBox="1">
            <a:spLocks noGrp="1"/>
          </p:cNvSpPr>
          <p:nvPr>
            <p:ph type="title"/>
          </p:nvPr>
        </p:nvSpPr>
        <p:spPr>
          <a:xfrm>
            <a:off x="311551" y="7336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dirty="0" err="1"/>
              <a:t>Styrelse</a:t>
            </a:r>
            <a:endParaRPr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2D84CE5-93AC-4AB9-8604-4D8E8AD9659F}"/>
              </a:ext>
            </a:extLst>
          </p:cNvPr>
          <p:cNvSpPr/>
          <p:nvPr/>
        </p:nvSpPr>
        <p:spPr>
          <a:xfrm>
            <a:off x="8058218" y="3210427"/>
            <a:ext cx="2892867" cy="59367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/>
              <a:t>FADDERFÖRENING - Ledamot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E62D419C-2BB0-424E-8221-6B8D09D938D8}"/>
              </a:ext>
            </a:extLst>
          </p:cNvPr>
          <p:cNvSpPr/>
          <p:nvPr/>
        </p:nvSpPr>
        <p:spPr>
          <a:xfrm>
            <a:off x="4494213" y="1156947"/>
            <a:ext cx="2853033" cy="161695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 dirty="0"/>
              <a:t>ORDFÖRANDE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000" dirty="0"/>
              <a:t>Övergripande ansvar leda, fördela och utveckla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000" dirty="0"/>
              <a:t>Firmatecknare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000" dirty="0"/>
              <a:t>Personalledning kansliet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000" dirty="0"/>
              <a:t>Representant Stiftelsen Tjörns Ishall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000" dirty="0"/>
              <a:t>Representant BDIF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000" dirty="0"/>
              <a:t>Arbetsutskottet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000" dirty="0"/>
              <a:t>Intern/Extern kontakt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AF57A82A-F40A-49B6-BE68-F5A3AD56DAEB}"/>
              </a:ext>
            </a:extLst>
          </p:cNvPr>
          <p:cNvSpPr/>
          <p:nvPr/>
        </p:nvSpPr>
        <p:spPr>
          <a:xfrm>
            <a:off x="1102662" y="3213244"/>
            <a:ext cx="2853522" cy="582791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sv-SE" sz="1000"/>
              <a:t>VICE ORDFÖRANDE - Ledamot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000"/>
              <a:t>Arbetsutskottet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178D1828-39E7-48B8-BA8B-7DC01CEB4C0F}"/>
              </a:ext>
            </a:extLst>
          </p:cNvPr>
          <p:cNvSpPr/>
          <p:nvPr/>
        </p:nvSpPr>
        <p:spPr>
          <a:xfrm>
            <a:off x="1086496" y="5019909"/>
            <a:ext cx="2853522" cy="1399240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/>
              <a:t>KASSÖR – Ledamot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000"/>
              <a:t>Firmatecknare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000"/>
              <a:t>Arbetsutskottet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000"/>
              <a:t>Tillsammans med ordförande se till att föreningens ekonomi hanteras på ett ansvarsfullt sätt och i samverkan med kansliet upprätta föreningens ekonomiska plan och bokslut.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023BFE8B-795F-4BBB-94C9-04BD4A88E784}"/>
              </a:ext>
            </a:extLst>
          </p:cNvPr>
          <p:cNvSpPr/>
          <p:nvPr/>
        </p:nvSpPr>
        <p:spPr>
          <a:xfrm>
            <a:off x="4507935" y="3216275"/>
            <a:ext cx="2831262" cy="582791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/>
              <a:t>UNGDOMSGRUPPEN</a:t>
            </a:r>
            <a:r>
              <a:rPr lang="sv-SE" sz="800"/>
              <a:t> - Ledamot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800"/>
              <a:t>Ordförande i Ungdomsgruppen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9E76789B-CDFD-4431-87E9-613860026C4C}"/>
              </a:ext>
            </a:extLst>
          </p:cNvPr>
          <p:cNvSpPr/>
          <p:nvPr/>
        </p:nvSpPr>
        <p:spPr>
          <a:xfrm>
            <a:off x="4520510" y="4190141"/>
            <a:ext cx="2831262" cy="582791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/>
              <a:t>SPORTKOMMITTE´N – Ledamot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000"/>
              <a:t>Rapportera från </a:t>
            </a:r>
            <a:r>
              <a:rPr lang="sv-SE" sz="1000" err="1"/>
              <a:t>Sportkommite´n</a:t>
            </a:r>
            <a:endParaRPr lang="sv-SE" sz="1000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9B2F9FA9-FCFA-4845-87FE-BFABF67327BD}"/>
              </a:ext>
            </a:extLst>
          </p:cNvPr>
          <p:cNvSpPr/>
          <p:nvPr/>
        </p:nvSpPr>
        <p:spPr>
          <a:xfrm>
            <a:off x="4488783" y="5022822"/>
            <a:ext cx="2853522" cy="115782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/>
              <a:t>UTBILDNING – Ledamot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000"/>
              <a:t>Budget för utbildningar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000"/>
              <a:t>LOK-stöd &amp; SISU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000"/>
              <a:t>Ta in önskemål &amp; prioritera </a:t>
            </a:r>
            <a:r>
              <a:rPr lang="sv-SE" sz="1000" err="1"/>
              <a:t>sässongens</a:t>
            </a:r>
            <a:r>
              <a:rPr lang="sv-SE" sz="1000"/>
              <a:t> utbildningar utifrån rätt utbildningsnivå &amp; lämplighet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00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4B1BA646-0BC5-407A-9FB0-944FD66EFC4C}"/>
              </a:ext>
            </a:extLst>
          </p:cNvPr>
          <p:cNvSpPr/>
          <p:nvPr/>
        </p:nvSpPr>
        <p:spPr>
          <a:xfrm>
            <a:off x="8068517" y="5027880"/>
            <a:ext cx="2889115" cy="58279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 dirty="0"/>
              <a:t>KOMMUNIKATION – Ledamot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000" dirty="0"/>
              <a:t>Hemsida &amp; sociala medier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14C8FB36-F9E5-42A1-98F5-822D9286C9A4}"/>
              </a:ext>
            </a:extLst>
          </p:cNvPr>
          <p:cNvSpPr/>
          <p:nvPr/>
        </p:nvSpPr>
        <p:spPr>
          <a:xfrm>
            <a:off x="8066693" y="4116703"/>
            <a:ext cx="2889115" cy="58279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 dirty="0"/>
              <a:t>VÄRDEGRUND - Ledamot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000" dirty="0"/>
              <a:t>Föräldrakontakt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797C031-BEED-47E2-96DB-51E4D0AE4BF6}"/>
              </a:ext>
            </a:extLst>
          </p:cNvPr>
          <p:cNvSpPr/>
          <p:nvPr/>
        </p:nvSpPr>
        <p:spPr>
          <a:xfrm>
            <a:off x="1073163" y="4189673"/>
            <a:ext cx="2853522" cy="582791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/>
              <a:t>SEKRETERARE- Ledamot</a:t>
            </a:r>
          </a:p>
        </p:txBody>
      </p:sp>
      <p:sp>
        <p:nvSpPr>
          <p:cNvPr id="14" name="Rounded Rectangle 36">
            <a:extLst>
              <a:ext uri="{FF2B5EF4-FFF2-40B4-BE49-F238E27FC236}">
                <a16:creationId xmlns:a16="http://schemas.microsoft.com/office/drawing/2014/main" id="{195BE3F9-19E6-4E63-BD78-256BF38047E2}"/>
              </a:ext>
            </a:extLst>
          </p:cNvPr>
          <p:cNvSpPr/>
          <p:nvPr/>
        </p:nvSpPr>
        <p:spPr>
          <a:xfrm rot="5400000">
            <a:off x="9206679" y="4678498"/>
            <a:ext cx="592189" cy="288911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 anchorCtr="0"/>
          <a:lstStyle/>
          <a:p>
            <a:pPr algn="ctr"/>
            <a:r>
              <a:rPr lang="en-US" sz="1200" err="1"/>
              <a:t>Materialar-rådet</a:t>
            </a:r>
            <a:endParaRPr lang="en-US" sz="1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ounded Rectangle 36">
            <a:extLst>
              <a:ext uri="{FF2B5EF4-FFF2-40B4-BE49-F238E27FC236}">
                <a16:creationId xmlns:a16="http://schemas.microsoft.com/office/drawing/2014/main" id="{D729D960-F755-4B2B-B2C0-6AD1334AE1DB}"/>
              </a:ext>
            </a:extLst>
          </p:cNvPr>
          <p:cNvSpPr/>
          <p:nvPr/>
        </p:nvSpPr>
        <p:spPr>
          <a:xfrm rot="5400000">
            <a:off x="1716241" y="1304701"/>
            <a:ext cx="1966632" cy="202468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sz="1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582" y="159749"/>
            <a:ext cx="8229600" cy="1143000"/>
          </a:xfrm>
        </p:spPr>
        <p:txBody>
          <a:bodyPr/>
          <a:lstStyle/>
          <a:p>
            <a:r>
              <a:rPr lang="en-US"/>
              <a:t>SEKTIONER &amp; ANSVAR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293266" y="1924037"/>
            <a:ext cx="758098" cy="288032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err="1"/>
              <a:t>Styrelserep</a:t>
            </a:r>
            <a:endParaRPr lang="en-US" sz="900"/>
          </a:p>
        </p:txBody>
      </p:sp>
      <p:sp>
        <p:nvSpPr>
          <p:cNvPr id="16" name="Rounded Rectangle 15"/>
          <p:cNvSpPr/>
          <p:nvPr/>
        </p:nvSpPr>
        <p:spPr>
          <a:xfrm>
            <a:off x="2284916" y="2339645"/>
            <a:ext cx="755239" cy="538403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900" err="1"/>
              <a:t>Tränare</a:t>
            </a:r>
            <a:r>
              <a:rPr lang="en-US" sz="900"/>
              <a:t> </a:t>
            </a:r>
            <a:endParaRPr lang="en-US"/>
          </a:p>
          <a:p>
            <a:pPr algn="ctr"/>
            <a:r>
              <a:rPr lang="en-US" sz="900" err="1">
                <a:cs typeface="Calibri"/>
              </a:rPr>
              <a:t>Från</a:t>
            </a:r>
            <a:r>
              <a:rPr lang="en-US" sz="900">
                <a:cs typeface="Calibri"/>
              </a:rPr>
              <a:t> </a:t>
            </a:r>
            <a:r>
              <a:rPr lang="en-US" sz="900" err="1">
                <a:cs typeface="Calibri"/>
              </a:rPr>
              <a:t>varje</a:t>
            </a:r>
            <a:r>
              <a:rPr lang="en-US" sz="900">
                <a:cs typeface="Calibri"/>
              </a:rPr>
              <a:t> lag D1-A2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145927" y="1361560"/>
            <a:ext cx="1152128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err="1">
                <a:solidFill>
                  <a:schemeClr val="bg1"/>
                </a:solidFill>
              </a:rPr>
              <a:t>Ungdoms-grupp</a:t>
            </a:r>
            <a:endParaRPr lang="en-US" err="1"/>
          </a:p>
        </p:txBody>
      </p:sp>
      <p:sp>
        <p:nvSpPr>
          <p:cNvPr id="35" name="Rounded Rectangle 34"/>
          <p:cNvSpPr/>
          <p:nvPr/>
        </p:nvSpPr>
        <p:spPr>
          <a:xfrm>
            <a:off x="1684967" y="3431410"/>
            <a:ext cx="2026931" cy="1890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err="1">
                <a:solidFill>
                  <a:schemeClr val="tx1"/>
                </a:solidFill>
              </a:rPr>
              <a:t>Underlätta</a:t>
            </a:r>
            <a:r>
              <a:rPr lang="en-GB" sz="1200">
                <a:solidFill>
                  <a:schemeClr val="tx1"/>
                </a:solidFill>
              </a:rPr>
              <a:t> </a:t>
            </a:r>
            <a:r>
              <a:rPr lang="en-GB" sz="1200" err="1">
                <a:solidFill>
                  <a:schemeClr val="tx1"/>
                </a:solidFill>
              </a:rPr>
              <a:t>för</a:t>
            </a:r>
            <a:r>
              <a:rPr lang="en-GB" sz="1200">
                <a:solidFill>
                  <a:schemeClr val="tx1"/>
                </a:solidFill>
              </a:rPr>
              <a:t> </a:t>
            </a:r>
            <a:r>
              <a:rPr lang="en-GB" sz="1200" err="1">
                <a:solidFill>
                  <a:schemeClr val="tx1"/>
                </a:solidFill>
              </a:rPr>
              <a:t>lagen</a:t>
            </a:r>
            <a:r>
              <a:rPr lang="en-GB" sz="1200">
                <a:solidFill>
                  <a:schemeClr val="tx1"/>
                </a:solidFill>
              </a:rPr>
              <a:t> </a:t>
            </a:r>
            <a:r>
              <a:rPr lang="en-GB" sz="1200" err="1">
                <a:solidFill>
                  <a:schemeClr val="tx1"/>
                </a:solidFill>
              </a:rPr>
              <a:t>att</a:t>
            </a:r>
            <a:r>
              <a:rPr lang="en-GB" sz="1200">
                <a:solidFill>
                  <a:schemeClr val="tx1"/>
                </a:solidFill>
              </a:rPr>
              <a:t> </a:t>
            </a:r>
            <a:r>
              <a:rPr lang="en-GB" sz="1200" err="1">
                <a:solidFill>
                  <a:schemeClr val="tx1"/>
                </a:solidFill>
              </a:rPr>
              <a:t>bedriva</a:t>
            </a:r>
            <a:r>
              <a:rPr lang="en-GB" sz="1200">
                <a:solidFill>
                  <a:schemeClr val="tx1"/>
                </a:solidFill>
              </a:rPr>
              <a:t> sin </a:t>
            </a:r>
            <a:r>
              <a:rPr lang="en-GB" sz="1200" err="1">
                <a:solidFill>
                  <a:schemeClr val="tx1"/>
                </a:solidFill>
              </a:rPr>
              <a:t>verksamhet</a:t>
            </a:r>
            <a:endParaRPr lang="en-GB" sz="120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err="1">
                <a:solidFill>
                  <a:schemeClr val="tx1"/>
                </a:solidFill>
              </a:rPr>
              <a:t>Jobba</a:t>
            </a:r>
            <a:r>
              <a:rPr lang="en-GB" sz="1200">
                <a:solidFill>
                  <a:schemeClr val="tx1"/>
                </a:solidFill>
              </a:rPr>
              <a:t> </a:t>
            </a:r>
            <a:r>
              <a:rPr lang="en-GB" sz="1200" err="1">
                <a:solidFill>
                  <a:schemeClr val="tx1"/>
                </a:solidFill>
              </a:rPr>
              <a:t>tillsammans</a:t>
            </a:r>
            <a:r>
              <a:rPr lang="en-GB" sz="1200">
                <a:solidFill>
                  <a:schemeClr val="tx1"/>
                </a:solidFill>
              </a:rPr>
              <a:t> mot </a:t>
            </a:r>
            <a:r>
              <a:rPr lang="en-GB" sz="1200" err="1">
                <a:solidFill>
                  <a:schemeClr val="tx1"/>
                </a:solidFill>
              </a:rPr>
              <a:t>samma</a:t>
            </a:r>
            <a:r>
              <a:rPr lang="en-GB" sz="1200">
                <a:solidFill>
                  <a:schemeClr val="tx1"/>
                </a:solidFill>
              </a:rPr>
              <a:t> </a:t>
            </a:r>
            <a:r>
              <a:rPr lang="en-GB" sz="1200" err="1">
                <a:solidFill>
                  <a:schemeClr val="tx1"/>
                </a:solidFill>
              </a:rPr>
              <a:t>mål</a:t>
            </a:r>
            <a:r>
              <a:rPr lang="en-GB" sz="1200">
                <a:solidFill>
                  <a:schemeClr val="tx1"/>
                </a:solidFill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err="1">
                <a:solidFill>
                  <a:schemeClr val="tx1"/>
                </a:solidFill>
              </a:rPr>
              <a:t>Samråder</a:t>
            </a:r>
            <a:r>
              <a:rPr lang="en-GB" sz="1200">
                <a:solidFill>
                  <a:schemeClr val="tx1"/>
                </a:solidFill>
              </a:rPr>
              <a:t> med </a:t>
            </a:r>
            <a:r>
              <a:rPr lang="en-GB" sz="1200" err="1">
                <a:solidFill>
                  <a:schemeClr val="tx1"/>
                </a:solidFill>
              </a:rPr>
              <a:t>tränare</a:t>
            </a:r>
            <a:r>
              <a:rPr lang="en-GB" sz="1200">
                <a:solidFill>
                  <a:schemeClr val="tx1"/>
                </a:solidFill>
              </a:rPr>
              <a:t> </a:t>
            </a:r>
            <a:r>
              <a:rPr lang="en-GB" sz="1200" err="1">
                <a:solidFill>
                  <a:schemeClr val="tx1"/>
                </a:solidFill>
              </a:rPr>
              <a:t>i</a:t>
            </a:r>
            <a:r>
              <a:rPr lang="en-GB" sz="1200">
                <a:solidFill>
                  <a:schemeClr val="tx1"/>
                </a:solidFill>
              </a:rPr>
              <a:t> </a:t>
            </a:r>
            <a:r>
              <a:rPr lang="en-GB" sz="1200" err="1">
                <a:solidFill>
                  <a:schemeClr val="tx1"/>
                </a:solidFill>
              </a:rPr>
              <a:t>resp</a:t>
            </a:r>
            <a:r>
              <a:rPr lang="en-GB" sz="1200">
                <a:solidFill>
                  <a:schemeClr val="tx1"/>
                </a:solidFill>
              </a:rPr>
              <a:t> lag </a:t>
            </a:r>
            <a:r>
              <a:rPr lang="en-GB" sz="1200" err="1">
                <a:solidFill>
                  <a:schemeClr val="tx1"/>
                </a:solidFill>
              </a:rPr>
              <a:t>att</a:t>
            </a:r>
            <a:r>
              <a:rPr lang="en-GB" sz="1200">
                <a:solidFill>
                  <a:schemeClr val="tx1"/>
                </a:solidFill>
              </a:rPr>
              <a:t> </a:t>
            </a:r>
            <a:r>
              <a:rPr lang="en-GB" sz="1200" err="1">
                <a:solidFill>
                  <a:schemeClr val="tx1"/>
                </a:solidFill>
              </a:rPr>
              <a:t>anmäla</a:t>
            </a:r>
            <a:r>
              <a:rPr lang="en-GB" sz="1200">
                <a:solidFill>
                  <a:schemeClr val="tx1"/>
                </a:solidFill>
              </a:rPr>
              <a:t> till </a:t>
            </a:r>
            <a:r>
              <a:rPr lang="en-GB" sz="1200" err="1">
                <a:solidFill>
                  <a:schemeClr val="tx1"/>
                </a:solidFill>
              </a:rPr>
              <a:t>serier</a:t>
            </a:r>
            <a:r>
              <a:rPr lang="en-GB" sz="1200">
                <a:solidFill>
                  <a:schemeClr val="tx1"/>
                </a:solidFill>
              </a:rPr>
              <a:t>, </a:t>
            </a:r>
            <a:r>
              <a:rPr lang="en-GB" sz="1200" err="1">
                <a:solidFill>
                  <a:schemeClr val="tx1"/>
                </a:solidFill>
              </a:rPr>
              <a:t>söka</a:t>
            </a:r>
            <a:r>
              <a:rPr lang="en-GB" sz="1200">
                <a:solidFill>
                  <a:schemeClr val="tx1"/>
                </a:solidFill>
              </a:rPr>
              <a:t> dispenser </a:t>
            </a:r>
            <a:r>
              <a:rPr lang="en-GB" sz="1200" err="1">
                <a:solidFill>
                  <a:schemeClr val="tx1"/>
                </a:solidFill>
              </a:rPr>
              <a:t>osv</a:t>
            </a:r>
            <a:r>
              <a:rPr lang="en-GB" sz="1200">
                <a:solidFill>
                  <a:schemeClr val="tx1"/>
                </a:solidFill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err="1">
                <a:solidFill>
                  <a:schemeClr val="tx1"/>
                </a:solidFill>
              </a:rPr>
              <a:t>Deltar</a:t>
            </a:r>
            <a:r>
              <a:rPr lang="en-US" sz="1200">
                <a:solidFill>
                  <a:schemeClr val="tx1"/>
                </a:solidFill>
              </a:rPr>
              <a:t> I </a:t>
            </a:r>
            <a:r>
              <a:rPr lang="en-US" sz="1200" err="1">
                <a:solidFill>
                  <a:schemeClr val="tx1"/>
                </a:solidFill>
              </a:rPr>
              <a:t>förbundsmöten</a:t>
            </a:r>
            <a:endParaRPr lang="en-GB" sz="1200"/>
          </a:p>
        </p:txBody>
      </p:sp>
      <p:sp>
        <p:nvSpPr>
          <p:cNvPr id="37" name="Rounded Rectangle 36"/>
          <p:cNvSpPr/>
          <p:nvPr/>
        </p:nvSpPr>
        <p:spPr>
          <a:xfrm rot="5400000">
            <a:off x="3950143" y="1314464"/>
            <a:ext cx="1966632" cy="2026931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sz="1400"/>
          </a:p>
        </p:txBody>
      </p:sp>
      <p:sp>
        <p:nvSpPr>
          <p:cNvPr id="46" name="TextBox 45"/>
          <p:cNvSpPr txBox="1"/>
          <p:nvPr/>
        </p:nvSpPr>
        <p:spPr>
          <a:xfrm>
            <a:off x="4293328" y="1347010"/>
            <a:ext cx="1299769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</a:rPr>
              <a:t>Sport-</a:t>
            </a:r>
            <a:r>
              <a:rPr lang="en-US" err="1">
                <a:solidFill>
                  <a:schemeClr val="bg1"/>
                </a:solidFill>
              </a:rPr>
              <a:t>kommitte´n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 rot="5400000">
            <a:off x="8512472" y="1319905"/>
            <a:ext cx="1977518" cy="202693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sz="1400"/>
          </a:p>
        </p:txBody>
      </p:sp>
      <p:sp>
        <p:nvSpPr>
          <p:cNvPr id="59" name="TextBox 58"/>
          <p:cNvSpPr txBox="1"/>
          <p:nvPr/>
        </p:nvSpPr>
        <p:spPr>
          <a:xfrm>
            <a:off x="8774816" y="1356301"/>
            <a:ext cx="1525642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Fadderförening</a:t>
            </a:r>
            <a:r>
              <a:rPr lang="en-US" dirty="0">
                <a:solidFill>
                  <a:schemeClr val="bg1"/>
                </a:solidFill>
              </a:rPr>
              <a:t>/ </a:t>
            </a:r>
            <a:r>
              <a:rPr lang="en-US" dirty="0" err="1">
                <a:solidFill>
                  <a:schemeClr val="bg1"/>
                </a:solidFill>
              </a:rPr>
              <a:t>Värdegrund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2" name="Rounded Rectangle 71"/>
          <p:cNvSpPr/>
          <p:nvPr/>
        </p:nvSpPr>
        <p:spPr>
          <a:xfrm>
            <a:off x="6195895" y="3447440"/>
            <a:ext cx="2026931" cy="127132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schemeClr val="tx1"/>
                </a:solidFill>
              </a:rPr>
              <a:t>Förråd</a:t>
            </a:r>
            <a:endParaRPr lang="en-US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schemeClr val="tx1"/>
                </a:solidFill>
              </a:rPr>
              <a:t>Skridskoslip</a:t>
            </a:r>
            <a:r>
              <a:rPr lang="en-US" sz="1200" dirty="0">
                <a:solidFill>
                  <a:schemeClr val="tx1"/>
                </a:solidFill>
              </a:rPr>
              <a:t>, </a:t>
            </a:r>
            <a:r>
              <a:rPr lang="en-US" sz="1200" dirty="0" err="1">
                <a:solidFill>
                  <a:schemeClr val="tx1"/>
                </a:solidFill>
              </a:rPr>
              <a:t>Sliprum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Utbilda</a:t>
            </a:r>
            <a:r>
              <a:rPr lang="en-US" sz="1200" dirty="0">
                <a:solidFill>
                  <a:schemeClr val="tx1"/>
                </a:solidFill>
              </a:rPr>
              <a:t> &amp; </a:t>
            </a:r>
            <a:r>
              <a:rPr lang="en-US" sz="1200" dirty="0" err="1">
                <a:solidFill>
                  <a:schemeClr val="tx1"/>
                </a:solidFill>
              </a:rPr>
              <a:t>utveckla</a:t>
            </a:r>
            <a:endParaRPr lang="en-US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Material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schemeClr val="tx1"/>
                </a:solidFill>
              </a:rPr>
              <a:t>Profilkläder</a:t>
            </a:r>
            <a:r>
              <a:rPr lang="en-US" sz="1200" dirty="0">
                <a:solidFill>
                  <a:schemeClr val="tx1"/>
                </a:solidFill>
              </a:rPr>
              <a:t> &amp; </a:t>
            </a:r>
            <a:r>
              <a:rPr lang="en-US" sz="1200" dirty="0" err="1">
                <a:solidFill>
                  <a:schemeClr val="tx1"/>
                </a:solidFill>
              </a:rPr>
              <a:t>avtal</a:t>
            </a:r>
            <a:endParaRPr lang="en-US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schemeClr val="tx1"/>
                </a:solidFill>
              </a:rPr>
              <a:t>Sponsorgrupp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4565958" y="1924037"/>
            <a:ext cx="758098" cy="288032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err="1"/>
              <a:t>Styrelserep</a:t>
            </a:r>
            <a:endParaRPr lang="en-US" sz="900"/>
          </a:p>
        </p:txBody>
      </p:sp>
      <p:sp>
        <p:nvSpPr>
          <p:cNvPr id="87" name="Rounded Rectangle 86"/>
          <p:cNvSpPr/>
          <p:nvPr/>
        </p:nvSpPr>
        <p:spPr>
          <a:xfrm>
            <a:off x="4517979" y="2356148"/>
            <a:ext cx="854057" cy="54928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900"/>
          </a:p>
          <a:p>
            <a:pPr algn="ctr"/>
            <a:r>
              <a:rPr lang="en-US" sz="900" err="1"/>
              <a:t>Lagledare</a:t>
            </a:r>
            <a:endParaRPr lang="en-US" err="1">
              <a:cs typeface="Calibri"/>
            </a:endParaRPr>
          </a:p>
          <a:p>
            <a:pPr algn="ctr"/>
            <a:r>
              <a:rPr lang="en-US" sz="900"/>
              <a:t>  </a:t>
            </a:r>
            <a:r>
              <a:rPr lang="en-US" sz="900" err="1"/>
              <a:t>Juniore</a:t>
            </a:r>
            <a:r>
              <a:rPr lang="en-US" sz="900"/>
              <a:t> r &amp; A-lag</a:t>
            </a:r>
          </a:p>
          <a:p>
            <a:pPr algn="ctr"/>
            <a:endParaRPr lang="en-US" sz="900">
              <a:cs typeface="Calibri"/>
            </a:endParaRPr>
          </a:p>
        </p:txBody>
      </p:sp>
      <p:sp>
        <p:nvSpPr>
          <p:cNvPr id="88" name="Rounded Rectangle 87"/>
          <p:cNvSpPr/>
          <p:nvPr/>
        </p:nvSpPr>
        <p:spPr>
          <a:xfrm>
            <a:off x="8995548" y="1888992"/>
            <a:ext cx="1050525" cy="43743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900" dirty="0"/>
          </a:p>
          <a:p>
            <a:pPr algn="ctr"/>
            <a:r>
              <a:rPr lang="en-US" sz="900" dirty="0" err="1"/>
              <a:t>Styrelserep</a:t>
            </a:r>
            <a:r>
              <a:rPr lang="en-US" sz="900" dirty="0"/>
              <a:t> &amp; </a:t>
            </a:r>
            <a:r>
              <a:rPr lang="en-US" sz="900" dirty="0" err="1"/>
              <a:t>sammankallande</a:t>
            </a:r>
            <a:endParaRPr lang="en-US" sz="900" dirty="0">
              <a:cs typeface="Calibri"/>
            </a:endParaRPr>
          </a:p>
          <a:p>
            <a:pPr algn="ctr"/>
            <a:endParaRPr lang="en-US" sz="900" dirty="0"/>
          </a:p>
        </p:txBody>
      </p:sp>
      <p:sp>
        <p:nvSpPr>
          <p:cNvPr id="67" name="Rounded Rectangle 46">
            <a:extLst>
              <a:ext uri="{FF2B5EF4-FFF2-40B4-BE49-F238E27FC236}">
                <a16:creationId xmlns:a16="http://schemas.microsoft.com/office/drawing/2014/main" id="{E93F6020-364D-4052-ACC2-FD472550D0FF}"/>
              </a:ext>
            </a:extLst>
          </p:cNvPr>
          <p:cNvSpPr/>
          <p:nvPr/>
        </p:nvSpPr>
        <p:spPr>
          <a:xfrm>
            <a:off x="3917748" y="3447440"/>
            <a:ext cx="2026931" cy="251156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tx1"/>
                </a:solidFill>
              </a:rPr>
              <a:t>Sportkommittén säkerställer att de uppdrag som krävs runt respektive lag är tillsatta inför säsongsstart, ex. tränare, lagledare och materialförvaltare</a:t>
            </a:r>
            <a:endParaRPr lang="sv-SE" sz="1200" dirty="0">
              <a:solidFill>
                <a:schemeClr val="tx1"/>
              </a:solidFill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tx1"/>
                </a:solidFill>
              </a:rPr>
              <a:t>Följer upp att A-laget fullföljer sina kontrakt som att tex närvara på ungdomslagens träningar.</a:t>
            </a:r>
            <a:endParaRPr lang="sv-SE" sz="12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69" name="Rounded Rectangle 59">
            <a:extLst>
              <a:ext uri="{FF2B5EF4-FFF2-40B4-BE49-F238E27FC236}">
                <a16:creationId xmlns:a16="http://schemas.microsoft.com/office/drawing/2014/main" id="{972DB210-8AFD-48C3-99AD-8E43956D0901}"/>
              </a:ext>
            </a:extLst>
          </p:cNvPr>
          <p:cNvSpPr/>
          <p:nvPr/>
        </p:nvSpPr>
        <p:spPr>
          <a:xfrm>
            <a:off x="8487766" y="3511763"/>
            <a:ext cx="2026930" cy="28684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>
                <a:solidFill>
                  <a:schemeClr val="tx1"/>
                </a:solidFill>
              </a:rPr>
              <a:t>Möte en gång/månad under säsong.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>
                <a:solidFill>
                  <a:schemeClr val="tx1"/>
                </a:solidFill>
              </a:rPr>
              <a:t>Länk mellan styrelse &amp; föräldrar i klubben.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>
                <a:solidFill>
                  <a:schemeClr val="tx1"/>
                </a:solidFill>
              </a:rPr>
              <a:t>Medarrangör uppstart hockeyskolan, 2:- match och avslutningen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>
                <a:solidFill>
                  <a:schemeClr val="tx1"/>
                </a:solidFill>
              </a:rPr>
              <a:t>Ansvariga för klubbens gemensamma försäljningar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>
                <a:solidFill>
                  <a:schemeClr val="tx1"/>
                </a:solidFill>
              </a:rPr>
              <a:t>Arbetar med moral- och attitydfrågor.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>
                <a:solidFill>
                  <a:schemeClr val="tx1"/>
                </a:solidFill>
              </a:rPr>
              <a:t>Organisation av cuper ex. bemanning av mat-utdelning</a:t>
            </a: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111" name="Rounded Rectangle 88">
            <a:extLst>
              <a:ext uri="{FF2B5EF4-FFF2-40B4-BE49-F238E27FC236}">
                <a16:creationId xmlns:a16="http://schemas.microsoft.com/office/drawing/2014/main" id="{A7C0C503-281C-4F7A-A65B-A0AF95CDD978}"/>
              </a:ext>
            </a:extLst>
          </p:cNvPr>
          <p:cNvSpPr/>
          <p:nvPr/>
        </p:nvSpPr>
        <p:spPr>
          <a:xfrm>
            <a:off x="8995548" y="2368294"/>
            <a:ext cx="1065690" cy="695147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900" dirty="0"/>
              <a:t>2 </a:t>
            </a:r>
            <a:r>
              <a:rPr lang="en-US" sz="900" dirty="0" err="1"/>
              <a:t>Föräldrar</a:t>
            </a:r>
            <a:r>
              <a:rPr lang="en-US" sz="900" dirty="0"/>
              <a:t> /lag Hockeyskolan-A2 </a:t>
            </a:r>
          </a:p>
        </p:txBody>
      </p:sp>
      <p:sp>
        <p:nvSpPr>
          <p:cNvPr id="40" name="Rounded Rectangle 36">
            <a:extLst>
              <a:ext uri="{FF2B5EF4-FFF2-40B4-BE49-F238E27FC236}">
                <a16:creationId xmlns:a16="http://schemas.microsoft.com/office/drawing/2014/main" id="{E8E4C726-4903-41C6-A135-91EEE777F875}"/>
              </a:ext>
            </a:extLst>
          </p:cNvPr>
          <p:cNvSpPr/>
          <p:nvPr/>
        </p:nvSpPr>
        <p:spPr>
          <a:xfrm rot="5400000">
            <a:off x="6220602" y="1331594"/>
            <a:ext cx="1977517" cy="202693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sz="140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1128475-6C15-446F-9A9F-2255A7F605BA}"/>
              </a:ext>
            </a:extLst>
          </p:cNvPr>
          <p:cNvSpPr txBox="1"/>
          <p:nvPr/>
        </p:nvSpPr>
        <p:spPr>
          <a:xfrm>
            <a:off x="6595883" y="1336567"/>
            <a:ext cx="1299769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err="1">
                <a:solidFill>
                  <a:schemeClr val="bg1"/>
                </a:solidFill>
              </a:rPr>
              <a:t>Materialar</a:t>
            </a:r>
            <a:r>
              <a:rPr lang="en-US">
                <a:solidFill>
                  <a:schemeClr val="bg1"/>
                </a:solidFill>
              </a:rPr>
              <a:t>-</a:t>
            </a:r>
          </a:p>
          <a:p>
            <a:pPr algn="ctr"/>
            <a:r>
              <a:rPr lang="en-US" err="1">
                <a:solidFill>
                  <a:schemeClr val="bg1"/>
                </a:solidFill>
              </a:rPr>
              <a:t>Rådet</a:t>
            </a:r>
          </a:p>
        </p:txBody>
      </p:sp>
      <p:sp>
        <p:nvSpPr>
          <p:cNvPr id="44" name="Rounded Rectangle 76">
            <a:extLst>
              <a:ext uri="{FF2B5EF4-FFF2-40B4-BE49-F238E27FC236}">
                <a16:creationId xmlns:a16="http://schemas.microsoft.com/office/drawing/2014/main" id="{8A2B1F65-C33E-4C73-970F-6BD8A18A9C75}"/>
              </a:ext>
            </a:extLst>
          </p:cNvPr>
          <p:cNvSpPr/>
          <p:nvPr/>
        </p:nvSpPr>
        <p:spPr>
          <a:xfrm>
            <a:off x="6829704" y="1934373"/>
            <a:ext cx="758098" cy="288032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err="1"/>
              <a:t>Styrelserep</a:t>
            </a:r>
            <a:endParaRPr lang="en-US" sz="900"/>
          </a:p>
        </p:txBody>
      </p:sp>
      <p:sp>
        <p:nvSpPr>
          <p:cNvPr id="45" name="Rounded Rectangle 15">
            <a:extLst>
              <a:ext uri="{FF2B5EF4-FFF2-40B4-BE49-F238E27FC236}">
                <a16:creationId xmlns:a16="http://schemas.microsoft.com/office/drawing/2014/main" id="{67E8ED09-66C3-49F0-9C5E-96EE43F2EFCA}"/>
              </a:ext>
            </a:extLst>
          </p:cNvPr>
          <p:cNvSpPr/>
          <p:nvPr/>
        </p:nvSpPr>
        <p:spPr>
          <a:xfrm>
            <a:off x="6793587" y="2358259"/>
            <a:ext cx="831439" cy="538403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900" err="1"/>
              <a:t>Materialare</a:t>
            </a:r>
            <a:endParaRPr lang="en-US" sz="900" err="1">
              <a:cs typeface="Calibri"/>
            </a:endParaRPr>
          </a:p>
          <a:p>
            <a:pPr algn="ctr"/>
            <a:r>
              <a:rPr lang="en-US" sz="900" err="1">
                <a:cs typeface="Calibri"/>
              </a:rPr>
              <a:t>Från</a:t>
            </a:r>
            <a:r>
              <a:rPr lang="en-US" sz="900">
                <a:cs typeface="Calibri"/>
              </a:rPr>
              <a:t> </a:t>
            </a:r>
            <a:r>
              <a:rPr lang="en-US" sz="900" err="1">
                <a:cs typeface="Calibri"/>
              </a:rPr>
              <a:t>varje</a:t>
            </a:r>
            <a:r>
              <a:rPr lang="en-US" sz="900">
                <a:cs typeface="Calibri"/>
              </a:rPr>
              <a:t> lag D1-A2</a:t>
            </a:r>
          </a:p>
        </p:txBody>
      </p:sp>
    </p:spTree>
    <p:extLst>
      <p:ext uri="{BB962C8B-B14F-4D97-AF65-F5344CB8AC3E}">
        <p14:creationId xmlns:p14="http://schemas.microsoft.com/office/powerpoint/2010/main" val="1172266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2"/>
          <p:cNvSpPr txBox="1">
            <a:spLocks noGrp="1"/>
          </p:cNvSpPr>
          <p:nvPr>
            <p:ph type="title"/>
          </p:nvPr>
        </p:nvSpPr>
        <p:spPr>
          <a:xfrm>
            <a:off x="448305" y="0"/>
            <a:ext cx="545735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dirty="0"/>
              <a:t>Roller </a:t>
            </a:r>
            <a:endParaRPr dirty="0"/>
          </a:p>
        </p:txBody>
      </p:sp>
      <p:sp>
        <p:nvSpPr>
          <p:cNvPr id="144" name="Google Shape;144;p22"/>
          <p:cNvSpPr txBox="1">
            <a:spLocks noGrp="1"/>
          </p:cNvSpPr>
          <p:nvPr>
            <p:ph type="body" idx="1"/>
          </p:nvPr>
        </p:nvSpPr>
        <p:spPr>
          <a:xfrm>
            <a:off x="1557268" y="2041382"/>
            <a:ext cx="4185863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</a:pPr>
            <a:r>
              <a:rPr lang="en-GB" sz="1200" err="1"/>
              <a:t>Arbetsuppgifter</a:t>
            </a:r>
            <a:r>
              <a:rPr lang="en-GB" sz="1200"/>
              <a:t>:</a:t>
            </a:r>
            <a:endParaRPr sz="1200"/>
          </a:p>
          <a:p>
            <a:pPr marL="228600" lvl="0" indent="-2286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50"/>
              <a:buChar char="•"/>
            </a:pPr>
            <a:r>
              <a:rPr lang="en-GB" sz="1200" err="1"/>
              <a:t>Fakturahantering</a:t>
            </a:r>
            <a:r>
              <a:rPr lang="en-GB" sz="1200"/>
              <a:t>, </a:t>
            </a:r>
            <a:r>
              <a:rPr lang="en-GB" sz="1200" err="1"/>
              <a:t>kontering</a:t>
            </a:r>
            <a:r>
              <a:rPr lang="en-GB" sz="1200"/>
              <a:t>, </a:t>
            </a:r>
            <a:r>
              <a:rPr lang="en-GB" sz="1200" err="1"/>
              <a:t>bokföring</a:t>
            </a:r>
            <a:r>
              <a:rPr lang="en-GB" sz="1200"/>
              <a:t> </a:t>
            </a:r>
            <a:r>
              <a:rPr lang="en-GB" sz="1200" err="1"/>
              <a:t>och</a:t>
            </a:r>
            <a:r>
              <a:rPr lang="en-GB" sz="1200"/>
              <a:t> </a:t>
            </a:r>
            <a:r>
              <a:rPr lang="en-GB" sz="1200" err="1"/>
              <a:t>bokslut</a:t>
            </a:r>
            <a:endParaRPr sz="1200"/>
          </a:p>
          <a:p>
            <a:pPr marL="228600" lvl="0" indent="-2286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50"/>
              <a:buChar char="•"/>
            </a:pPr>
            <a:r>
              <a:rPr lang="en-GB" sz="1200" err="1"/>
              <a:t>Hantering</a:t>
            </a:r>
            <a:r>
              <a:rPr lang="en-GB" sz="1200"/>
              <a:t> </a:t>
            </a:r>
            <a:r>
              <a:rPr lang="en-GB" sz="1200" err="1"/>
              <a:t>av</a:t>
            </a:r>
            <a:r>
              <a:rPr lang="en-GB" sz="1200"/>
              <a:t> </a:t>
            </a:r>
            <a:r>
              <a:rPr lang="en-GB" sz="1200" err="1"/>
              <a:t>medlemsregister</a:t>
            </a:r>
            <a:r>
              <a:rPr lang="en-GB" sz="1200"/>
              <a:t> </a:t>
            </a:r>
            <a:r>
              <a:rPr lang="en-GB" sz="1200" err="1"/>
              <a:t>samt</a:t>
            </a:r>
            <a:r>
              <a:rPr lang="en-GB" sz="1200"/>
              <a:t> </a:t>
            </a:r>
            <a:r>
              <a:rPr lang="en-GB" sz="1200" err="1"/>
              <a:t>medlems</a:t>
            </a:r>
            <a:r>
              <a:rPr lang="en-GB" sz="1200"/>
              <a:t> </a:t>
            </a:r>
            <a:r>
              <a:rPr lang="en-GB" sz="1200" err="1"/>
              <a:t>och</a:t>
            </a:r>
            <a:r>
              <a:rPr lang="en-GB" sz="1200"/>
              <a:t> </a:t>
            </a:r>
            <a:r>
              <a:rPr lang="en-GB" sz="1200" err="1"/>
              <a:t>säsongsavgifter</a:t>
            </a:r>
            <a:endParaRPr sz="1200"/>
          </a:p>
          <a:p>
            <a:pPr marL="228600" lvl="0" indent="-2286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50"/>
              <a:buChar char="•"/>
            </a:pPr>
            <a:r>
              <a:rPr lang="en-GB" sz="1200" err="1"/>
              <a:t>Registrering</a:t>
            </a:r>
            <a:r>
              <a:rPr lang="en-GB" sz="1200"/>
              <a:t> </a:t>
            </a:r>
            <a:r>
              <a:rPr lang="en-GB" sz="1200" err="1"/>
              <a:t>i</a:t>
            </a:r>
            <a:r>
              <a:rPr lang="en-GB" sz="1200"/>
              <a:t> TSM </a:t>
            </a:r>
            <a:r>
              <a:rPr lang="en-GB" sz="1200" err="1"/>
              <a:t>av</a:t>
            </a:r>
            <a:r>
              <a:rPr lang="en-GB" sz="1200"/>
              <a:t> matcher, </a:t>
            </a:r>
            <a:r>
              <a:rPr lang="en-GB" sz="1200" err="1"/>
              <a:t>spelare</a:t>
            </a:r>
            <a:r>
              <a:rPr lang="en-GB" sz="1200"/>
              <a:t>, </a:t>
            </a:r>
            <a:r>
              <a:rPr lang="en-GB" sz="1200" err="1"/>
              <a:t>tränare</a:t>
            </a:r>
            <a:r>
              <a:rPr lang="en-GB" sz="1200"/>
              <a:t> </a:t>
            </a:r>
            <a:r>
              <a:rPr lang="en-GB" sz="1200" err="1"/>
              <a:t>och</a:t>
            </a:r>
            <a:r>
              <a:rPr lang="en-GB" sz="1200"/>
              <a:t> </a:t>
            </a:r>
            <a:r>
              <a:rPr lang="en-GB" sz="1200" err="1"/>
              <a:t>domare</a:t>
            </a:r>
            <a:endParaRPr sz="1200"/>
          </a:p>
          <a:p>
            <a:pPr marL="228600" lvl="0" indent="-2286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50"/>
              <a:buChar char="•"/>
            </a:pPr>
            <a:r>
              <a:rPr lang="en-GB" sz="1200" err="1"/>
              <a:t>Utbetalning</a:t>
            </a:r>
            <a:r>
              <a:rPr lang="en-GB" sz="1200"/>
              <a:t> </a:t>
            </a:r>
            <a:r>
              <a:rPr lang="en-GB" sz="1200" err="1"/>
              <a:t>av</a:t>
            </a:r>
            <a:r>
              <a:rPr lang="en-GB" sz="1200"/>
              <a:t> </a:t>
            </a:r>
            <a:r>
              <a:rPr lang="en-GB" sz="1200" err="1"/>
              <a:t>domararvoden</a:t>
            </a:r>
            <a:r>
              <a:rPr lang="en-GB" sz="1200"/>
              <a:t> </a:t>
            </a:r>
            <a:r>
              <a:rPr lang="en-GB" sz="1200" err="1"/>
              <a:t>och</a:t>
            </a:r>
            <a:r>
              <a:rPr lang="en-GB" sz="1200"/>
              <a:t> </a:t>
            </a:r>
            <a:r>
              <a:rPr lang="en-GB" sz="1200" err="1"/>
              <a:t>ersättningar</a:t>
            </a:r>
            <a:endParaRPr sz="1200"/>
          </a:p>
          <a:p>
            <a:pPr marL="228600" lvl="0" indent="-2286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50"/>
              <a:buChar char="•"/>
            </a:pPr>
            <a:r>
              <a:rPr lang="en-GB" sz="1200" err="1"/>
              <a:t>Iordningställande</a:t>
            </a:r>
            <a:r>
              <a:rPr lang="en-GB" sz="1200"/>
              <a:t> </a:t>
            </a:r>
            <a:r>
              <a:rPr lang="en-GB" sz="1200" err="1"/>
              <a:t>av</a:t>
            </a:r>
            <a:r>
              <a:rPr lang="en-GB" sz="1200"/>
              <a:t> </a:t>
            </a:r>
            <a:r>
              <a:rPr lang="en-GB" sz="1200" err="1"/>
              <a:t>bankutbetalningar</a:t>
            </a:r>
            <a:r>
              <a:rPr lang="en-GB" sz="1200"/>
              <a:t> </a:t>
            </a:r>
            <a:r>
              <a:rPr lang="en-GB" sz="1200" err="1"/>
              <a:t>och</a:t>
            </a:r>
            <a:r>
              <a:rPr lang="en-GB" sz="1200"/>
              <a:t> </a:t>
            </a:r>
            <a:r>
              <a:rPr lang="en-GB" sz="1200" err="1"/>
              <a:t>överföringar</a:t>
            </a:r>
            <a:r>
              <a:rPr lang="en-GB" sz="1200"/>
              <a:t>, </a:t>
            </a:r>
            <a:r>
              <a:rPr lang="en-GB" sz="1200" err="1"/>
              <a:t>för</a:t>
            </a:r>
            <a:r>
              <a:rPr lang="en-GB" sz="1200"/>
              <a:t> </a:t>
            </a:r>
            <a:r>
              <a:rPr lang="en-GB" sz="1200" err="1"/>
              <a:t>firmatecknare</a:t>
            </a:r>
            <a:r>
              <a:rPr lang="en-GB" sz="1200"/>
              <a:t> </a:t>
            </a:r>
            <a:r>
              <a:rPr lang="en-GB" sz="1200" err="1"/>
              <a:t>att</a:t>
            </a:r>
            <a:r>
              <a:rPr lang="en-GB" sz="1200"/>
              <a:t> </a:t>
            </a:r>
            <a:r>
              <a:rPr lang="en-GB" sz="1200" err="1"/>
              <a:t>godkänna</a:t>
            </a:r>
            <a:endParaRPr sz="1200"/>
          </a:p>
          <a:p>
            <a:pPr marL="228600" lvl="0" indent="-2286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50"/>
              <a:buChar char="•"/>
            </a:pPr>
            <a:r>
              <a:rPr lang="en-GB" sz="1200" err="1"/>
              <a:t>Skicka</a:t>
            </a:r>
            <a:r>
              <a:rPr lang="en-GB" sz="1200"/>
              <a:t> in </a:t>
            </a:r>
            <a:r>
              <a:rPr lang="en-GB" sz="1200" err="1"/>
              <a:t>ansökan</a:t>
            </a:r>
            <a:r>
              <a:rPr lang="en-GB" sz="1200"/>
              <a:t> om LOK </a:t>
            </a:r>
            <a:r>
              <a:rPr lang="en-GB" sz="1200" err="1"/>
              <a:t>stöd</a:t>
            </a:r>
            <a:r>
              <a:rPr lang="en-GB" sz="1200"/>
              <a:t> </a:t>
            </a:r>
            <a:r>
              <a:rPr lang="en-GB" sz="1200" err="1"/>
              <a:t>och</a:t>
            </a:r>
            <a:r>
              <a:rPr lang="en-GB" sz="1200"/>
              <a:t> </a:t>
            </a:r>
            <a:r>
              <a:rPr lang="en-GB" sz="1200" err="1"/>
              <a:t>Kommunala</a:t>
            </a:r>
            <a:r>
              <a:rPr lang="en-GB" sz="1200"/>
              <a:t> </a:t>
            </a:r>
            <a:r>
              <a:rPr lang="en-GB" sz="1200" err="1"/>
              <a:t>bidrag</a:t>
            </a:r>
            <a:endParaRPr sz="1200"/>
          </a:p>
          <a:p>
            <a:pPr marL="228600" lvl="0" indent="-2286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50"/>
              <a:buChar char="•"/>
            </a:pPr>
            <a:r>
              <a:rPr lang="en-GB" sz="1200" err="1"/>
              <a:t>Ekonomirapporter</a:t>
            </a:r>
            <a:r>
              <a:rPr lang="en-GB" sz="1200"/>
              <a:t> till </a:t>
            </a:r>
            <a:r>
              <a:rPr lang="en-GB" sz="1200" err="1"/>
              <a:t>samtliga</a:t>
            </a:r>
            <a:r>
              <a:rPr lang="en-GB" sz="1200"/>
              <a:t> </a:t>
            </a:r>
            <a:r>
              <a:rPr lang="en-GB" sz="1200" err="1"/>
              <a:t>styrelsemöten</a:t>
            </a:r>
            <a:r>
              <a:rPr lang="en-GB" sz="1200"/>
              <a:t> </a:t>
            </a:r>
            <a:r>
              <a:rPr lang="en-GB" sz="1200" err="1"/>
              <a:t>och</a:t>
            </a:r>
            <a:r>
              <a:rPr lang="en-GB" sz="1200"/>
              <a:t> till </a:t>
            </a:r>
            <a:r>
              <a:rPr lang="en-GB" sz="1200" err="1"/>
              <a:t>respektive</a:t>
            </a:r>
            <a:r>
              <a:rPr lang="en-GB" sz="1200"/>
              <a:t> lag </a:t>
            </a:r>
            <a:endParaRPr sz="1200"/>
          </a:p>
          <a:p>
            <a:pPr marL="228600" lvl="0" indent="-2286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50"/>
              <a:buChar char="•"/>
            </a:pPr>
            <a:r>
              <a:rPr lang="en-GB" sz="1200" err="1"/>
              <a:t>Regelbunden</a:t>
            </a:r>
            <a:r>
              <a:rPr lang="en-GB" sz="1200"/>
              <a:t> dialog via </a:t>
            </a:r>
            <a:r>
              <a:rPr lang="en-GB" sz="1200" err="1"/>
              <a:t>telefon</a:t>
            </a:r>
            <a:r>
              <a:rPr lang="en-GB" sz="1200"/>
              <a:t> </a:t>
            </a:r>
            <a:r>
              <a:rPr lang="en-GB" sz="1200" err="1"/>
              <a:t>och</a:t>
            </a:r>
            <a:r>
              <a:rPr lang="en-GB" sz="1200"/>
              <a:t> mail med </a:t>
            </a:r>
            <a:r>
              <a:rPr lang="en-GB" sz="1200" err="1"/>
              <a:t>styrelsen</a:t>
            </a:r>
            <a:r>
              <a:rPr lang="en-GB" sz="1200"/>
              <a:t> </a:t>
            </a:r>
            <a:r>
              <a:rPr lang="en-GB" sz="1200" err="1"/>
              <a:t>och</a:t>
            </a:r>
            <a:r>
              <a:rPr lang="en-GB" sz="1200"/>
              <a:t> </a:t>
            </a:r>
            <a:r>
              <a:rPr lang="en-GB" sz="1200" err="1"/>
              <a:t>respektive</a:t>
            </a:r>
            <a:r>
              <a:rPr lang="en-GB" sz="1200"/>
              <a:t> lags </a:t>
            </a:r>
            <a:r>
              <a:rPr lang="en-GB" sz="1200" err="1"/>
              <a:t>kontakpersoner</a:t>
            </a:r>
            <a:endParaRPr sz="1200"/>
          </a:p>
          <a:p>
            <a:pPr marL="228600" lvl="0" indent="-2286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50"/>
              <a:buChar char="•"/>
            </a:pPr>
            <a:r>
              <a:rPr lang="en-GB" sz="1200" err="1"/>
              <a:t>Telefon</a:t>
            </a:r>
            <a:r>
              <a:rPr lang="en-GB" sz="1200"/>
              <a:t> </a:t>
            </a:r>
            <a:r>
              <a:rPr lang="en-GB" sz="1200" err="1"/>
              <a:t>och</a:t>
            </a:r>
            <a:r>
              <a:rPr lang="en-GB" sz="1200"/>
              <a:t> mail service</a:t>
            </a:r>
            <a:endParaRPr sz="1200"/>
          </a:p>
          <a:p>
            <a:pPr marL="228600" lvl="0" indent="-2286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50"/>
              <a:buChar char="•"/>
            </a:pPr>
            <a:r>
              <a:rPr lang="en-GB" sz="1200" err="1"/>
              <a:t>Budgetarbete</a:t>
            </a:r>
            <a:endParaRPr sz="1200"/>
          </a:p>
          <a:p>
            <a:pPr marL="228600" lvl="0" indent="-2286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50"/>
              <a:buChar char="•"/>
            </a:pPr>
            <a:r>
              <a:rPr lang="en-GB" sz="1200" err="1"/>
              <a:t>Istider</a:t>
            </a:r>
            <a:r>
              <a:rPr lang="en-GB" sz="1200"/>
              <a:t> </a:t>
            </a:r>
            <a:endParaRPr sz="1200"/>
          </a:p>
          <a:p>
            <a:pPr marL="228600" lvl="0" indent="-117475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</a:pPr>
            <a:endParaRPr sz="1200"/>
          </a:p>
          <a:p>
            <a:pPr marL="228600" lvl="0" indent="-117475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</a:pPr>
            <a:endParaRPr sz="120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DD10EC0-49D0-42A3-B1EC-29DB5F7A20D0}"/>
              </a:ext>
            </a:extLst>
          </p:cNvPr>
          <p:cNvSpPr/>
          <p:nvPr/>
        </p:nvSpPr>
        <p:spPr>
          <a:xfrm>
            <a:off x="1658763" y="1215728"/>
            <a:ext cx="2831262" cy="58279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/>
              <a:t>KANSLIST 50%</a:t>
            </a:r>
          </a:p>
        </p:txBody>
      </p:sp>
      <p:sp>
        <p:nvSpPr>
          <p:cNvPr id="5" name="Google Shape;156;p24">
            <a:extLst>
              <a:ext uri="{FF2B5EF4-FFF2-40B4-BE49-F238E27FC236}">
                <a16:creationId xmlns:a16="http://schemas.microsoft.com/office/drawing/2014/main" id="{2AC6561D-6DF3-4F87-A37B-F2D1573CD717}"/>
              </a:ext>
            </a:extLst>
          </p:cNvPr>
          <p:cNvSpPr txBox="1">
            <a:spLocks/>
          </p:cNvSpPr>
          <p:nvPr/>
        </p:nvSpPr>
        <p:spPr>
          <a:xfrm>
            <a:off x="6205592" y="2041382"/>
            <a:ext cx="5158483" cy="1092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buSzPts val="2800"/>
              <a:buFont typeface="Arial"/>
              <a:buNone/>
            </a:pPr>
            <a:r>
              <a:rPr lang="sv-SE" sz="1200" dirty="0">
                <a:solidFill>
                  <a:schemeClr val="tx1"/>
                </a:solidFill>
              </a:rPr>
              <a:t>Sekretariatsansvarig </a:t>
            </a:r>
            <a:r>
              <a:rPr lang="sv-SE" sz="1200" dirty="0"/>
              <a:t>(3 </a:t>
            </a:r>
            <a:r>
              <a:rPr lang="sv-SE" sz="1200" dirty="0" err="1"/>
              <a:t>pers</a:t>
            </a:r>
            <a:r>
              <a:rPr lang="sv-SE" sz="1200" dirty="0"/>
              <a:t>) utses på våren av det lag som nästa säsong blir B1, samt med hjälpare från B2. Det är alltid 2 personer som går kursen i september och håller sedan i internutbildning för Rönnängs IK samt lägger in de personer som gått utbildningen i TSM.    </a:t>
            </a:r>
          </a:p>
          <a:p>
            <a:pPr marL="0" indent="0">
              <a:buSzPts val="2800"/>
              <a:buFont typeface="Arial"/>
              <a:buNone/>
            </a:pPr>
            <a:endParaRPr lang="sv-SE" sz="1200" dirty="0">
              <a:solidFill>
                <a:srgbClr val="00B0F0"/>
              </a:solidFill>
            </a:endParaRPr>
          </a:p>
          <a:p>
            <a:pPr marL="228600" indent="-50800">
              <a:buSzPts val="2800"/>
              <a:buFont typeface="Arial"/>
              <a:buNone/>
            </a:pPr>
            <a:endParaRPr lang="sv-SE" sz="12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065F587-CD46-4758-905F-B63D2DA7679E}"/>
              </a:ext>
            </a:extLst>
          </p:cNvPr>
          <p:cNvSpPr/>
          <p:nvPr/>
        </p:nvSpPr>
        <p:spPr>
          <a:xfrm>
            <a:off x="6286346" y="1215728"/>
            <a:ext cx="2831262" cy="58279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/>
              <a:t>SEKRETARIATANSVARIG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6248EEF-D089-4EF7-855C-55DA11A05BC8}"/>
              </a:ext>
            </a:extLst>
          </p:cNvPr>
          <p:cNvSpPr/>
          <p:nvPr/>
        </p:nvSpPr>
        <p:spPr>
          <a:xfrm>
            <a:off x="6308977" y="3172907"/>
            <a:ext cx="2785999" cy="55147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Istidsgrupp</a:t>
            </a:r>
          </a:p>
        </p:txBody>
      </p:sp>
      <p:sp>
        <p:nvSpPr>
          <p:cNvPr id="9" name="Google Shape;156;p24">
            <a:extLst>
              <a:ext uri="{FF2B5EF4-FFF2-40B4-BE49-F238E27FC236}">
                <a16:creationId xmlns:a16="http://schemas.microsoft.com/office/drawing/2014/main" id="{6EDC1237-88FD-4ADC-9851-196604A97080}"/>
              </a:ext>
            </a:extLst>
          </p:cNvPr>
          <p:cNvSpPr txBox="1">
            <a:spLocks/>
          </p:cNvSpPr>
          <p:nvPr/>
        </p:nvSpPr>
        <p:spPr>
          <a:xfrm>
            <a:off x="6205592" y="3930114"/>
            <a:ext cx="5158483" cy="1092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tx1"/>
                </a:solidFill>
              </a:rPr>
              <a:t>Tjörns kommun tilldelar istider som fördelas resp. lag enligt Istidsmall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tx1"/>
                </a:solidFill>
              </a:rPr>
              <a:t>Lagledarna meddelar Tränings-matcher som ligger utanför ord. träningstid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tx1"/>
                </a:solidFill>
              </a:rPr>
              <a:t>Kanslisten upprättar istidsschemat. 1 ex till på hemsidan. 1 ex till Stiftelsens kontorist som är underlag för vaktmästarnas </a:t>
            </a:r>
            <a:r>
              <a:rPr lang="sv-SE" sz="1200" dirty="0" err="1">
                <a:solidFill>
                  <a:schemeClr val="tx1"/>
                </a:solidFill>
              </a:rPr>
              <a:t>spolschema</a:t>
            </a:r>
            <a:r>
              <a:rPr lang="sv-SE" sz="1200" dirty="0">
                <a:solidFill>
                  <a:schemeClr val="tx1"/>
                </a:solidFill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>
                <a:solidFill>
                  <a:schemeClr val="tx1"/>
                </a:solidFill>
              </a:rPr>
              <a:t>Kanslisten tar hjälp från Istidsgruppen (</a:t>
            </a:r>
            <a:r>
              <a:rPr lang="en-US" sz="1200" dirty="0" err="1"/>
              <a:t>Tränare</a:t>
            </a:r>
            <a:r>
              <a:rPr lang="en-US" sz="1200" dirty="0"/>
              <a:t> </a:t>
            </a:r>
            <a:r>
              <a:rPr lang="en-US" sz="1200" dirty="0" err="1"/>
              <a:t>från</a:t>
            </a:r>
            <a:r>
              <a:rPr lang="en-US" sz="1200" dirty="0"/>
              <a:t> </a:t>
            </a:r>
            <a:r>
              <a:rPr lang="en-US" sz="1200" dirty="0" err="1"/>
              <a:t>varje</a:t>
            </a:r>
            <a:r>
              <a:rPr lang="en-US" sz="1200" dirty="0"/>
              <a:t> </a:t>
            </a:r>
            <a:r>
              <a:rPr lang="en-US" sz="1200" dirty="0" err="1"/>
              <a:t>grupp</a:t>
            </a:r>
            <a:r>
              <a:rPr lang="en-US" sz="1200" dirty="0"/>
              <a:t> D-A, Senior) </a:t>
            </a:r>
            <a:r>
              <a:rPr lang="sv-SE" sz="1200" dirty="0">
                <a:solidFill>
                  <a:schemeClr val="tx1"/>
                </a:solidFill>
              </a:rPr>
              <a:t> då det uppstår prioriteringsdilemman </a:t>
            </a:r>
          </a:p>
          <a:p>
            <a:pPr marL="0" indent="0">
              <a:buSzPts val="2800"/>
              <a:buFont typeface="Arial"/>
              <a:buNone/>
            </a:pPr>
            <a:r>
              <a:rPr lang="sv-SE" sz="1200" dirty="0"/>
              <a:t>  </a:t>
            </a:r>
          </a:p>
          <a:p>
            <a:pPr marL="0" indent="0">
              <a:buSzPts val="2800"/>
              <a:buFont typeface="Arial"/>
              <a:buNone/>
            </a:pPr>
            <a:endParaRPr lang="sv-SE" sz="1200" dirty="0">
              <a:solidFill>
                <a:srgbClr val="00B0F0"/>
              </a:solidFill>
            </a:endParaRPr>
          </a:p>
          <a:p>
            <a:pPr marL="228600" indent="-50800">
              <a:buSzPts val="2800"/>
              <a:buFont typeface="Arial"/>
              <a:buNone/>
            </a:pPr>
            <a:endParaRPr lang="sv-SE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5"/>
          <p:cNvSpPr txBox="1">
            <a:spLocks noGrp="1"/>
          </p:cNvSpPr>
          <p:nvPr>
            <p:ph type="title"/>
          </p:nvPr>
        </p:nvSpPr>
        <p:spPr>
          <a:xfrm>
            <a:off x="390418" y="0"/>
            <a:ext cx="6373931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dirty="0"/>
              <a:t>Roller </a:t>
            </a:r>
            <a:endParaRPr dirty="0"/>
          </a:p>
        </p:txBody>
      </p:sp>
      <p:sp>
        <p:nvSpPr>
          <p:cNvPr id="162" name="Google Shape;162;p25"/>
          <p:cNvSpPr/>
          <p:nvPr/>
        </p:nvSpPr>
        <p:spPr>
          <a:xfrm>
            <a:off x="1236410" y="1936403"/>
            <a:ext cx="4280568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Arial"/>
              <a:buNone/>
            </a:pPr>
            <a:r>
              <a:rPr lang="en-GB" sz="120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medlem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Rönnängs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IK vet vi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domare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ungdomsishockeyn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är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under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utbildning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Vi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stöttar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våra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domare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på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och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utanför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isen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respekterar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domslut</a:t>
            </a: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försöker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sätta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oss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deras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situation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och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skäller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aldrig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på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domare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Våra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domare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växer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klubben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och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utan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deras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medverkan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kan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vi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bedriva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vår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matchverksamhet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>
              <a:lnSpc>
                <a:spcPct val="70000"/>
              </a:lnSpc>
              <a:spcBef>
                <a:spcPts val="1000"/>
              </a:spcBef>
              <a:buClr>
                <a:schemeClr val="dk1"/>
              </a:buClr>
              <a:buSzPts val="1120"/>
            </a:pPr>
            <a:endParaRPr lang="sv-SE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228600">
              <a:lnSpc>
                <a:spcPct val="70000"/>
              </a:lnSpc>
              <a:spcBef>
                <a:spcPts val="1000"/>
              </a:spcBef>
              <a:buClr>
                <a:schemeClr val="dk1"/>
              </a:buClr>
              <a:buSzPts val="1120"/>
            </a:pPr>
            <a:r>
              <a:rPr lang="sv-SE" sz="12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Utbildning </a:t>
            </a:r>
          </a:p>
          <a:p>
            <a:pPr marL="228600" lvl="0" indent="-228600">
              <a:lnSpc>
                <a:spcPct val="70000"/>
              </a:lnSpc>
              <a:spcBef>
                <a:spcPts val="1000"/>
              </a:spcBef>
              <a:buClr>
                <a:schemeClr val="dk1"/>
              </a:buClr>
              <a:buSzPts val="1120"/>
            </a:pPr>
            <a:r>
              <a:rPr lang="sv-SE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Alla spelare i U14 skall gå domarutbildning. Syftet med utbildningen är att våra spelare skall lära sig ishockeyregler, samt sätta sig in i domarens situation. Man får även prova på att vara domare i matcher som spelas på halvplan och om man vill prova på att vara linjeman i ungdomsmatcher. Den teoretiska utbildningen till föreningsdomare, samt praktik i form av att man dömer matcher i Tjörns ishall, ingår i vår utbildning till ishockeyspelare och är ett krav för att man skall få vara med och spela i U16. Utbildningen är kostnadsfri och hålls av domaransvarig i Rönnängs IK. För våra domare som vill gå vidare till distriktsdomare eller mer betalar Rönnängs IK kursavgiften.</a:t>
            </a:r>
            <a:endParaRPr lang="sv-SE" sz="1200"/>
          </a:p>
          <a:p>
            <a:pPr lvl="0">
              <a:lnSpc>
                <a:spcPct val="70000"/>
              </a:lnSpc>
              <a:spcBef>
                <a:spcPts val="1000"/>
              </a:spcBef>
              <a:buClr>
                <a:schemeClr val="dk1"/>
              </a:buClr>
              <a:buSzPts val="1120"/>
            </a:pPr>
            <a:endParaRPr lang="sv-SE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lnSpc>
                <a:spcPct val="70000"/>
              </a:lnSpc>
              <a:spcBef>
                <a:spcPts val="1000"/>
              </a:spcBef>
              <a:buClr>
                <a:schemeClr val="dk1"/>
              </a:buClr>
              <a:buSzPts val="1120"/>
            </a:pPr>
            <a:endParaRPr lang="sv-SE" sz="1200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Arial"/>
              <a:buNone/>
            </a:pPr>
            <a:endParaRPr sz="1200"/>
          </a:p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Arial"/>
              <a:buNone/>
            </a:pPr>
            <a:endParaRPr sz="1200" b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Arial"/>
              <a:buNone/>
            </a:pPr>
            <a:endParaRPr sz="1200" b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C8FB99A-456A-4096-942E-7D6AC6469D56}"/>
              </a:ext>
            </a:extLst>
          </p:cNvPr>
          <p:cNvSpPr/>
          <p:nvPr/>
        </p:nvSpPr>
        <p:spPr>
          <a:xfrm>
            <a:off x="1236410" y="1107032"/>
            <a:ext cx="2831262" cy="582791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/>
              <a:t>DOMARE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1C55FF8-CC06-46C2-9E09-FE72E36F99D5}"/>
              </a:ext>
            </a:extLst>
          </p:cNvPr>
          <p:cNvSpPr/>
          <p:nvPr/>
        </p:nvSpPr>
        <p:spPr>
          <a:xfrm>
            <a:off x="6195721" y="1107032"/>
            <a:ext cx="2831262" cy="58279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/>
              <a:t>DAIF (domare i förening)</a:t>
            </a:r>
          </a:p>
        </p:txBody>
      </p:sp>
      <p:sp>
        <p:nvSpPr>
          <p:cNvPr id="6" name="Google Shape;162;p25">
            <a:extLst>
              <a:ext uri="{FF2B5EF4-FFF2-40B4-BE49-F238E27FC236}">
                <a16:creationId xmlns:a16="http://schemas.microsoft.com/office/drawing/2014/main" id="{5A88AB0F-F85E-4E15-8388-E00E9D9DFBF0}"/>
              </a:ext>
            </a:extLst>
          </p:cNvPr>
          <p:cNvSpPr/>
          <p:nvPr/>
        </p:nvSpPr>
        <p:spPr>
          <a:xfrm>
            <a:off x="6195721" y="1936403"/>
            <a:ext cx="5434626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Arial"/>
              <a:buNone/>
            </a:pPr>
            <a:r>
              <a:rPr lang="en-GB" sz="1200" b="0" i="1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Domaransvarig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</a:t>
            </a: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alla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domarfrågor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mellan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klubben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och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förbundet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GB" sz="120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nsvarar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för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utbildningar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till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föreningsdomare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hålls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klubben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och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agerar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bollplank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för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klubbens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domare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domaransvarig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måste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man ha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gått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domarkursen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innan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seriespelet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börjar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 </a:t>
            </a: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Den person man </a:t>
            </a:r>
            <a:r>
              <a:rPr lang="en-GB" sz="120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vänder</a:t>
            </a: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sig till om man har </a:t>
            </a:r>
            <a:r>
              <a:rPr lang="en-GB" sz="120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frågor</a:t>
            </a: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och</a:t>
            </a: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synpunkter</a:t>
            </a: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</a:t>
            </a: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gäller</a:t>
            </a: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domare</a:t>
            </a: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och</a:t>
            </a: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domslut</a:t>
            </a: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</a:p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Arial"/>
              <a:buNone/>
            </a:pPr>
            <a:endParaRPr sz="1200" b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Arial"/>
              <a:buNone/>
            </a:pPr>
            <a:r>
              <a:rPr lang="en-GB" sz="1200" b="0" i="1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Administrativt</a:t>
            </a:r>
            <a:r>
              <a:rPr lang="en-GB" sz="1200" b="0" i="1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i="1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domaransvarig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Tillsätter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huvuddomare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och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linjemän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till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samtliga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seriematcher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och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cuper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på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hemmaplan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upp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till B1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samt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linjemän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till A1. Vid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egna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träningsmatcher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ansvarar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lagen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själva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för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domare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men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får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gärna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ta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hjälp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bemanningsansvarig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Arial"/>
              <a:buNone/>
            </a:pPr>
            <a:endParaRPr sz="1200" b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Arial"/>
              <a:buNone/>
            </a:pPr>
            <a:r>
              <a:rPr lang="en-GB" sz="1200" b="0" i="1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Matchansvarig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Utses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inför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varje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match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arrangerande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lag. Det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skall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vara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vuxen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utan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något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annat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ansvar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under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matchen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Matchansvarig</a:t>
            </a: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stämmer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med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domarna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så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allt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är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OK under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pauserna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och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efter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matchen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 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Är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även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uppmärksam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och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aggerar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om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personer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på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läktaren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uppträder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200" b="0" u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olämpligt</a:t>
            </a:r>
            <a:r>
              <a:rPr lang="en-GB" sz="12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228600" marR="0" lvl="0" indent="-2286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Arial"/>
              <a:buNone/>
            </a:pPr>
            <a:endParaRPr lang="sv-SE" sz="1200" b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indent="-228600">
              <a:lnSpc>
                <a:spcPct val="70000"/>
              </a:lnSpc>
              <a:spcBef>
                <a:spcPts val="1000"/>
              </a:spcBef>
              <a:buClr>
                <a:schemeClr val="dk1"/>
              </a:buClr>
              <a:buSzPts val="1120"/>
            </a:pPr>
            <a:r>
              <a:rPr lang="sv-SE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slutet av varje säsong görs en utvärdering, behovsanalys och eventuell nyrekrytering av Domarverksamheten inför nästa säsong. </a:t>
            </a:r>
          </a:p>
          <a:p>
            <a:pPr marL="228600" marR="0" lvl="0" indent="-2286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Arial"/>
              <a:buNone/>
            </a:pPr>
            <a:endParaRPr sz="1200" b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Arial"/>
              <a:buNone/>
            </a:pPr>
            <a:endParaRPr sz="1200" b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962" y="0"/>
            <a:ext cx="2462373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Roller/LAG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8638278"/>
              </p:ext>
            </p:extLst>
          </p:nvPr>
        </p:nvGraphicFramePr>
        <p:xfrm>
          <a:off x="1772403" y="533401"/>
          <a:ext cx="8862939" cy="6030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5D7D978D-1859-4736-8DBC-B593730B01F9}"/>
              </a:ext>
            </a:extLst>
          </p:cNvPr>
          <p:cNvSpPr/>
          <p:nvPr/>
        </p:nvSpPr>
        <p:spPr>
          <a:xfrm rot="8952377">
            <a:off x="7397232" y="373739"/>
            <a:ext cx="3124762" cy="45732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70E86C8-C87F-450B-A3D1-BAB799373C89}"/>
              </a:ext>
            </a:extLst>
          </p:cNvPr>
          <p:cNvSpPr txBox="1">
            <a:spLocks/>
          </p:cNvSpPr>
          <p:nvPr/>
        </p:nvSpPr>
        <p:spPr>
          <a:xfrm>
            <a:off x="9208233" y="1993470"/>
            <a:ext cx="2375247" cy="224055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i="1" dirty="0" err="1"/>
              <a:t>Endast</a:t>
            </a:r>
            <a:r>
              <a:rPr lang="en-US" sz="1200" i="1" dirty="0"/>
              <a:t> I </a:t>
            </a:r>
            <a:endParaRPr lang="en-US" dirty="0"/>
          </a:p>
          <a:p>
            <a:pPr marL="0" indent="0">
              <a:buNone/>
            </a:pPr>
            <a:r>
              <a:rPr lang="en-US" sz="1200" i="1" dirty="0" err="1"/>
              <a:t>Ungdomslagen</a:t>
            </a:r>
            <a:endParaRPr lang="en-US" dirty="0" err="1"/>
          </a:p>
          <a:p>
            <a:pPr marL="0" indent="0">
              <a:buNone/>
            </a:pPr>
            <a:endParaRPr lang="sv-SE" sz="1200" i="1"/>
          </a:p>
          <a:p>
            <a:endParaRPr lang="en-US" sz="1200" i="1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en-US" sz="1200" i="1"/>
          </a:p>
          <a:p>
            <a:pPr marL="0" indent="0">
              <a:buNone/>
            </a:pPr>
            <a:endParaRPr lang="en-US" sz="1200" i="1"/>
          </a:p>
        </p:txBody>
      </p:sp>
    </p:spTree>
    <p:extLst>
      <p:ext uri="{BB962C8B-B14F-4D97-AF65-F5344CB8AC3E}">
        <p14:creationId xmlns:p14="http://schemas.microsoft.com/office/powerpoint/2010/main" val="2759648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018488" cy="114300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Roller/LAG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291270" y="1780062"/>
            <a:ext cx="4681475" cy="3951288"/>
          </a:xfrm>
        </p:spPr>
        <p:txBody>
          <a:bodyPr>
            <a:normAutofit/>
          </a:bodyPr>
          <a:lstStyle/>
          <a:p>
            <a:r>
              <a:rPr lang="en-US" sz="1200" dirty="0" err="1"/>
              <a:t>Följa</a:t>
            </a:r>
            <a:r>
              <a:rPr lang="en-US" sz="1200" dirty="0"/>
              <a:t> </a:t>
            </a:r>
            <a:r>
              <a:rPr lang="en-US" sz="1200" dirty="0" err="1"/>
              <a:t>Röda</a:t>
            </a:r>
            <a:r>
              <a:rPr lang="en-US" sz="1200" dirty="0"/>
              <a:t> </a:t>
            </a:r>
            <a:r>
              <a:rPr lang="en-US" sz="1200" dirty="0" err="1"/>
              <a:t>Tråden</a:t>
            </a:r>
            <a:r>
              <a:rPr lang="en-US" sz="1200" dirty="0"/>
              <a:t> </a:t>
            </a:r>
            <a:r>
              <a:rPr lang="en-US" sz="1200" dirty="0" err="1"/>
              <a:t>och</a:t>
            </a:r>
            <a:r>
              <a:rPr lang="en-US" sz="1200" dirty="0"/>
              <a:t> </a:t>
            </a:r>
            <a:r>
              <a:rPr lang="en-US" sz="1200" dirty="0" err="1"/>
              <a:t>övriga</a:t>
            </a:r>
            <a:r>
              <a:rPr lang="en-US" sz="1200" dirty="0"/>
              <a:t> </a:t>
            </a:r>
            <a:r>
              <a:rPr lang="en-US" sz="1200" dirty="0" err="1"/>
              <a:t>styrdokument</a:t>
            </a:r>
            <a:endParaRPr lang="en-US" sz="1200" dirty="0"/>
          </a:p>
          <a:p>
            <a:r>
              <a:rPr lang="en-US" sz="1200" dirty="0"/>
              <a:t>All </a:t>
            </a:r>
            <a:r>
              <a:rPr lang="en-US" sz="1200" dirty="0" err="1"/>
              <a:t>spelarutveckling</a:t>
            </a:r>
            <a:endParaRPr lang="en-US" sz="1200" dirty="0"/>
          </a:p>
          <a:p>
            <a:r>
              <a:rPr lang="en-US" sz="1200" dirty="0" err="1"/>
              <a:t>Säsongens</a:t>
            </a:r>
            <a:r>
              <a:rPr lang="en-US" sz="1200" dirty="0"/>
              <a:t> </a:t>
            </a:r>
            <a:r>
              <a:rPr lang="en-US" sz="1200" dirty="0" err="1"/>
              <a:t>träningsupplägg</a:t>
            </a:r>
            <a:r>
              <a:rPr lang="en-US" sz="1200" dirty="0"/>
              <a:t>, </a:t>
            </a:r>
            <a:r>
              <a:rPr lang="en-US" sz="1200" dirty="0" err="1"/>
              <a:t>både</a:t>
            </a:r>
            <a:r>
              <a:rPr lang="sv-SE" sz="1200" dirty="0"/>
              <a:t> isträning och barmarksträning</a:t>
            </a:r>
          </a:p>
          <a:p>
            <a:r>
              <a:rPr lang="sv-SE" sz="1200" dirty="0"/>
              <a:t>Ansvarar för lagets sammanhållning </a:t>
            </a:r>
          </a:p>
          <a:p>
            <a:r>
              <a:rPr lang="en-US" sz="1200" dirty="0" err="1"/>
              <a:t>Alla</a:t>
            </a:r>
            <a:r>
              <a:rPr lang="en-US" sz="1200" dirty="0"/>
              <a:t> </a:t>
            </a:r>
            <a:r>
              <a:rPr lang="en-US" sz="1200" dirty="0" err="1"/>
              <a:t>laguttagningar</a:t>
            </a:r>
            <a:endParaRPr lang="en-US" sz="1200" dirty="0"/>
          </a:p>
          <a:p>
            <a:r>
              <a:rPr lang="en-US" sz="1200" dirty="0"/>
              <a:t>All </a:t>
            </a:r>
            <a:r>
              <a:rPr lang="en-US" sz="1200" dirty="0" err="1"/>
              <a:t>coachning</a:t>
            </a:r>
            <a:r>
              <a:rPr lang="en-US" sz="1200" dirty="0"/>
              <a:t> vid </a:t>
            </a:r>
            <a:r>
              <a:rPr lang="en-US" sz="1200" dirty="0" err="1"/>
              <a:t>träning</a:t>
            </a:r>
            <a:r>
              <a:rPr lang="en-US" sz="1200" dirty="0"/>
              <a:t> </a:t>
            </a:r>
            <a:r>
              <a:rPr lang="en-US" sz="1200" dirty="0" err="1"/>
              <a:t>och</a:t>
            </a:r>
            <a:r>
              <a:rPr lang="en-US" sz="1200" dirty="0"/>
              <a:t> match</a:t>
            </a:r>
          </a:p>
          <a:p>
            <a:r>
              <a:rPr lang="en-US" sz="1200" dirty="0" err="1"/>
              <a:t>Att</a:t>
            </a:r>
            <a:r>
              <a:rPr lang="en-US" sz="1200" dirty="0"/>
              <a:t> </a:t>
            </a:r>
            <a:r>
              <a:rPr lang="en-US" sz="1200" dirty="0" err="1"/>
              <a:t>deltaga</a:t>
            </a:r>
            <a:r>
              <a:rPr lang="en-US" sz="1200" dirty="0"/>
              <a:t> </a:t>
            </a:r>
            <a:r>
              <a:rPr lang="en-US" sz="1200" dirty="0" err="1"/>
              <a:t>och</a:t>
            </a:r>
            <a:r>
              <a:rPr lang="en-US" sz="1200" dirty="0"/>
              <a:t> </a:t>
            </a:r>
            <a:r>
              <a:rPr lang="en-US" sz="1200" dirty="0" err="1"/>
              <a:t>bidra</a:t>
            </a:r>
            <a:r>
              <a:rPr lang="en-US" sz="1200" dirty="0"/>
              <a:t> </a:t>
            </a:r>
            <a:r>
              <a:rPr lang="en-US" sz="1200" dirty="0" err="1"/>
              <a:t>i</a:t>
            </a:r>
            <a:r>
              <a:rPr lang="en-US" sz="1200" dirty="0"/>
              <a:t> </a:t>
            </a:r>
            <a:r>
              <a:rPr lang="en-US" sz="1200" dirty="0" err="1"/>
              <a:t>Tränarrådet</a:t>
            </a:r>
            <a:endParaRPr lang="en-US" sz="1200" dirty="0"/>
          </a:p>
          <a:p>
            <a:r>
              <a:rPr lang="en-US" sz="1200" dirty="0" err="1"/>
              <a:t>Att</a:t>
            </a:r>
            <a:r>
              <a:rPr lang="en-US" sz="1200" dirty="0"/>
              <a:t> </a:t>
            </a:r>
            <a:r>
              <a:rPr lang="en-US" sz="1200" dirty="0" err="1"/>
              <a:t>hålla</a:t>
            </a:r>
            <a:r>
              <a:rPr lang="en-US" sz="1200" dirty="0"/>
              <a:t> </a:t>
            </a:r>
            <a:r>
              <a:rPr lang="en-US" sz="1200" dirty="0" err="1"/>
              <a:t>övriga</a:t>
            </a:r>
            <a:r>
              <a:rPr lang="en-US" sz="1200" dirty="0"/>
              <a:t> </a:t>
            </a:r>
            <a:r>
              <a:rPr lang="en-US" sz="1200" dirty="0" err="1"/>
              <a:t>ledare</a:t>
            </a:r>
            <a:r>
              <a:rPr lang="en-US" sz="1200" dirty="0"/>
              <a:t> </a:t>
            </a:r>
            <a:r>
              <a:rPr lang="en-US" sz="1200" dirty="0" err="1"/>
              <a:t>väl</a:t>
            </a:r>
            <a:r>
              <a:rPr lang="en-US" sz="1200" dirty="0"/>
              <a:t> </a:t>
            </a:r>
            <a:r>
              <a:rPr lang="en-US" sz="1200" dirty="0" err="1"/>
              <a:t>informerade</a:t>
            </a:r>
            <a:endParaRPr lang="en-US" sz="1200" dirty="0"/>
          </a:p>
          <a:p>
            <a:r>
              <a:rPr lang="en-US" sz="1200" dirty="0" err="1"/>
              <a:t>Att</a:t>
            </a:r>
            <a:r>
              <a:rPr lang="en-US" sz="1200" dirty="0"/>
              <a:t> </a:t>
            </a:r>
            <a:r>
              <a:rPr lang="en-US" sz="1200" dirty="0" err="1"/>
              <a:t>tillsammans</a:t>
            </a:r>
            <a:r>
              <a:rPr lang="en-US" sz="1200" dirty="0"/>
              <a:t> med </a:t>
            </a:r>
            <a:r>
              <a:rPr lang="en-US" sz="1200" dirty="0" err="1"/>
              <a:t>lagledare</a:t>
            </a:r>
            <a:r>
              <a:rPr lang="en-US" sz="1200" dirty="0"/>
              <a:t> </a:t>
            </a:r>
            <a:r>
              <a:rPr lang="en-US" sz="1200" dirty="0" err="1"/>
              <a:t>planera</a:t>
            </a:r>
            <a:r>
              <a:rPr lang="en-US" sz="1200" dirty="0"/>
              <a:t> </a:t>
            </a:r>
            <a:r>
              <a:rPr lang="en-US" sz="1200" dirty="0" err="1"/>
              <a:t>deltagande</a:t>
            </a:r>
            <a:r>
              <a:rPr lang="en-US" sz="1200" dirty="0"/>
              <a:t> I </a:t>
            </a:r>
            <a:r>
              <a:rPr lang="en-US" sz="1200" dirty="0" err="1"/>
              <a:t>cuper</a:t>
            </a:r>
            <a:endParaRPr lang="en-US" sz="1200" dirty="0"/>
          </a:p>
          <a:p>
            <a:r>
              <a:rPr lang="en-US" sz="1200" dirty="0" err="1"/>
              <a:t>Att</a:t>
            </a:r>
            <a:r>
              <a:rPr lang="en-US" sz="1200" dirty="0"/>
              <a:t> </a:t>
            </a:r>
            <a:r>
              <a:rPr lang="en-US" sz="1200" dirty="0" err="1"/>
              <a:t>tillsammans</a:t>
            </a:r>
            <a:r>
              <a:rPr lang="en-US" sz="1200" dirty="0"/>
              <a:t> med </a:t>
            </a:r>
            <a:r>
              <a:rPr lang="en-US" sz="1200" dirty="0" err="1"/>
              <a:t>lagledare</a:t>
            </a:r>
            <a:r>
              <a:rPr lang="en-US" sz="1200" dirty="0"/>
              <a:t> </a:t>
            </a:r>
            <a:r>
              <a:rPr lang="en-US" sz="1200" dirty="0" err="1"/>
              <a:t>genomföra</a:t>
            </a:r>
            <a:r>
              <a:rPr lang="en-US" sz="1200" dirty="0"/>
              <a:t> </a:t>
            </a:r>
            <a:r>
              <a:rPr lang="en-US" sz="1200" dirty="0" err="1"/>
              <a:t>föräldramöten</a:t>
            </a:r>
            <a:r>
              <a:rPr lang="en-US" sz="1200" dirty="0"/>
              <a:t> I </a:t>
            </a:r>
            <a:r>
              <a:rPr lang="en-US" sz="1200" dirty="0" err="1"/>
              <a:t>lämplig</a:t>
            </a:r>
            <a:r>
              <a:rPr lang="en-US" sz="1200" dirty="0"/>
              <a:t> </a:t>
            </a:r>
            <a:r>
              <a:rPr lang="en-US" sz="1200" dirty="0" err="1"/>
              <a:t>omfattning</a:t>
            </a:r>
            <a:endParaRPr lang="en-US" sz="1200" dirty="0"/>
          </a:p>
          <a:p>
            <a:endParaRPr lang="en-US" sz="12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327439" y="5098573"/>
            <a:ext cx="4681476" cy="1326133"/>
          </a:xfrm>
        </p:spPr>
        <p:txBody>
          <a:bodyPr>
            <a:normAutofit/>
          </a:bodyPr>
          <a:lstStyle/>
          <a:p>
            <a:r>
              <a:rPr lang="en-US" sz="1200" dirty="0" err="1"/>
              <a:t>Att</a:t>
            </a:r>
            <a:r>
              <a:rPr lang="en-US" sz="1200" dirty="0"/>
              <a:t> </a:t>
            </a:r>
            <a:r>
              <a:rPr lang="en-US" sz="1200" dirty="0" err="1"/>
              <a:t>assistera</a:t>
            </a:r>
            <a:r>
              <a:rPr lang="en-US" sz="1200" dirty="0"/>
              <a:t> </a:t>
            </a:r>
            <a:r>
              <a:rPr lang="en-US" sz="1200" dirty="0" err="1"/>
              <a:t>Huvudtränare</a:t>
            </a:r>
            <a:r>
              <a:rPr lang="en-US" sz="1200" dirty="0"/>
              <a:t> I </a:t>
            </a:r>
            <a:r>
              <a:rPr lang="en-US" sz="1200" dirty="0" err="1"/>
              <a:t>dess</a:t>
            </a:r>
            <a:r>
              <a:rPr lang="en-US" sz="1200" dirty="0"/>
              <a:t> </a:t>
            </a:r>
            <a:r>
              <a:rPr lang="en-US" sz="1200" dirty="0" err="1"/>
              <a:t>ansvarsområden</a:t>
            </a:r>
            <a:endParaRPr lang="en-US" sz="1200" dirty="0"/>
          </a:p>
          <a:p>
            <a:r>
              <a:rPr lang="sv-SE" sz="1200" dirty="0"/>
              <a:t>Biträdande tränare/målvaktsansvarig, skall avlasta huvudtränaren samt ansvara för lagets målvaktsträning.</a:t>
            </a:r>
          </a:p>
          <a:p>
            <a:endParaRPr lang="en-US" sz="1200" dirty="0"/>
          </a:p>
        </p:txBody>
      </p:sp>
      <p:sp>
        <p:nvSpPr>
          <p:cNvPr id="9" name="Content Placeholder 6"/>
          <p:cNvSpPr txBox="1">
            <a:spLocks/>
          </p:cNvSpPr>
          <p:nvPr/>
        </p:nvSpPr>
        <p:spPr>
          <a:xfrm>
            <a:off x="5162803" y="2906712"/>
            <a:ext cx="6380335" cy="39512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err="1"/>
              <a:t>Att</a:t>
            </a:r>
            <a:r>
              <a:rPr lang="en-US" sz="1200" dirty="0"/>
              <a:t> </a:t>
            </a:r>
            <a:r>
              <a:rPr lang="en-US" sz="1200" dirty="0" err="1"/>
              <a:t>handha</a:t>
            </a:r>
            <a:r>
              <a:rPr lang="en-US" sz="1200" dirty="0"/>
              <a:t> </a:t>
            </a:r>
            <a:r>
              <a:rPr lang="en-US" sz="1200" dirty="0" err="1"/>
              <a:t>lagets</a:t>
            </a:r>
            <a:r>
              <a:rPr lang="en-US" sz="1200" dirty="0"/>
              <a:t> </a:t>
            </a:r>
            <a:r>
              <a:rPr lang="en-US" sz="1200" dirty="0" err="1"/>
              <a:t>gemensamma</a:t>
            </a:r>
            <a:r>
              <a:rPr lang="en-US" sz="1200" dirty="0"/>
              <a:t> material </a:t>
            </a:r>
            <a:r>
              <a:rPr lang="en-US" sz="1200" dirty="0" err="1"/>
              <a:t>och</a:t>
            </a:r>
            <a:r>
              <a:rPr lang="en-US" sz="1200" dirty="0"/>
              <a:t> </a:t>
            </a:r>
            <a:r>
              <a:rPr lang="en-US" sz="1200" dirty="0" err="1"/>
              <a:t>utrustning</a:t>
            </a:r>
            <a:r>
              <a:rPr lang="en-US" sz="1200" dirty="0"/>
              <a:t> </a:t>
            </a:r>
            <a:r>
              <a:rPr lang="en-US" sz="1200" dirty="0" err="1"/>
              <a:t>innan</a:t>
            </a:r>
            <a:r>
              <a:rPr lang="en-US" sz="1200" dirty="0"/>
              <a:t>, under </a:t>
            </a:r>
            <a:r>
              <a:rPr lang="en-US" sz="1200" dirty="0" err="1"/>
              <a:t>och</a:t>
            </a:r>
            <a:r>
              <a:rPr lang="en-US" sz="1200" dirty="0"/>
              <a:t> </a:t>
            </a:r>
            <a:r>
              <a:rPr lang="en-US" sz="1200" dirty="0" err="1"/>
              <a:t>efter</a:t>
            </a:r>
            <a:r>
              <a:rPr lang="en-US" sz="1200" dirty="0"/>
              <a:t> </a:t>
            </a:r>
            <a:r>
              <a:rPr lang="en-US" sz="1200" dirty="0" err="1"/>
              <a:t>träning</a:t>
            </a:r>
            <a:r>
              <a:rPr lang="en-US" sz="1200" dirty="0"/>
              <a:t> </a:t>
            </a:r>
            <a:r>
              <a:rPr lang="en-US" sz="1200" dirty="0" err="1"/>
              <a:t>och</a:t>
            </a:r>
            <a:r>
              <a:rPr lang="en-US" sz="1200" dirty="0"/>
              <a:t> match</a:t>
            </a:r>
          </a:p>
          <a:p>
            <a:r>
              <a:rPr lang="en-US" sz="1200" dirty="0" err="1"/>
              <a:t>Lagets</a:t>
            </a:r>
            <a:r>
              <a:rPr lang="en-US" sz="1200" dirty="0"/>
              <a:t> </a:t>
            </a:r>
            <a:r>
              <a:rPr lang="en-US" sz="1200" dirty="0" err="1"/>
              <a:t>sjukvårdsväska</a:t>
            </a:r>
            <a:r>
              <a:rPr lang="en-US" sz="1200" dirty="0"/>
              <a:t> vid </a:t>
            </a:r>
            <a:r>
              <a:rPr lang="en-US" sz="1200" dirty="0" err="1"/>
              <a:t>träning</a:t>
            </a:r>
            <a:r>
              <a:rPr lang="en-US" sz="1200" dirty="0"/>
              <a:t> </a:t>
            </a:r>
            <a:r>
              <a:rPr lang="en-US" sz="1200" dirty="0" err="1"/>
              <a:t>och</a:t>
            </a:r>
            <a:r>
              <a:rPr lang="en-US" sz="1200" dirty="0"/>
              <a:t> match</a:t>
            </a:r>
          </a:p>
          <a:p>
            <a:r>
              <a:rPr lang="en-US" sz="1200" dirty="0" err="1"/>
              <a:t>Att</a:t>
            </a:r>
            <a:r>
              <a:rPr lang="en-US" sz="1200" dirty="0"/>
              <a:t> </a:t>
            </a:r>
            <a:r>
              <a:rPr lang="en-US" sz="1200" dirty="0" err="1"/>
              <a:t>utbilda</a:t>
            </a:r>
            <a:r>
              <a:rPr lang="en-US" sz="1200" dirty="0"/>
              <a:t> </a:t>
            </a:r>
            <a:r>
              <a:rPr lang="en-US" sz="1200" dirty="0" err="1"/>
              <a:t>spelare</a:t>
            </a:r>
            <a:r>
              <a:rPr lang="en-US" sz="1200" dirty="0"/>
              <a:t> I </a:t>
            </a:r>
            <a:r>
              <a:rPr lang="en-US" sz="1200" dirty="0" err="1"/>
              <a:t>omvårdnad</a:t>
            </a:r>
            <a:r>
              <a:rPr lang="en-US" sz="1200" dirty="0"/>
              <a:t> av </a:t>
            </a:r>
            <a:r>
              <a:rPr lang="en-US" sz="1200" dirty="0" err="1"/>
              <a:t>egen</a:t>
            </a:r>
            <a:r>
              <a:rPr lang="en-US" sz="1200" dirty="0"/>
              <a:t> </a:t>
            </a:r>
            <a:r>
              <a:rPr lang="en-US" sz="1200" dirty="0" err="1"/>
              <a:t>utrustning</a:t>
            </a:r>
            <a:endParaRPr lang="en-US" sz="1200" dirty="0"/>
          </a:p>
          <a:p>
            <a:r>
              <a:rPr lang="en-US" sz="1200" dirty="0" err="1"/>
              <a:t>Att</a:t>
            </a:r>
            <a:r>
              <a:rPr lang="en-US" sz="1200" dirty="0"/>
              <a:t> </a:t>
            </a:r>
            <a:r>
              <a:rPr lang="en-US" sz="1200" dirty="0" err="1"/>
              <a:t>tillsammans</a:t>
            </a:r>
            <a:r>
              <a:rPr lang="en-US" sz="1200" dirty="0"/>
              <a:t> med </a:t>
            </a:r>
            <a:r>
              <a:rPr lang="en-US" sz="1200" dirty="0" err="1"/>
              <a:t>övriga</a:t>
            </a:r>
            <a:r>
              <a:rPr lang="en-US" sz="1200" dirty="0"/>
              <a:t> </a:t>
            </a:r>
            <a:r>
              <a:rPr lang="en-US" sz="1200" dirty="0" err="1"/>
              <a:t>materialare</a:t>
            </a:r>
            <a:r>
              <a:rPr lang="en-US" sz="1200" dirty="0"/>
              <a:t> </a:t>
            </a:r>
            <a:r>
              <a:rPr lang="en-US" sz="1200" dirty="0" err="1"/>
              <a:t>förbereda</a:t>
            </a:r>
            <a:r>
              <a:rPr lang="en-US" sz="1200" dirty="0"/>
              <a:t> </a:t>
            </a:r>
            <a:r>
              <a:rPr lang="en-US" sz="1200" dirty="0" err="1"/>
              <a:t>och</a:t>
            </a:r>
            <a:r>
              <a:rPr lang="en-US" sz="1200" dirty="0"/>
              <a:t> </a:t>
            </a:r>
            <a:r>
              <a:rPr lang="en-US" sz="1200" dirty="0" err="1"/>
              <a:t>anpassa</a:t>
            </a:r>
            <a:r>
              <a:rPr lang="en-US" sz="1200" dirty="0"/>
              <a:t> </a:t>
            </a:r>
            <a:r>
              <a:rPr lang="en-US" sz="1200" dirty="0" err="1"/>
              <a:t>förråd</a:t>
            </a:r>
            <a:r>
              <a:rPr lang="en-US" sz="1200" dirty="0"/>
              <a:t> </a:t>
            </a:r>
            <a:r>
              <a:rPr lang="en-US" sz="1200" dirty="0" err="1"/>
              <a:t>och</a:t>
            </a:r>
            <a:r>
              <a:rPr lang="en-US" sz="1200" dirty="0"/>
              <a:t> </a:t>
            </a:r>
            <a:r>
              <a:rPr lang="en-US" sz="1200" dirty="0" err="1"/>
              <a:t>utrustning</a:t>
            </a:r>
            <a:r>
              <a:rPr lang="en-US" sz="1200" dirty="0"/>
              <a:t> </a:t>
            </a:r>
            <a:r>
              <a:rPr lang="en-US" sz="1200" dirty="0" err="1"/>
              <a:t>efter</a:t>
            </a:r>
            <a:r>
              <a:rPr lang="en-US" sz="1200" dirty="0"/>
              <a:t> </a:t>
            </a:r>
            <a:r>
              <a:rPr lang="en-US" sz="1200" dirty="0" err="1"/>
              <a:t>och</a:t>
            </a:r>
            <a:r>
              <a:rPr lang="en-US" sz="1200" dirty="0"/>
              <a:t> </a:t>
            </a:r>
            <a:r>
              <a:rPr lang="en-US" sz="1200" dirty="0" err="1"/>
              <a:t>inför</a:t>
            </a:r>
            <a:r>
              <a:rPr lang="en-US" sz="1200" dirty="0"/>
              <a:t> </a:t>
            </a:r>
            <a:r>
              <a:rPr lang="en-US" sz="1200" dirty="0" err="1"/>
              <a:t>säsong</a:t>
            </a:r>
            <a:endParaRPr lang="en-US" sz="1200" dirty="0"/>
          </a:p>
          <a:p>
            <a:r>
              <a:rPr lang="en-US" sz="1200" dirty="0" err="1"/>
              <a:t>Att</a:t>
            </a:r>
            <a:r>
              <a:rPr lang="en-US" sz="1200" dirty="0"/>
              <a:t> </a:t>
            </a:r>
            <a:r>
              <a:rPr lang="en-US" sz="1200" dirty="0" err="1"/>
              <a:t>finnas</a:t>
            </a:r>
            <a:r>
              <a:rPr lang="en-US" sz="1200" dirty="0"/>
              <a:t> </a:t>
            </a:r>
            <a:r>
              <a:rPr lang="en-US" sz="1200" dirty="0" err="1"/>
              <a:t>tillgänglig</a:t>
            </a:r>
            <a:r>
              <a:rPr lang="en-US" sz="1200" dirty="0"/>
              <a:t> I </a:t>
            </a:r>
            <a:r>
              <a:rPr lang="en-US" sz="1200" dirty="0" err="1"/>
              <a:t>båset</a:t>
            </a:r>
            <a:r>
              <a:rPr lang="en-US" sz="1200" dirty="0"/>
              <a:t> </a:t>
            </a:r>
            <a:r>
              <a:rPr lang="en-US" sz="1200" dirty="0" err="1"/>
              <a:t>eller</a:t>
            </a:r>
            <a:r>
              <a:rPr lang="en-US" sz="1200" dirty="0"/>
              <a:t> </a:t>
            </a:r>
            <a:r>
              <a:rPr lang="en-US" sz="1200" dirty="0" err="1"/>
              <a:t>dess</a:t>
            </a:r>
            <a:r>
              <a:rPr lang="en-US" sz="1200" dirty="0"/>
              <a:t> </a:t>
            </a:r>
            <a:r>
              <a:rPr lang="en-US" sz="1200" dirty="0" err="1"/>
              <a:t>närhet</a:t>
            </a:r>
            <a:r>
              <a:rPr lang="en-US" sz="1200" dirty="0"/>
              <a:t> vid </a:t>
            </a:r>
            <a:r>
              <a:rPr lang="en-US" sz="1200" dirty="0" err="1"/>
              <a:t>träning</a:t>
            </a:r>
            <a:r>
              <a:rPr lang="en-US" sz="1200" dirty="0"/>
              <a:t> </a:t>
            </a:r>
            <a:r>
              <a:rPr lang="en-US" sz="1200" dirty="0" err="1"/>
              <a:t>och</a:t>
            </a:r>
            <a:r>
              <a:rPr lang="en-US" sz="1200" dirty="0"/>
              <a:t> match</a:t>
            </a:r>
          </a:p>
          <a:p>
            <a:r>
              <a:rPr lang="en-US" sz="1200" dirty="0" err="1"/>
              <a:t>Att</a:t>
            </a:r>
            <a:r>
              <a:rPr lang="en-US" sz="1200" dirty="0"/>
              <a:t> </a:t>
            </a:r>
            <a:r>
              <a:rPr lang="en-US" sz="1200" dirty="0" err="1"/>
              <a:t>hålla</a:t>
            </a:r>
            <a:r>
              <a:rPr lang="en-US" sz="1200" dirty="0"/>
              <a:t> </a:t>
            </a:r>
            <a:r>
              <a:rPr lang="en-US" sz="1200" dirty="0" err="1"/>
              <a:t>övriga</a:t>
            </a:r>
            <a:r>
              <a:rPr lang="en-US" sz="1200" dirty="0"/>
              <a:t> </a:t>
            </a:r>
            <a:r>
              <a:rPr lang="en-US" sz="1200" dirty="0" err="1"/>
              <a:t>ledare</a:t>
            </a:r>
            <a:r>
              <a:rPr lang="en-US" sz="1200" dirty="0"/>
              <a:t> </a:t>
            </a:r>
            <a:r>
              <a:rPr lang="en-US" sz="1200" dirty="0" err="1"/>
              <a:t>väl</a:t>
            </a:r>
            <a:r>
              <a:rPr lang="en-US" sz="1200" dirty="0"/>
              <a:t> </a:t>
            </a:r>
            <a:r>
              <a:rPr lang="en-US" sz="1200" dirty="0" err="1"/>
              <a:t>informerade</a:t>
            </a:r>
            <a:endParaRPr lang="en-US" sz="1200" dirty="0"/>
          </a:p>
          <a:p>
            <a:r>
              <a:rPr lang="sv-SE" sz="1200" dirty="0"/>
              <a:t>Materialansvarig för Juniorlaget är huvudansvarig för </a:t>
            </a:r>
            <a:r>
              <a:rPr lang="sv-SE" sz="1200" dirty="0" err="1"/>
              <a:t>sliprum</a:t>
            </a:r>
            <a:r>
              <a:rPr lang="sv-SE" sz="1200" dirty="0"/>
              <a:t>, slipmaskin samt utbildar skridskoslipare i varje ungdomslag.</a:t>
            </a:r>
          </a:p>
          <a:p>
            <a:r>
              <a:rPr lang="sv-SE" sz="1200" dirty="0"/>
              <a:t>A-laget får riktlinjer från </a:t>
            </a:r>
            <a:r>
              <a:rPr lang="sv-SE" sz="1200" dirty="0" err="1"/>
              <a:t>Sportkommitte´n</a:t>
            </a:r>
            <a:r>
              <a:rPr lang="sv-SE" sz="1200" dirty="0"/>
              <a:t> vid säsongens början avseende materialkostnader som varje spelare får förbruka</a:t>
            </a:r>
            <a:endParaRPr lang="en-US" sz="1200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D69CBC7-8C01-46F6-9709-FAAFA2EEBC86}"/>
              </a:ext>
            </a:extLst>
          </p:cNvPr>
          <p:cNvSpPr/>
          <p:nvPr/>
        </p:nvSpPr>
        <p:spPr>
          <a:xfrm>
            <a:off x="327439" y="1166981"/>
            <a:ext cx="1520021" cy="582791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/>
              <a:t>Huvudtränare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B306ED33-0C42-42AC-9121-2A32883587F6}"/>
              </a:ext>
            </a:extLst>
          </p:cNvPr>
          <p:cNvSpPr/>
          <p:nvPr/>
        </p:nvSpPr>
        <p:spPr>
          <a:xfrm>
            <a:off x="327439" y="4483568"/>
            <a:ext cx="1520021" cy="59732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/>
              <a:t>Assisterande Tränare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BD8C34A1-1A84-4645-A232-DCDA8493EEFB}"/>
              </a:ext>
            </a:extLst>
          </p:cNvPr>
          <p:cNvSpPr/>
          <p:nvPr/>
        </p:nvSpPr>
        <p:spPr>
          <a:xfrm>
            <a:off x="5234722" y="2336495"/>
            <a:ext cx="1819219" cy="582791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/>
              <a:t>Materialförvaltare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B8A2AB9B-E83C-4C5E-8070-2D19B455B61D}"/>
              </a:ext>
            </a:extLst>
          </p:cNvPr>
          <p:cNvSpPr/>
          <p:nvPr/>
        </p:nvSpPr>
        <p:spPr>
          <a:xfrm>
            <a:off x="5234722" y="1166981"/>
            <a:ext cx="1520021" cy="582791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/>
              <a:t>Spelare</a:t>
            </a: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0A9935D1-12B1-42B3-8537-E9E1F84CAD24}"/>
              </a:ext>
            </a:extLst>
          </p:cNvPr>
          <p:cNvSpPr txBox="1">
            <a:spLocks/>
          </p:cNvSpPr>
          <p:nvPr/>
        </p:nvSpPr>
        <p:spPr>
          <a:xfrm>
            <a:off x="5234722" y="1749772"/>
            <a:ext cx="3935479" cy="13261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err="1"/>
              <a:t>Följa</a:t>
            </a:r>
            <a:r>
              <a:rPr lang="en-US" sz="1200" dirty="0"/>
              <a:t> </a:t>
            </a:r>
            <a:r>
              <a:rPr lang="en-US" sz="1200" dirty="0" err="1"/>
              <a:t>Röda</a:t>
            </a:r>
            <a:r>
              <a:rPr lang="en-US" sz="1200" dirty="0"/>
              <a:t> </a:t>
            </a:r>
            <a:r>
              <a:rPr lang="en-US" sz="1200" dirty="0" err="1"/>
              <a:t>Tråden</a:t>
            </a:r>
            <a:r>
              <a:rPr lang="en-US" sz="1200" dirty="0"/>
              <a:t> </a:t>
            </a:r>
            <a:r>
              <a:rPr lang="en-US" sz="1200" dirty="0" err="1"/>
              <a:t>och</a:t>
            </a:r>
            <a:r>
              <a:rPr lang="en-US" sz="1200" dirty="0"/>
              <a:t> </a:t>
            </a:r>
            <a:r>
              <a:rPr lang="en-US" sz="1200" dirty="0" err="1"/>
              <a:t>övriga</a:t>
            </a:r>
            <a:r>
              <a:rPr lang="en-US" sz="1200" dirty="0"/>
              <a:t> </a:t>
            </a:r>
            <a:r>
              <a:rPr lang="en-US" sz="1200" dirty="0" err="1"/>
              <a:t>styrdoktument</a:t>
            </a:r>
            <a:endParaRPr lang="en-US" sz="1200" dirty="0"/>
          </a:p>
          <a:p>
            <a:pPr>
              <a:buClrTx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50156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5494" y="-11565"/>
            <a:ext cx="2924710" cy="114300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Roller/LAG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358" y="1737561"/>
            <a:ext cx="5825569" cy="4616822"/>
          </a:xfrm>
        </p:spPr>
        <p:txBody>
          <a:bodyPr>
            <a:noAutofit/>
          </a:bodyPr>
          <a:lstStyle/>
          <a:p>
            <a:r>
              <a:rPr lang="en-US" sz="1200" dirty="0" err="1"/>
              <a:t>Följa</a:t>
            </a:r>
            <a:r>
              <a:rPr lang="en-US" sz="1200" dirty="0"/>
              <a:t> </a:t>
            </a:r>
            <a:r>
              <a:rPr lang="en-US" sz="1200" dirty="0" err="1"/>
              <a:t>Röda</a:t>
            </a:r>
            <a:r>
              <a:rPr lang="en-US" sz="1200" dirty="0"/>
              <a:t> </a:t>
            </a:r>
            <a:r>
              <a:rPr lang="en-US" sz="1200" dirty="0" err="1"/>
              <a:t>Tråden</a:t>
            </a:r>
            <a:r>
              <a:rPr lang="en-US" sz="1200" dirty="0"/>
              <a:t> </a:t>
            </a:r>
            <a:r>
              <a:rPr lang="en-US" sz="1200" dirty="0" err="1"/>
              <a:t>och</a:t>
            </a:r>
            <a:r>
              <a:rPr lang="en-US" sz="1200" dirty="0"/>
              <a:t> </a:t>
            </a:r>
            <a:r>
              <a:rPr lang="en-US" sz="1200" dirty="0" err="1"/>
              <a:t>övriga</a:t>
            </a:r>
            <a:r>
              <a:rPr lang="en-US" sz="1200" dirty="0"/>
              <a:t> </a:t>
            </a:r>
            <a:r>
              <a:rPr lang="en-US" sz="1200" dirty="0" err="1"/>
              <a:t>styrdoktument</a:t>
            </a:r>
            <a:endParaRPr lang="en-US" sz="1200" dirty="0"/>
          </a:p>
          <a:p>
            <a:r>
              <a:rPr lang="en-US" sz="1200" dirty="0" err="1"/>
              <a:t>Lagets</a:t>
            </a:r>
            <a:r>
              <a:rPr lang="en-US" sz="1200" dirty="0"/>
              <a:t> </a:t>
            </a:r>
            <a:r>
              <a:rPr lang="en-US" sz="1200" dirty="0" err="1"/>
              <a:t>sida</a:t>
            </a:r>
            <a:r>
              <a:rPr lang="en-US" sz="1200" dirty="0"/>
              <a:t> </a:t>
            </a:r>
            <a:r>
              <a:rPr lang="en-US" sz="1200" dirty="0" err="1"/>
              <a:t>och</a:t>
            </a:r>
            <a:r>
              <a:rPr lang="en-US" sz="1200" dirty="0"/>
              <a:t> </a:t>
            </a:r>
            <a:r>
              <a:rPr lang="en-US" sz="1200" dirty="0" err="1"/>
              <a:t>dess</a:t>
            </a:r>
            <a:r>
              <a:rPr lang="en-US" sz="1200" dirty="0"/>
              <a:t> </a:t>
            </a:r>
            <a:r>
              <a:rPr lang="en-US" sz="1200" dirty="0" err="1"/>
              <a:t>innehåll</a:t>
            </a:r>
            <a:r>
              <a:rPr lang="en-US" sz="1200" dirty="0"/>
              <a:t> </a:t>
            </a:r>
            <a:r>
              <a:rPr lang="en-US" sz="1200" dirty="0" err="1"/>
              <a:t>på</a:t>
            </a:r>
            <a:r>
              <a:rPr lang="en-US" sz="1200" dirty="0"/>
              <a:t> laget.se</a:t>
            </a:r>
          </a:p>
          <a:p>
            <a:r>
              <a:rPr lang="en-US" sz="1200" dirty="0" err="1"/>
              <a:t>Att</a:t>
            </a:r>
            <a:r>
              <a:rPr lang="en-US" sz="1200" dirty="0"/>
              <a:t> </a:t>
            </a:r>
            <a:r>
              <a:rPr lang="en-US" sz="1200" dirty="0" err="1"/>
              <a:t>rätt</a:t>
            </a:r>
            <a:r>
              <a:rPr lang="en-US" sz="1200" dirty="0"/>
              <a:t> information </a:t>
            </a:r>
            <a:r>
              <a:rPr lang="en-US" sz="1200" dirty="0" err="1"/>
              <a:t>kommer</a:t>
            </a:r>
            <a:r>
              <a:rPr lang="en-US" sz="1200" dirty="0"/>
              <a:t> </a:t>
            </a:r>
            <a:r>
              <a:rPr lang="en-US" sz="1200" dirty="0" err="1"/>
              <a:t>ledare</a:t>
            </a:r>
            <a:r>
              <a:rPr lang="en-US" sz="1200" dirty="0"/>
              <a:t>, </a:t>
            </a:r>
            <a:r>
              <a:rPr lang="en-US" sz="1200" dirty="0" err="1"/>
              <a:t>spelare</a:t>
            </a:r>
            <a:r>
              <a:rPr lang="en-US" sz="1200" dirty="0"/>
              <a:t> </a:t>
            </a:r>
            <a:r>
              <a:rPr lang="en-US" sz="1200" dirty="0" err="1"/>
              <a:t>och</a:t>
            </a:r>
            <a:r>
              <a:rPr lang="en-US" sz="1200" dirty="0"/>
              <a:t> </a:t>
            </a:r>
            <a:r>
              <a:rPr lang="en-US" sz="1200" dirty="0" err="1"/>
              <a:t>föräldrar</a:t>
            </a:r>
            <a:r>
              <a:rPr lang="en-US" sz="1200" dirty="0"/>
              <a:t> till del</a:t>
            </a:r>
          </a:p>
          <a:p>
            <a:r>
              <a:rPr lang="en-US" sz="1200" dirty="0" err="1"/>
              <a:t>Tillsammans</a:t>
            </a:r>
            <a:r>
              <a:rPr lang="en-US" sz="1200" dirty="0"/>
              <a:t> med </a:t>
            </a:r>
            <a:r>
              <a:rPr lang="en-US" sz="1200" dirty="0" err="1"/>
              <a:t>huvudtränare</a:t>
            </a:r>
            <a:r>
              <a:rPr lang="en-US" sz="1200" dirty="0"/>
              <a:t> </a:t>
            </a:r>
            <a:r>
              <a:rPr lang="en-US" sz="1200" dirty="0" err="1"/>
              <a:t>genomföra</a:t>
            </a:r>
            <a:r>
              <a:rPr lang="en-US" sz="1200" dirty="0"/>
              <a:t> </a:t>
            </a:r>
            <a:r>
              <a:rPr lang="en-US" sz="1200" dirty="0" err="1"/>
              <a:t>förldramöten</a:t>
            </a:r>
            <a:r>
              <a:rPr lang="en-US" sz="1200" dirty="0"/>
              <a:t> I </a:t>
            </a:r>
            <a:r>
              <a:rPr lang="en-US" sz="1200" dirty="0" err="1"/>
              <a:t>lämplig</a:t>
            </a:r>
            <a:r>
              <a:rPr lang="en-US" sz="1200" dirty="0"/>
              <a:t> </a:t>
            </a:r>
            <a:r>
              <a:rPr lang="en-US" sz="1200" dirty="0" err="1"/>
              <a:t>omfattning</a:t>
            </a:r>
            <a:endParaRPr lang="en-US" sz="1200" dirty="0"/>
          </a:p>
          <a:p>
            <a:r>
              <a:rPr lang="en-US" sz="1200" dirty="0" err="1"/>
              <a:t>Att</a:t>
            </a:r>
            <a:r>
              <a:rPr lang="en-US" sz="1200" dirty="0"/>
              <a:t> </a:t>
            </a:r>
            <a:r>
              <a:rPr lang="en-US" sz="1200" dirty="0" err="1"/>
              <a:t>föräldrar</a:t>
            </a:r>
            <a:r>
              <a:rPr lang="en-US" sz="1200" dirty="0"/>
              <a:t> </a:t>
            </a:r>
            <a:r>
              <a:rPr lang="en-US" sz="1200" dirty="0" err="1"/>
              <a:t>får</a:t>
            </a:r>
            <a:r>
              <a:rPr lang="en-US" sz="1200" dirty="0"/>
              <a:t> </a:t>
            </a:r>
            <a:r>
              <a:rPr lang="en-US" sz="1200" dirty="0" err="1"/>
              <a:t>funktionärsutbildning</a:t>
            </a:r>
            <a:endParaRPr lang="en-US" sz="1200" dirty="0"/>
          </a:p>
          <a:p>
            <a:r>
              <a:rPr lang="en-US" sz="1200" dirty="0" err="1"/>
              <a:t>Att</a:t>
            </a:r>
            <a:r>
              <a:rPr lang="en-US" sz="1200" dirty="0"/>
              <a:t> </a:t>
            </a:r>
            <a:r>
              <a:rPr lang="en-US" sz="1200" dirty="0" err="1"/>
              <a:t>adminstrera</a:t>
            </a:r>
            <a:r>
              <a:rPr lang="en-US" sz="1200" dirty="0"/>
              <a:t> </a:t>
            </a:r>
            <a:r>
              <a:rPr lang="en-US" sz="1200" dirty="0" err="1"/>
              <a:t>matchprotokoll</a:t>
            </a:r>
            <a:r>
              <a:rPr lang="en-US" sz="1200" dirty="0"/>
              <a:t>, TSM etc. vid match</a:t>
            </a:r>
          </a:p>
          <a:p>
            <a:r>
              <a:rPr lang="en-US" sz="1200" dirty="0" err="1"/>
              <a:t>Att</a:t>
            </a:r>
            <a:r>
              <a:rPr lang="en-US" sz="1200" dirty="0"/>
              <a:t> </a:t>
            </a:r>
            <a:r>
              <a:rPr lang="en-US" sz="1200" dirty="0" err="1"/>
              <a:t>närvoro</a:t>
            </a:r>
            <a:r>
              <a:rPr lang="en-US" sz="1200" dirty="0"/>
              <a:t> </a:t>
            </a:r>
            <a:r>
              <a:rPr lang="en-US" sz="1200" dirty="0" err="1"/>
              <a:t>rapporteras</a:t>
            </a:r>
            <a:r>
              <a:rPr lang="en-US" sz="1200" dirty="0"/>
              <a:t> </a:t>
            </a:r>
            <a:r>
              <a:rPr lang="en-US" sz="1200" dirty="0" err="1"/>
              <a:t>för</a:t>
            </a:r>
            <a:r>
              <a:rPr lang="en-US" sz="1200" dirty="0"/>
              <a:t> </a:t>
            </a:r>
            <a:r>
              <a:rPr lang="en-US" sz="1200" dirty="0" err="1"/>
              <a:t>spelare</a:t>
            </a:r>
            <a:r>
              <a:rPr lang="en-US" sz="1200" dirty="0"/>
              <a:t> </a:t>
            </a:r>
            <a:r>
              <a:rPr lang="en-US" sz="1200" dirty="0" err="1"/>
              <a:t>och</a:t>
            </a:r>
            <a:r>
              <a:rPr lang="en-US" sz="1200" dirty="0"/>
              <a:t> </a:t>
            </a:r>
            <a:r>
              <a:rPr lang="en-US" sz="1200" dirty="0" err="1"/>
              <a:t>ledare</a:t>
            </a:r>
            <a:endParaRPr lang="en-US" sz="1200" dirty="0"/>
          </a:p>
          <a:p>
            <a:r>
              <a:rPr lang="en-US" sz="1200" dirty="0" err="1"/>
              <a:t>Att</a:t>
            </a:r>
            <a:r>
              <a:rPr lang="en-US" sz="1200" dirty="0"/>
              <a:t> via </a:t>
            </a:r>
            <a:r>
              <a:rPr lang="en-US" sz="1200" dirty="0" err="1"/>
              <a:t>kanslist</a:t>
            </a:r>
            <a:r>
              <a:rPr lang="en-US" sz="1200" dirty="0"/>
              <a:t> </a:t>
            </a:r>
            <a:r>
              <a:rPr lang="en-US" sz="1200" dirty="0" err="1"/>
              <a:t>söka</a:t>
            </a:r>
            <a:r>
              <a:rPr lang="en-US" sz="1200" dirty="0"/>
              <a:t> </a:t>
            </a:r>
            <a:r>
              <a:rPr lang="en-US" sz="1200" dirty="0" err="1"/>
              <a:t>sanktioner</a:t>
            </a:r>
            <a:r>
              <a:rPr lang="en-US" sz="1200" dirty="0"/>
              <a:t> </a:t>
            </a:r>
            <a:r>
              <a:rPr lang="en-US" sz="1200" dirty="0" err="1"/>
              <a:t>för</a:t>
            </a:r>
            <a:r>
              <a:rPr lang="en-US" sz="1200" dirty="0"/>
              <a:t> </a:t>
            </a:r>
            <a:r>
              <a:rPr lang="en-US" sz="1200" dirty="0" err="1"/>
              <a:t>cuper</a:t>
            </a:r>
            <a:r>
              <a:rPr lang="en-US" sz="1200" dirty="0"/>
              <a:t> etc.</a:t>
            </a:r>
            <a:r>
              <a:rPr lang="sv-SE" sz="1200" dirty="0"/>
              <a:t> Ser till att </a:t>
            </a:r>
            <a:endParaRPr lang="en-US" sz="1200" dirty="0"/>
          </a:p>
          <a:p>
            <a:r>
              <a:rPr lang="en-US" sz="1200" dirty="0" err="1"/>
              <a:t>Att</a:t>
            </a:r>
            <a:r>
              <a:rPr lang="en-US" sz="1200" dirty="0"/>
              <a:t> </a:t>
            </a:r>
            <a:r>
              <a:rPr lang="en-US" sz="1200" dirty="0" err="1"/>
              <a:t>representera</a:t>
            </a:r>
            <a:r>
              <a:rPr lang="en-US" sz="1200" dirty="0"/>
              <a:t> </a:t>
            </a:r>
            <a:r>
              <a:rPr lang="en-US" sz="1200" dirty="0" err="1"/>
              <a:t>Rönnängs</a:t>
            </a:r>
            <a:r>
              <a:rPr lang="en-US" sz="1200" dirty="0"/>
              <a:t> IK (</a:t>
            </a:r>
            <a:r>
              <a:rPr lang="en-US" sz="1200" dirty="0" err="1"/>
              <a:t>välkommna</a:t>
            </a:r>
            <a:r>
              <a:rPr lang="en-US" sz="1200" dirty="0"/>
              <a:t> </a:t>
            </a:r>
            <a:r>
              <a:rPr lang="en-US" sz="1200" dirty="0" err="1"/>
              <a:t>motståndare</a:t>
            </a:r>
            <a:r>
              <a:rPr lang="en-US" sz="1200" dirty="0"/>
              <a:t> etc.)</a:t>
            </a:r>
          </a:p>
          <a:p>
            <a:r>
              <a:rPr lang="en-US" sz="1200" dirty="0" err="1"/>
              <a:t>Att</a:t>
            </a:r>
            <a:r>
              <a:rPr lang="en-US" sz="1200" dirty="0"/>
              <a:t> </a:t>
            </a:r>
            <a:r>
              <a:rPr lang="en-US" sz="1200" dirty="0" err="1"/>
              <a:t>bokföra</a:t>
            </a:r>
            <a:r>
              <a:rPr lang="en-US" sz="1200" dirty="0"/>
              <a:t> </a:t>
            </a:r>
            <a:r>
              <a:rPr lang="en-US" sz="1200" dirty="0" err="1"/>
              <a:t>och</a:t>
            </a:r>
            <a:r>
              <a:rPr lang="en-US" sz="1200" dirty="0"/>
              <a:t> </a:t>
            </a:r>
            <a:r>
              <a:rPr lang="en-US" sz="1200" dirty="0" err="1"/>
              <a:t>rapportera</a:t>
            </a:r>
            <a:r>
              <a:rPr lang="en-US" sz="1200" dirty="0"/>
              <a:t> (till </a:t>
            </a:r>
            <a:r>
              <a:rPr lang="en-US" sz="1200" dirty="0" err="1"/>
              <a:t>kanslist</a:t>
            </a:r>
            <a:r>
              <a:rPr lang="en-US" sz="1200" dirty="0"/>
              <a:t>) </a:t>
            </a:r>
            <a:r>
              <a:rPr lang="en-US" sz="1200" dirty="0" err="1"/>
              <a:t>skador</a:t>
            </a:r>
            <a:r>
              <a:rPr lang="en-US" sz="1200" dirty="0"/>
              <a:t> vid </a:t>
            </a:r>
            <a:r>
              <a:rPr lang="en-US" sz="1200" dirty="0" err="1"/>
              <a:t>träning</a:t>
            </a:r>
            <a:r>
              <a:rPr lang="en-US" sz="1200" dirty="0"/>
              <a:t> </a:t>
            </a:r>
            <a:r>
              <a:rPr lang="en-US" sz="1200" dirty="0" err="1"/>
              <a:t>och</a:t>
            </a:r>
            <a:r>
              <a:rPr lang="en-US" sz="1200" dirty="0"/>
              <a:t> match</a:t>
            </a:r>
          </a:p>
          <a:p>
            <a:r>
              <a:rPr lang="en-US" sz="1200" dirty="0" err="1"/>
              <a:t>Att</a:t>
            </a:r>
            <a:r>
              <a:rPr lang="en-US" sz="1200" dirty="0"/>
              <a:t> </a:t>
            </a:r>
            <a:r>
              <a:rPr lang="en-US" sz="1200" dirty="0" err="1"/>
              <a:t>tillsammans</a:t>
            </a:r>
            <a:r>
              <a:rPr lang="en-US" sz="1200" dirty="0"/>
              <a:t> med </a:t>
            </a:r>
            <a:r>
              <a:rPr lang="en-US" sz="1200" dirty="0" err="1"/>
              <a:t>huvudtränare</a:t>
            </a:r>
            <a:r>
              <a:rPr lang="en-US" sz="1200" dirty="0"/>
              <a:t> </a:t>
            </a:r>
            <a:r>
              <a:rPr lang="en-US" sz="1200" dirty="0" err="1"/>
              <a:t>planera</a:t>
            </a:r>
            <a:r>
              <a:rPr lang="en-US" sz="1200" dirty="0"/>
              <a:t> </a:t>
            </a:r>
            <a:r>
              <a:rPr lang="en-US" sz="1200" dirty="0" err="1"/>
              <a:t>deltagande</a:t>
            </a:r>
            <a:r>
              <a:rPr lang="en-US" sz="1200" dirty="0"/>
              <a:t> I </a:t>
            </a:r>
            <a:r>
              <a:rPr lang="en-US" sz="1200" dirty="0" err="1"/>
              <a:t>cuper</a:t>
            </a:r>
            <a:endParaRPr lang="en-US" sz="1200" dirty="0"/>
          </a:p>
          <a:p>
            <a:r>
              <a:rPr lang="en-US" sz="1200" dirty="0" err="1"/>
              <a:t>Att</a:t>
            </a:r>
            <a:r>
              <a:rPr lang="en-US" sz="1200" dirty="0"/>
              <a:t> </a:t>
            </a:r>
            <a:r>
              <a:rPr lang="en-US" sz="1200" dirty="0" err="1"/>
              <a:t>tillsammans</a:t>
            </a:r>
            <a:r>
              <a:rPr lang="en-US" sz="1200" dirty="0"/>
              <a:t> med </a:t>
            </a:r>
            <a:r>
              <a:rPr lang="en-US" sz="1200" dirty="0" err="1"/>
              <a:t>övriga</a:t>
            </a:r>
            <a:r>
              <a:rPr lang="en-US" sz="1200" dirty="0"/>
              <a:t> (roller) </a:t>
            </a:r>
            <a:r>
              <a:rPr lang="en-US" sz="1200" dirty="0" err="1"/>
              <a:t>arrangera</a:t>
            </a:r>
            <a:r>
              <a:rPr lang="en-US" sz="1200" dirty="0"/>
              <a:t> </a:t>
            </a:r>
            <a:r>
              <a:rPr lang="en-US" sz="1200" dirty="0" err="1"/>
              <a:t>cuper</a:t>
            </a:r>
            <a:r>
              <a:rPr lang="en-US" sz="1200" dirty="0"/>
              <a:t> etc. </a:t>
            </a:r>
            <a:r>
              <a:rPr lang="en-US" sz="1200" dirty="0" err="1"/>
              <a:t>för</a:t>
            </a:r>
            <a:r>
              <a:rPr lang="en-US" sz="1200" dirty="0"/>
              <a:t> </a:t>
            </a:r>
            <a:r>
              <a:rPr lang="en-US" sz="1200" dirty="0" err="1"/>
              <a:t>laget</a:t>
            </a:r>
            <a:r>
              <a:rPr lang="en-US" sz="1200" dirty="0"/>
              <a:t> </a:t>
            </a:r>
            <a:r>
              <a:rPr lang="en-US" sz="1200" dirty="0" err="1"/>
              <a:t>och</a:t>
            </a:r>
            <a:r>
              <a:rPr lang="en-US" sz="1200" dirty="0"/>
              <a:t> </a:t>
            </a:r>
            <a:r>
              <a:rPr lang="en-US" sz="1200" dirty="0" err="1"/>
              <a:t>klubben</a:t>
            </a:r>
            <a:endParaRPr lang="en-US" sz="1200" dirty="0"/>
          </a:p>
          <a:p>
            <a:r>
              <a:rPr lang="en-US" sz="1200" dirty="0" err="1"/>
              <a:t>Att</a:t>
            </a:r>
            <a:r>
              <a:rPr lang="en-US" sz="1200" dirty="0"/>
              <a:t> </a:t>
            </a:r>
            <a:r>
              <a:rPr lang="en-US" sz="1200" dirty="0" err="1"/>
              <a:t>tillsammans</a:t>
            </a:r>
            <a:r>
              <a:rPr lang="en-US" sz="1200" dirty="0"/>
              <a:t> med </a:t>
            </a:r>
            <a:r>
              <a:rPr lang="en-US" sz="1200" dirty="0" err="1"/>
              <a:t>styrelserepresentatnt</a:t>
            </a:r>
            <a:r>
              <a:rPr lang="en-US" sz="1200" dirty="0"/>
              <a:t> </a:t>
            </a:r>
            <a:r>
              <a:rPr lang="en-US" sz="1200" dirty="0" err="1"/>
              <a:t>utbilda</a:t>
            </a:r>
            <a:r>
              <a:rPr lang="en-US" sz="1200" dirty="0"/>
              <a:t> </a:t>
            </a:r>
            <a:r>
              <a:rPr lang="en-US" sz="1200" dirty="0" err="1"/>
              <a:t>föräldrar</a:t>
            </a:r>
            <a:r>
              <a:rPr lang="en-US" sz="1200" dirty="0"/>
              <a:t> ang. </a:t>
            </a:r>
            <a:r>
              <a:rPr lang="en-US" sz="1200" dirty="0" err="1"/>
              <a:t>föreningens</a:t>
            </a:r>
            <a:r>
              <a:rPr lang="en-US" sz="1200" dirty="0"/>
              <a:t> </a:t>
            </a:r>
            <a:r>
              <a:rPr lang="en-US" sz="1200" dirty="0" err="1"/>
              <a:t>styrdokument</a:t>
            </a:r>
            <a:r>
              <a:rPr lang="en-US" sz="1200" dirty="0"/>
              <a:t> </a:t>
            </a:r>
            <a:r>
              <a:rPr lang="en-US" sz="1200" dirty="0" err="1"/>
              <a:t>och</a:t>
            </a:r>
            <a:r>
              <a:rPr lang="en-US" sz="1200" dirty="0"/>
              <a:t> </a:t>
            </a:r>
            <a:r>
              <a:rPr lang="en-US" sz="1200" dirty="0" err="1"/>
              <a:t>policys</a:t>
            </a:r>
            <a:r>
              <a:rPr lang="en-US" sz="1200" dirty="0"/>
              <a:t> (</a:t>
            </a:r>
            <a:r>
              <a:rPr lang="en-US" sz="1200" dirty="0" err="1"/>
              <a:t>Röda</a:t>
            </a:r>
            <a:r>
              <a:rPr lang="en-US" sz="1200" dirty="0"/>
              <a:t> </a:t>
            </a:r>
            <a:r>
              <a:rPr lang="en-US" sz="1200" dirty="0" err="1"/>
              <a:t>Tråden</a:t>
            </a:r>
            <a:r>
              <a:rPr lang="en-US" sz="1200" dirty="0"/>
              <a:t>, </a:t>
            </a:r>
            <a:r>
              <a:rPr lang="en-US" sz="1200" dirty="0" err="1"/>
              <a:t>Stadgar</a:t>
            </a:r>
            <a:r>
              <a:rPr lang="en-US" sz="1200" dirty="0"/>
              <a:t> etc.)</a:t>
            </a:r>
          </a:p>
          <a:p>
            <a:r>
              <a:rPr lang="sv-SE" sz="1200" dirty="0"/>
              <a:t>Junior &amp; Seniorverksamhet: att boka istider, bussar till matcher samt att administrera helheten i laget</a:t>
            </a:r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289927" y="3628844"/>
            <a:ext cx="5077614" cy="1094381"/>
          </a:xfrm>
        </p:spPr>
        <p:txBody>
          <a:bodyPr>
            <a:normAutofit/>
          </a:bodyPr>
          <a:lstStyle/>
          <a:p>
            <a:pPr marL="228600" indent="-228600">
              <a:lnSpc>
                <a:spcPct val="70000"/>
              </a:lnSpc>
              <a:spcBef>
                <a:spcPts val="1000"/>
              </a:spcBef>
              <a:buClr>
                <a:schemeClr val="dk1"/>
              </a:buClr>
              <a:buSzPts val="1750"/>
            </a:pPr>
            <a:r>
              <a:rPr lang="en-US" sz="1200" dirty="0" err="1"/>
              <a:t>Följa</a:t>
            </a:r>
            <a:r>
              <a:rPr lang="en-US" sz="1200" dirty="0"/>
              <a:t> </a:t>
            </a:r>
            <a:r>
              <a:rPr lang="en-US" sz="1200" dirty="0" err="1"/>
              <a:t>Röda</a:t>
            </a:r>
            <a:r>
              <a:rPr lang="en-US" sz="1200" dirty="0"/>
              <a:t> </a:t>
            </a:r>
            <a:r>
              <a:rPr lang="en-US" sz="1200" dirty="0" err="1"/>
              <a:t>Tråden</a:t>
            </a:r>
            <a:r>
              <a:rPr lang="en-US" sz="1200" dirty="0"/>
              <a:t> </a:t>
            </a:r>
            <a:r>
              <a:rPr lang="en-US" sz="1200" dirty="0" err="1"/>
              <a:t>och</a:t>
            </a:r>
            <a:r>
              <a:rPr lang="en-US" sz="1200" dirty="0"/>
              <a:t> </a:t>
            </a:r>
            <a:r>
              <a:rPr lang="en-US" sz="1200" dirty="0" err="1"/>
              <a:t>övriga</a:t>
            </a:r>
            <a:r>
              <a:rPr lang="en-US" sz="1200" dirty="0"/>
              <a:t> </a:t>
            </a:r>
            <a:r>
              <a:rPr lang="en-US" sz="1200" dirty="0" err="1"/>
              <a:t>styrdoktument</a:t>
            </a:r>
            <a:endParaRPr lang="en-US" sz="1200" dirty="0"/>
          </a:p>
          <a:p>
            <a:pPr marL="228600" lvl="0" indent="-228600">
              <a:lnSpc>
                <a:spcPct val="70000"/>
              </a:lnSpc>
              <a:spcBef>
                <a:spcPts val="1000"/>
              </a:spcBef>
              <a:buClr>
                <a:schemeClr val="dk1"/>
              </a:buClr>
              <a:buSzPts val="1750"/>
            </a:pPr>
            <a:r>
              <a:rPr lang="sv-SE" sz="1200" dirty="0"/>
              <a:t>Tecknar ett konto i lagets namn, betalar in domar pengar till klubben, sköter inbetalningar till cuper, tar emot inbetalningar från spelarna vid försäljning</a:t>
            </a:r>
          </a:p>
          <a:p>
            <a:pPr marL="0" indent="0">
              <a:buNone/>
            </a:pPr>
            <a:endParaRPr lang="en-US" sz="1200" dirty="0"/>
          </a:p>
          <a:p>
            <a:endParaRPr lang="en-US" sz="1200" dirty="0"/>
          </a:p>
        </p:txBody>
      </p:sp>
      <p:sp>
        <p:nvSpPr>
          <p:cNvPr id="9" name="Content Placeholder 6"/>
          <p:cNvSpPr txBox="1">
            <a:spLocks/>
          </p:cNvSpPr>
          <p:nvPr/>
        </p:nvSpPr>
        <p:spPr>
          <a:xfrm>
            <a:off x="6294511" y="1724526"/>
            <a:ext cx="4680621" cy="22405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err="1"/>
              <a:t>Följa</a:t>
            </a:r>
            <a:r>
              <a:rPr lang="en-US" sz="1200" dirty="0"/>
              <a:t> </a:t>
            </a:r>
            <a:r>
              <a:rPr lang="en-US" sz="1200" dirty="0" err="1"/>
              <a:t>Röda</a:t>
            </a:r>
            <a:r>
              <a:rPr lang="en-US" sz="1200" dirty="0"/>
              <a:t> </a:t>
            </a:r>
            <a:r>
              <a:rPr lang="en-US" sz="1200" dirty="0" err="1"/>
              <a:t>Tråden</a:t>
            </a:r>
            <a:r>
              <a:rPr lang="en-US" sz="1200" dirty="0"/>
              <a:t> </a:t>
            </a:r>
            <a:r>
              <a:rPr lang="en-US" sz="1200" dirty="0" err="1"/>
              <a:t>och</a:t>
            </a:r>
            <a:r>
              <a:rPr lang="en-US" sz="1200" dirty="0"/>
              <a:t> </a:t>
            </a:r>
            <a:r>
              <a:rPr lang="en-US" sz="1200" dirty="0" err="1"/>
              <a:t>övriga</a:t>
            </a:r>
            <a:r>
              <a:rPr lang="en-US" sz="1200" dirty="0"/>
              <a:t> </a:t>
            </a:r>
            <a:r>
              <a:rPr lang="en-US" sz="1200" dirty="0" err="1"/>
              <a:t>styrdoktument</a:t>
            </a:r>
            <a:endParaRPr lang="en-US" sz="1200" dirty="0"/>
          </a:p>
          <a:p>
            <a:r>
              <a:rPr lang="sv-SE" sz="1200" dirty="0"/>
              <a:t>2 Faddrar/lag ansvarar för att organisera, delegera samt samordna föräldragruppen inom det egna laget.</a:t>
            </a:r>
          </a:p>
          <a:p>
            <a:r>
              <a:rPr lang="sv-SE" sz="1200" dirty="0"/>
              <a:t>Vara föräldrarnas kontakt med det egna lagets lagledning. </a:t>
            </a:r>
          </a:p>
          <a:p>
            <a:r>
              <a:rPr lang="en-US" sz="1200" dirty="0" err="1"/>
              <a:t>Att</a:t>
            </a:r>
            <a:r>
              <a:rPr lang="en-US" sz="1200" dirty="0"/>
              <a:t> </a:t>
            </a:r>
            <a:r>
              <a:rPr lang="en-US" sz="1200" dirty="0" err="1"/>
              <a:t>närvara</a:t>
            </a:r>
            <a:r>
              <a:rPr lang="en-US" sz="1200" dirty="0"/>
              <a:t> </a:t>
            </a:r>
            <a:r>
              <a:rPr lang="en-US" sz="1200" dirty="0" err="1"/>
              <a:t>och</a:t>
            </a:r>
            <a:r>
              <a:rPr lang="en-US" sz="1200" dirty="0"/>
              <a:t> </a:t>
            </a:r>
            <a:r>
              <a:rPr lang="en-US" sz="1200" dirty="0" err="1"/>
              <a:t>bidra</a:t>
            </a:r>
            <a:r>
              <a:rPr lang="en-US" sz="1200" dirty="0"/>
              <a:t> I </a:t>
            </a:r>
            <a:r>
              <a:rPr lang="en-US" sz="1200" dirty="0" err="1"/>
              <a:t>Fadderföreningen</a:t>
            </a:r>
            <a:endParaRPr lang="en-US" sz="1200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1" name="Content Placeholder 6"/>
          <p:cNvSpPr txBox="1">
            <a:spLocks/>
          </p:cNvSpPr>
          <p:nvPr/>
        </p:nvSpPr>
        <p:spPr>
          <a:xfrm>
            <a:off x="459774" y="5960525"/>
            <a:ext cx="4253746" cy="7165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70000"/>
              </a:lnSpc>
              <a:buClrTx/>
            </a:pPr>
            <a:r>
              <a:rPr lang="en-US" sz="1200" dirty="0" err="1"/>
              <a:t>Följa</a:t>
            </a:r>
            <a:r>
              <a:rPr lang="en-US" sz="1200" dirty="0"/>
              <a:t> </a:t>
            </a:r>
            <a:r>
              <a:rPr lang="en-US" sz="1200" dirty="0" err="1"/>
              <a:t>Röda</a:t>
            </a:r>
            <a:r>
              <a:rPr lang="en-US" sz="1200" dirty="0"/>
              <a:t> </a:t>
            </a:r>
            <a:r>
              <a:rPr lang="en-US" sz="1200" dirty="0" err="1"/>
              <a:t>Tråden</a:t>
            </a:r>
            <a:r>
              <a:rPr lang="en-US" sz="1200" dirty="0"/>
              <a:t> </a:t>
            </a:r>
            <a:r>
              <a:rPr lang="en-US" sz="1200" dirty="0" err="1"/>
              <a:t>och</a:t>
            </a:r>
            <a:r>
              <a:rPr lang="en-US" sz="1200" dirty="0"/>
              <a:t> </a:t>
            </a:r>
            <a:r>
              <a:rPr lang="en-US" sz="1200" dirty="0" err="1"/>
              <a:t>övriga</a:t>
            </a:r>
            <a:r>
              <a:rPr lang="en-US" sz="1200" dirty="0"/>
              <a:t> </a:t>
            </a:r>
            <a:r>
              <a:rPr lang="en-US" sz="1200" dirty="0" err="1"/>
              <a:t>styrdoktument</a:t>
            </a:r>
            <a:endParaRPr lang="en-US" sz="1200" dirty="0"/>
          </a:p>
          <a:p>
            <a:pPr>
              <a:lnSpc>
                <a:spcPct val="70000"/>
              </a:lnSpc>
              <a:buClrTx/>
            </a:pPr>
            <a:r>
              <a:rPr lang="sv-SE" sz="1200" dirty="0"/>
              <a:t>Junior &amp; Seniorverksamhet: Ansvarig för uppdatering av det egna lagets hemsida &amp; sociala medier </a:t>
            </a:r>
            <a:endParaRPr lang="en-US" sz="1200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12" name="Content Placeholder 6"/>
          <p:cNvSpPr txBox="1">
            <a:spLocks/>
          </p:cNvSpPr>
          <p:nvPr/>
        </p:nvSpPr>
        <p:spPr>
          <a:xfrm>
            <a:off x="3519766" y="2504314"/>
            <a:ext cx="2375247" cy="25228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/>
          </a:p>
          <a:p>
            <a:endParaRPr lang="en-US" sz="1200"/>
          </a:p>
          <a:p>
            <a:endParaRPr lang="en-US" sz="120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DDCA0326-FB1D-41D6-B312-AC2A1DAC32A4}"/>
              </a:ext>
            </a:extLst>
          </p:cNvPr>
          <p:cNvSpPr/>
          <p:nvPr/>
        </p:nvSpPr>
        <p:spPr>
          <a:xfrm>
            <a:off x="550464" y="1116842"/>
            <a:ext cx="2831262" cy="58279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/>
              <a:t>Lagledare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6CF47B4-40DD-4A11-9508-48BD34D57247}"/>
              </a:ext>
            </a:extLst>
          </p:cNvPr>
          <p:cNvSpPr/>
          <p:nvPr/>
        </p:nvSpPr>
        <p:spPr>
          <a:xfrm>
            <a:off x="6294511" y="3033018"/>
            <a:ext cx="2831262" cy="58279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/>
              <a:t>Kassör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86A07C7D-D433-4D65-AED7-2BFFD21ECAF8}"/>
              </a:ext>
            </a:extLst>
          </p:cNvPr>
          <p:cNvSpPr/>
          <p:nvPr/>
        </p:nvSpPr>
        <p:spPr>
          <a:xfrm>
            <a:off x="550464" y="5265979"/>
            <a:ext cx="2831262" cy="58279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/>
              <a:t>Kommunikationsansvarig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B09A7DC8-3DA5-47DF-8099-6C05919A4817}"/>
              </a:ext>
            </a:extLst>
          </p:cNvPr>
          <p:cNvSpPr/>
          <p:nvPr/>
        </p:nvSpPr>
        <p:spPr>
          <a:xfrm>
            <a:off x="6294511" y="1116842"/>
            <a:ext cx="2831262" cy="58279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/>
              <a:t>Föräldrarepresentant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27ADCD17-2B73-45E8-84A4-7F070EF35319}"/>
              </a:ext>
            </a:extLst>
          </p:cNvPr>
          <p:cNvSpPr/>
          <p:nvPr/>
        </p:nvSpPr>
        <p:spPr>
          <a:xfrm>
            <a:off x="6289927" y="4489267"/>
            <a:ext cx="2831262" cy="58279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/>
              <a:t>Cafeteriaansvarig</a:t>
            </a: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2A8720B8-8F40-4028-80D6-B27F15C90B34}"/>
              </a:ext>
            </a:extLst>
          </p:cNvPr>
          <p:cNvSpPr txBox="1">
            <a:spLocks/>
          </p:cNvSpPr>
          <p:nvPr/>
        </p:nvSpPr>
        <p:spPr>
          <a:xfrm>
            <a:off x="6129056" y="5072058"/>
            <a:ext cx="3826693" cy="22405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err="1"/>
              <a:t>Följa</a:t>
            </a:r>
            <a:r>
              <a:rPr lang="en-US" sz="1200" dirty="0"/>
              <a:t> </a:t>
            </a:r>
            <a:r>
              <a:rPr lang="en-US" sz="1200" dirty="0" err="1"/>
              <a:t>Röda</a:t>
            </a:r>
            <a:r>
              <a:rPr lang="en-US" sz="1200" dirty="0"/>
              <a:t> </a:t>
            </a:r>
            <a:r>
              <a:rPr lang="en-US" sz="1200" dirty="0" err="1"/>
              <a:t>Tråden</a:t>
            </a:r>
            <a:r>
              <a:rPr lang="en-US" sz="1200" dirty="0"/>
              <a:t> </a:t>
            </a:r>
            <a:r>
              <a:rPr lang="en-US" sz="1200" dirty="0" err="1"/>
              <a:t>och</a:t>
            </a:r>
            <a:r>
              <a:rPr lang="en-US" sz="1200" dirty="0"/>
              <a:t> </a:t>
            </a:r>
            <a:r>
              <a:rPr lang="en-US" sz="1200" dirty="0" err="1"/>
              <a:t>övriga</a:t>
            </a:r>
            <a:r>
              <a:rPr lang="en-US" sz="1200" dirty="0"/>
              <a:t> </a:t>
            </a:r>
            <a:r>
              <a:rPr lang="en-US" sz="1200" dirty="0" err="1"/>
              <a:t>styrdoktument</a:t>
            </a:r>
            <a:endParaRPr lang="en-US" sz="1200" dirty="0"/>
          </a:p>
          <a:p>
            <a:r>
              <a:rPr lang="sv-SE" sz="1200" dirty="0"/>
              <a:t>Bemanna lagets tilldelade veckor. </a:t>
            </a:r>
            <a:endParaRPr lang="en-US" sz="1200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838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1522</Words>
  <Application>Microsoft Office PowerPoint</Application>
  <PresentationFormat>Widescreen</PresentationFormat>
  <Paragraphs>230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Bookman Old Style</vt:lpstr>
      <vt:lpstr>Calibri</vt:lpstr>
      <vt:lpstr>Office-tema</vt:lpstr>
      <vt:lpstr>Office-tema</vt:lpstr>
      <vt:lpstr>Office Theme</vt:lpstr>
      <vt:lpstr>Organisation &amp; Roller Rönnängs IK </vt:lpstr>
      <vt:lpstr>STYRELSE / SEKTIONER</vt:lpstr>
      <vt:lpstr>Styrelse</vt:lpstr>
      <vt:lpstr>SEKTIONER &amp; ANSVAR</vt:lpstr>
      <vt:lpstr>Roller </vt:lpstr>
      <vt:lpstr>Roller </vt:lpstr>
      <vt:lpstr>Roller/LAG</vt:lpstr>
      <vt:lpstr>Roller/LAG</vt:lpstr>
      <vt:lpstr>Roller/LAG</vt:lpstr>
      <vt:lpstr>MÖTES- &amp; KOMMUNIKATIONSPLAN</vt:lpstr>
      <vt:lpstr>ÅRSHJUL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Rönnängs IK Verksamhetsplan 2019-2020</dc:title>
  <dc:creator>Anneli Jonsén</dc:creator>
  <cp:lastModifiedBy>Pia Olsson</cp:lastModifiedBy>
  <cp:revision>18</cp:revision>
  <dcterms:modified xsi:type="dcterms:W3CDTF">2021-10-31T21:21:55Z</dcterms:modified>
</cp:coreProperties>
</file>