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9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F720-5DF3-E499-75CB-438FD8EC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47E591-ECB5-4517-135E-B3F9BCDDF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9C58-14A1-39A7-8013-25C9AB34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8AAF-364D-8B77-F6E4-C17989E3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54591-61E3-6BB2-E02C-6F52A221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F8A7-D45C-E794-E486-18CE0F98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F6502-450E-1652-743E-91C1E6D87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0C5EF-667F-9676-F3C5-5059E32E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EA9A-C479-10C1-5E0C-44BFBE42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0D6C-184D-5323-C99D-8A13CF97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4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18BBF-A571-1622-38F5-C0A2F7F4E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A554D-D67E-DD7E-F32D-499648323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5C25-1D7C-452F-004D-33F59DC80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70B9-6383-B815-A014-73E81B0F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2255C-EF7F-6A10-66C1-74491694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0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3E0A4-2A03-1444-3785-009E8DD9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A9671-1240-3114-1320-BFD7D5A61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51A8-71F9-525D-243C-8A116DE4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3424F-A014-FC40-1B10-73A019A2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8561-9D6C-C234-7640-792E49AC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2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08D78-FABE-32FD-2B31-9DBF7D9B5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D621E-D205-41C5-51BC-94D20F219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011D6-194E-B21A-08D9-5EF50CE4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A5702-E578-0227-2011-68C9117A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F44F0-3223-00AA-EBB2-AB4BFCD2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7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3DD6-A7DB-2F31-641A-CFE95BCD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3144A-C2FD-3B3A-24AF-A9C882745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A10B8-2961-5666-6D42-68D4D3C1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D1BA7-3C6D-91FA-34F5-46F9A210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703E8-6B38-C260-5F8D-D54E5147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7505-A0CF-6C3B-EA6A-A7FF8BD5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3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3444-320C-9976-5CD5-6F27E890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AC871-E868-6B13-0A36-77EF5E26D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B7A14-E73D-FCDB-FAE6-A2FE9C310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99ACA-087D-200A-6A3B-3883A6CA5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D4A778-C8A0-32DD-2B89-85A772F49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877CB-DAB2-80DB-24DA-10382FAED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E89C7-DA82-74FB-93E1-C54E4620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8FC2A5-3E7E-C335-B494-E7ADDA81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6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BE2E-7932-F071-3EE5-4AD655FAB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FACC1-577A-70A8-3460-BB91E8C0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3B232-67B2-2925-4BF7-C67AB5F8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6E20D-E33D-BE2A-321D-10A1BF6F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3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98840-FB3D-C4ED-74C6-A7D1710F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4DDCC-0AB9-6D50-368C-D34E58B8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B6288-032E-6F39-7075-6A12056C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1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5D79-A3F7-64DE-4D07-F44C8827D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58396-0C0E-FC01-C0FA-A4AD2FF56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7FDAA0-E8DD-6FED-5D59-AB20F5169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68E63-D886-3088-3996-92EFEF6C0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88715-B835-6E03-32F9-9EBAAD1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16F29-44C8-0EF6-F06D-9B41B0A8B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10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A007-33CD-3BA0-05DB-6B0654A7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0E1E60-212D-600C-AAD4-8793E751C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1B602-09C7-CAD8-8656-832BFA9D1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9B9CB-93E4-7073-A28A-35F86A65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BE8A-2564-955D-E3E7-FCE538833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6607-CEB8-C336-618E-89F99A4F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7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34A032-B521-5C27-4710-049DA7126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518C-0A75-E181-A467-C127B338F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0E55A-9BA9-7C7F-6CAC-91B2E7DB7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DCBD4-428A-4F88-9270-5C7D06F9834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F68B4-0D9E-C49B-27B9-69A45E1B0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29208-1FFC-6D6F-E274-7B2476D5F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025D8-C95C-47F7-AD4C-A2D505493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D6173-CDAB-3E1B-8E79-F156FE7A4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rgbClr val="FFFFFF"/>
                </a:solidFill>
              </a:rPr>
              <a:t>Spelarmöte</a:t>
            </a:r>
            <a:r>
              <a:rPr lang="en-US" dirty="0">
                <a:solidFill>
                  <a:srgbClr val="FFFFFF"/>
                </a:solidFill>
              </a:rPr>
              <a:t> 6/2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93C915-4C29-B854-F61F-9F15D94E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rgbClr val="FFFFFF"/>
                </a:solidFill>
              </a:rPr>
              <a:t>Välkomna</a:t>
            </a:r>
            <a:r>
              <a:rPr lang="en-US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1156773-3FB3-46D9-9F87-821287404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8EA24D0-C854-4AA8-B8FD-D252660D8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A51694-3F0D-5530-CBAC-B9CB424B0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886" y="270180"/>
            <a:ext cx="2198166" cy="2709367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184813-FA9A-AD76-7D97-450616163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800" y="3884066"/>
            <a:ext cx="2740199" cy="2567230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7099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B1338-F234-B4A0-18ED-4687DCD6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latin typeface="+mn-lt"/>
              </a:rPr>
              <a:t>Praktisk</a:t>
            </a:r>
            <a:r>
              <a:rPr lang="en-US" sz="6000" dirty="0">
                <a:latin typeface="+mn-lt"/>
              </a:rPr>
              <a:t>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BDEE8-F13C-A6E4-36FD-E75F9692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/>
              <a:t>Lagsida</a:t>
            </a:r>
            <a:r>
              <a:rPr lang="en-US" sz="1800" b="1" dirty="0"/>
              <a:t>:</a:t>
            </a:r>
            <a:br>
              <a:rPr lang="en-US" sz="1800" b="1" dirty="0"/>
            </a:br>
            <a:r>
              <a:rPr lang="en-US" sz="1800" dirty="0" err="1"/>
              <a:t>Gemensam</a:t>
            </a:r>
            <a:r>
              <a:rPr lang="en-US" sz="1800" dirty="0"/>
              <a:t> </a:t>
            </a:r>
            <a:r>
              <a:rPr lang="en-US" sz="1800" dirty="0" err="1"/>
              <a:t>lagsida</a:t>
            </a:r>
            <a:r>
              <a:rPr lang="en-US" sz="1800" dirty="0"/>
              <a:t> för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kunna</a:t>
            </a:r>
            <a:r>
              <a:rPr lang="en-US" sz="1800" dirty="0"/>
              <a:t> </a:t>
            </a:r>
            <a:r>
              <a:rPr lang="en-US" sz="1800" dirty="0" err="1"/>
              <a:t>kalla</a:t>
            </a:r>
            <a:r>
              <a:rPr lang="en-US" sz="1800" dirty="0"/>
              <a:t> till match, </a:t>
            </a:r>
            <a:r>
              <a:rPr lang="en-US" sz="1800" dirty="0" err="1"/>
              <a:t>träningar</a:t>
            </a:r>
            <a:r>
              <a:rPr lang="en-US" sz="1800" dirty="0"/>
              <a:t> och </a:t>
            </a:r>
            <a:r>
              <a:rPr lang="en-US" sz="1800" dirty="0" err="1"/>
              <a:t>andra</a:t>
            </a:r>
            <a:r>
              <a:rPr lang="en-US" sz="1800" dirty="0"/>
              <a:t> </a:t>
            </a:r>
            <a:r>
              <a:rPr lang="en-US" sz="1800" dirty="0" err="1"/>
              <a:t>aktiviteter</a:t>
            </a:r>
            <a:r>
              <a:rPr lang="en-US" sz="1800" dirty="0"/>
              <a:t> – </a:t>
            </a:r>
            <a:r>
              <a:rPr lang="en-US" sz="1800" dirty="0" err="1"/>
              <a:t>Jobbas</a:t>
            </a:r>
            <a:r>
              <a:rPr lang="en-US" sz="1800" dirty="0"/>
              <a:t> med </a:t>
            </a:r>
            <a:r>
              <a:rPr lang="en-US" sz="1800" dirty="0" err="1"/>
              <a:t>detta</a:t>
            </a:r>
            <a:br>
              <a:rPr lang="en-US" sz="1800" dirty="0"/>
            </a:br>
            <a:br>
              <a:rPr lang="en-US" sz="1800" dirty="0"/>
            </a:br>
            <a:r>
              <a:rPr lang="en-US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Träningsdagar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Jobbas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med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då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konstgräsplanstider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inte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satta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ännu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, men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detta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är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ett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a typeface="Calibri" panose="020F0502020204030204" pitchFamily="34" charset="0"/>
                <a:cs typeface="Times New Roman" panose="02020603050405020304" pitchFamily="18" charset="0"/>
              </a:rPr>
              <a:t>förslag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Mån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Karlskoga 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Ons: </a:t>
            </a:r>
            <a:r>
              <a:rPr lang="en-US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Degerfors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Tors: Karlskoga </a:t>
            </a:r>
          </a:p>
          <a:p>
            <a:pPr marL="0" indent="0">
              <a:buNone/>
            </a:pPr>
            <a:r>
              <a:rPr lang="en-US" sz="1800" b="1" dirty="0" err="1"/>
              <a:t>Försäljning</a:t>
            </a:r>
            <a:r>
              <a:rPr lang="en-US" sz="1800" b="1" dirty="0"/>
              <a:t>:</a:t>
            </a:r>
            <a:br>
              <a:rPr lang="en-US" sz="1800" dirty="0"/>
            </a:br>
            <a:r>
              <a:rPr lang="en-US" sz="1800" dirty="0" err="1"/>
              <a:t>Spelare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tillhör</a:t>
            </a:r>
            <a:r>
              <a:rPr lang="en-US" sz="1800" dirty="0"/>
              <a:t> RIK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r>
              <a:rPr lang="en-US" sz="1800" dirty="0"/>
              <a:t> det </a:t>
            </a:r>
            <a:r>
              <a:rPr lang="en-US" sz="1800" dirty="0" err="1"/>
              <a:t>som</a:t>
            </a:r>
            <a:r>
              <a:rPr lang="en-US" sz="1800" dirty="0"/>
              <a:t> RIK’s </a:t>
            </a:r>
            <a:r>
              <a:rPr lang="en-US" sz="1800" dirty="0" err="1"/>
              <a:t>förening</a:t>
            </a:r>
            <a:r>
              <a:rPr lang="en-US" sz="1800" dirty="0"/>
              <a:t> </a:t>
            </a:r>
            <a:r>
              <a:rPr lang="en-US" sz="1800" dirty="0" err="1"/>
              <a:t>skall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br>
              <a:rPr lang="en-US" sz="1800" dirty="0"/>
            </a:br>
            <a:r>
              <a:rPr lang="en-US" sz="1800" dirty="0" err="1"/>
              <a:t>Spelare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tillhör</a:t>
            </a:r>
            <a:r>
              <a:rPr lang="en-US" sz="1800" dirty="0"/>
              <a:t> DIF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r>
              <a:rPr lang="en-US" sz="1800" dirty="0"/>
              <a:t> det </a:t>
            </a:r>
            <a:r>
              <a:rPr lang="en-US" sz="1800" dirty="0" err="1"/>
              <a:t>som</a:t>
            </a:r>
            <a:r>
              <a:rPr lang="en-US" sz="1800" dirty="0"/>
              <a:t> DIF’s </a:t>
            </a:r>
            <a:r>
              <a:rPr lang="en-US" sz="1800" dirty="0" err="1"/>
              <a:t>förening</a:t>
            </a:r>
            <a:r>
              <a:rPr lang="en-US" sz="1800" dirty="0"/>
              <a:t> </a:t>
            </a:r>
            <a:r>
              <a:rPr lang="en-US" sz="1800" dirty="0" err="1"/>
              <a:t>skall</a:t>
            </a:r>
            <a:r>
              <a:rPr lang="en-US" sz="1800" dirty="0"/>
              <a:t> </a:t>
            </a:r>
            <a:r>
              <a:rPr lang="en-US" sz="1800" dirty="0" err="1"/>
              <a:t>sälja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err="1"/>
              <a:t>Hemmamatcher</a:t>
            </a:r>
            <a:r>
              <a:rPr lang="en-US" sz="1800" b="1" dirty="0"/>
              <a:t>:</a:t>
            </a:r>
            <a:br>
              <a:rPr lang="en-US" sz="1800" dirty="0"/>
            </a:br>
            <a:r>
              <a:rPr lang="en-US" sz="1800" dirty="0" err="1"/>
              <a:t>Laget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svår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sina</a:t>
            </a:r>
            <a:r>
              <a:rPr lang="en-US" sz="1800" dirty="0"/>
              <a:t> </a:t>
            </a:r>
            <a:r>
              <a:rPr lang="en-US" sz="1800" dirty="0" err="1"/>
              <a:t>hemmamatcher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Degerfors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våren</a:t>
            </a:r>
            <a:r>
              <a:rPr lang="en-US" sz="1800" dirty="0"/>
              <a:t> och </a:t>
            </a:r>
            <a:r>
              <a:rPr lang="en-US" sz="1800" dirty="0" err="1"/>
              <a:t>i</a:t>
            </a:r>
            <a:r>
              <a:rPr lang="en-US" sz="1800" dirty="0"/>
              <a:t> Karlskoga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hösten</a:t>
            </a:r>
            <a:br>
              <a:rPr lang="en-US" sz="1800" dirty="0"/>
            </a:br>
            <a:r>
              <a:rPr lang="en-US" sz="1800" dirty="0" err="1"/>
              <a:t>Laget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lätt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sina</a:t>
            </a:r>
            <a:r>
              <a:rPr lang="en-US" sz="1800" dirty="0"/>
              <a:t> </a:t>
            </a:r>
            <a:r>
              <a:rPr lang="en-US" sz="1800" dirty="0" err="1"/>
              <a:t>hemmamatcher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Karlskoga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våren</a:t>
            </a:r>
            <a:r>
              <a:rPr lang="en-US" sz="1800" dirty="0"/>
              <a:t> och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Degerfors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hösten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39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658DB-27F5-7EFD-8711-9E7A7CA4D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latin typeface="+mn-lt"/>
              </a:rPr>
              <a:t>Träningar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B3F59-CA2D-4E99-31F2-C4809B493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741"/>
            <a:ext cx="10515600" cy="50041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Vissa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träningar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kommer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nivåindelas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och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vissa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kommer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bara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blandat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slumpmässigt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Blandad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och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gemensam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aktivering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Nivåindelad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andra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del</a:t>
            </a:r>
            <a:endParaRPr lang="en-US" sz="2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Nivåindelat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eller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blandat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</a:t>
            </a:r>
            <a:r>
              <a:rPr lang="en-US" sz="2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319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5FAC-8344-20C8-124E-9AFFCE16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Seriespel</a:t>
            </a:r>
            <a:r>
              <a:rPr lang="en-US" sz="6000" dirty="0"/>
              <a:t>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21C54-7D38-8295-A67E-648A84DD9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bestämt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anmäler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till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följande</a:t>
            </a:r>
            <a:r>
              <a:rPr lang="en-US" sz="19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Två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11 mot 11 lag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Värmland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lag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svår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Ett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lag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lätt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nivå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Sen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så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givetvis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spelare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å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upp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och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ner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olika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matchlagen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anpasset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efter</a:t>
            </a:r>
            <a:r>
              <a:rPr lang="en-US" sz="1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</a:t>
            </a:r>
            <a:b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Totalt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antal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spelare</a:t>
            </a:r>
            <a:r>
              <a:rPr lang="en-US" sz="1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1800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07or 6st + 1st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osäker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08or 15st + 1st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är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osäker</a:t>
            </a:r>
            <a:br>
              <a:rPr lang="en-US" sz="19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09or 13st + 4st (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som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spelar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innebandy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9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ishockey</a:t>
            </a:r>
            <a:r>
              <a:rPr lang="en-US" sz="19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b="1" dirty="0" err="1"/>
              <a:t>Kriterier</a:t>
            </a:r>
            <a:r>
              <a:rPr lang="en-US" sz="1900" b="1" dirty="0"/>
              <a:t> för </a:t>
            </a:r>
            <a:r>
              <a:rPr lang="en-US" sz="1900" b="1" dirty="0" err="1"/>
              <a:t>uttagning</a:t>
            </a:r>
            <a:r>
              <a:rPr lang="en-US" sz="1900" b="1" dirty="0"/>
              <a:t> till match:</a:t>
            </a:r>
            <a:br>
              <a:rPr lang="en-US" sz="1800" b="1" dirty="0"/>
            </a:br>
            <a:r>
              <a:rPr lang="en-US" sz="1900" dirty="0" err="1"/>
              <a:t>Träningsflit</a:t>
            </a:r>
            <a:r>
              <a:rPr lang="en-US" sz="1900" dirty="0"/>
              <a:t>, </a:t>
            </a:r>
            <a:r>
              <a:rPr lang="en-US" sz="1900" dirty="0" err="1"/>
              <a:t>engagemang</a:t>
            </a:r>
            <a:r>
              <a:rPr lang="en-US" sz="1900" dirty="0"/>
              <a:t>/</a:t>
            </a:r>
            <a:r>
              <a:rPr lang="en-US" sz="1900" dirty="0" err="1"/>
              <a:t>attityd</a:t>
            </a:r>
            <a:r>
              <a:rPr lang="en-US" sz="1900" dirty="0"/>
              <a:t>/prestation </a:t>
            </a:r>
            <a:r>
              <a:rPr lang="en-US" sz="1900" dirty="0" err="1"/>
              <a:t>på</a:t>
            </a:r>
            <a:r>
              <a:rPr lang="en-US" sz="1900" dirty="0"/>
              <a:t> </a:t>
            </a:r>
            <a:r>
              <a:rPr lang="en-US" sz="1900" dirty="0" err="1"/>
              <a:t>träning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8661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718B-A826-C5AD-5F86-E602462B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/>
              <a:t>Övrigt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E530-00A8-4293-79BD-C68A5BD17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err="1"/>
              <a:t>Kallelser</a:t>
            </a:r>
            <a:r>
              <a:rPr lang="en-US" sz="1800" b="1" dirty="0"/>
              <a:t>/</a:t>
            </a:r>
            <a:r>
              <a:rPr lang="en-US" sz="1800" b="1" dirty="0" err="1"/>
              <a:t>närvaro</a:t>
            </a:r>
            <a:r>
              <a:rPr lang="en-US" sz="1800" b="1" dirty="0"/>
              <a:t>:</a:t>
            </a:r>
          </a:p>
          <a:p>
            <a:pPr marL="0" indent="0">
              <a:buNone/>
            </a:pPr>
            <a:r>
              <a:rPr lang="en-US" sz="1800" dirty="0"/>
              <a:t>Om </a:t>
            </a:r>
            <a:r>
              <a:rPr lang="en-US" sz="1800" dirty="0" err="1"/>
              <a:t>ni</a:t>
            </a:r>
            <a:r>
              <a:rPr lang="en-US" sz="1800" dirty="0"/>
              <a:t> </a:t>
            </a:r>
            <a:r>
              <a:rPr lang="en-US" sz="1800" dirty="0" err="1"/>
              <a:t>tackat</a:t>
            </a:r>
            <a:r>
              <a:rPr lang="en-US" sz="1800" dirty="0"/>
              <a:t> ja till </a:t>
            </a:r>
            <a:r>
              <a:rPr lang="en-US" sz="1800" dirty="0" err="1"/>
              <a:t>träning</a:t>
            </a:r>
            <a:r>
              <a:rPr lang="en-US" sz="1800" dirty="0"/>
              <a:t> och </a:t>
            </a:r>
            <a:r>
              <a:rPr lang="en-US" sz="1800" dirty="0" err="1"/>
              <a:t>inte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komma</a:t>
            </a:r>
            <a:r>
              <a:rPr lang="en-US" sz="1800" dirty="0"/>
              <a:t> och det </a:t>
            </a:r>
            <a:r>
              <a:rPr lang="en-US" sz="1800" dirty="0" err="1"/>
              <a:t>inte</a:t>
            </a:r>
            <a:r>
              <a:rPr lang="en-US" sz="1800" dirty="0"/>
              <a:t> </a:t>
            </a:r>
            <a:r>
              <a:rPr lang="en-US" sz="1800" dirty="0" err="1"/>
              <a:t>går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ändra</a:t>
            </a:r>
            <a:r>
              <a:rPr lang="en-US" sz="1800" dirty="0"/>
              <a:t> </a:t>
            </a:r>
            <a:r>
              <a:rPr lang="en-US" sz="1800" dirty="0" err="1"/>
              <a:t>ert</a:t>
            </a:r>
            <a:r>
              <a:rPr lang="en-US" sz="1800" dirty="0"/>
              <a:t> </a:t>
            </a:r>
            <a:r>
              <a:rPr lang="en-US" sz="1800" dirty="0" err="1"/>
              <a:t>svar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kallelsen</a:t>
            </a:r>
            <a:r>
              <a:rPr lang="en-US" sz="1800" dirty="0"/>
              <a:t>, </a:t>
            </a:r>
            <a:r>
              <a:rPr lang="en-US" sz="1800" dirty="0" err="1"/>
              <a:t>hör</a:t>
            </a:r>
            <a:r>
              <a:rPr lang="en-US" sz="1800" dirty="0"/>
              <a:t> av er till </a:t>
            </a:r>
            <a:r>
              <a:rPr lang="en-US" sz="1800" dirty="0" err="1"/>
              <a:t>tränarna</a:t>
            </a:r>
            <a:r>
              <a:rPr lang="en-US" sz="1800" dirty="0"/>
              <a:t> </a:t>
            </a:r>
            <a:r>
              <a:rPr lang="en-US" sz="1800" dirty="0" err="1"/>
              <a:t>så</a:t>
            </a:r>
            <a:r>
              <a:rPr lang="en-US" sz="1800" dirty="0"/>
              <a:t> fort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möjligt</a:t>
            </a:r>
            <a:r>
              <a:rPr lang="en-US" sz="1800" dirty="0"/>
              <a:t>. </a:t>
            </a:r>
            <a:r>
              <a:rPr lang="en-US" sz="1800" dirty="0" err="1"/>
              <a:t>Tackar</a:t>
            </a:r>
            <a:r>
              <a:rPr lang="en-US" sz="1800" dirty="0"/>
              <a:t> </a:t>
            </a:r>
            <a:r>
              <a:rPr lang="en-US" sz="1800" dirty="0" err="1"/>
              <a:t>ni</a:t>
            </a:r>
            <a:r>
              <a:rPr lang="en-US" sz="1800" dirty="0"/>
              <a:t> </a:t>
            </a:r>
            <a:r>
              <a:rPr lang="en-US" sz="1800" dirty="0" err="1"/>
              <a:t>nej</a:t>
            </a:r>
            <a:r>
              <a:rPr lang="en-US" sz="1800" dirty="0"/>
              <a:t>, </a:t>
            </a:r>
            <a:r>
              <a:rPr lang="en-US" sz="1800" dirty="0" err="1"/>
              <a:t>skriv</a:t>
            </a:r>
            <a:r>
              <a:rPr lang="en-US" sz="1800" dirty="0"/>
              <a:t> </a:t>
            </a:r>
            <a:r>
              <a:rPr lang="en-US" sz="1800" dirty="0" err="1"/>
              <a:t>anledning</a:t>
            </a:r>
            <a:r>
              <a:rPr lang="en-US" sz="1800" dirty="0"/>
              <a:t>.</a:t>
            </a:r>
            <a:endParaRPr lang="en-US" sz="1800" b="1" dirty="0"/>
          </a:p>
          <a:p>
            <a:pPr marL="0" indent="0">
              <a:buNone/>
            </a:pPr>
            <a:endParaRPr lang="en-US" sz="1700" b="1" dirty="0"/>
          </a:p>
          <a:p>
            <a:pPr marL="0" indent="0">
              <a:buNone/>
            </a:pPr>
            <a:r>
              <a:rPr lang="en-US" sz="1800" b="1" dirty="0" err="1"/>
              <a:t>Mentorer</a:t>
            </a:r>
            <a:r>
              <a:rPr lang="en-US" sz="1800" b="1" dirty="0"/>
              <a:t> för </a:t>
            </a:r>
            <a:r>
              <a:rPr lang="en-US" sz="1800" b="1" dirty="0" err="1"/>
              <a:t>spelarna</a:t>
            </a:r>
            <a:r>
              <a:rPr lang="en-US" sz="1800" b="1" dirty="0"/>
              <a:t>:</a:t>
            </a:r>
          </a:p>
          <a:p>
            <a:pPr marL="0" indent="0">
              <a:buNone/>
            </a:pPr>
            <a:r>
              <a:rPr lang="en-US" sz="1800" dirty="0"/>
              <a:t>Matilda </a:t>
            </a:r>
            <a:r>
              <a:rPr lang="en-US" sz="1800" dirty="0" err="1"/>
              <a:t>Dahlman</a:t>
            </a:r>
            <a:r>
              <a:rPr lang="en-US" sz="1800" dirty="0"/>
              <a:t>, Madeleine </a:t>
            </a:r>
            <a:r>
              <a:rPr lang="en-US" sz="1800" dirty="0" err="1"/>
              <a:t>Smidner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Detta </a:t>
            </a:r>
            <a:r>
              <a:rPr lang="en-US" sz="1800" dirty="0" err="1"/>
              <a:t>är</a:t>
            </a:r>
            <a:r>
              <a:rPr lang="en-US" sz="1800" dirty="0"/>
              <a:t> </a:t>
            </a:r>
            <a:r>
              <a:rPr lang="en-US" sz="1800" dirty="0" err="1"/>
              <a:t>personer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vara</a:t>
            </a:r>
            <a:r>
              <a:rPr lang="en-US" sz="1800" dirty="0"/>
              <a:t> med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träningar</a:t>
            </a:r>
            <a:r>
              <a:rPr lang="en-US" sz="1800" dirty="0"/>
              <a:t> </a:t>
            </a:r>
            <a:r>
              <a:rPr lang="en-US" sz="1800" dirty="0" err="1"/>
              <a:t>när</a:t>
            </a:r>
            <a:r>
              <a:rPr lang="en-US" sz="1800" dirty="0"/>
              <a:t> de </a:t>
            </a:r>
            <a:r>
              <a:rPr lang="en-US" sz="1800" dirty="0" err="1"/>
              <a:t>kan</a:t>
            </a:r>
            <a:r>
              <a:rPr lang="en-US" sz="1800" dirty="0"/>
              <a:t>, matcher </a:t>
            </a:r>
            <a:r>
              <a:rPr lang="en-US" sz="1800" dirty="0" err="1"/>
              <a:t>när</a:t>
            </a:r>
            <a:r>
              <a:rPr lang="en-US" sz="1800" dirty="0"/>
              <a:t> de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då</a:t>
            </a:r>
            <a:r>
              <a:rPr lang="en-US" sz="1800" dirty="0"/>
              <a:t> de </a:t>
            </a:r>
            <a:r>
              <a:rPr lang="en-US" sz="1800" dirty="0" err="1"/>
              <a:t>även</a:t>
            </a:r>
            <a:r>
              <a:rPr lang="en-US" sz="1800" dirty="0"/>
              <a:t> </a:t>
            </a:r>
            <a:r>
              <a:rPr lang="en-US" sz="1800" dirty="0" err="1"/>
              <a:t>spelar</a:t>
            </a:r>
            <a:r>
              <a:rPr lang="en-US" sz="1800" dirty="0"/>
              <a:t> </a:t>
            </a:r>
            <a:r>
              <a:rPr lang="en-US" sz="1800" dirty="0" err="1"/>
              <a:t>fotboll</a:t>
            </a:r>
            <a:r>
              <a:rPr lang="en-US" sz="1800" dirty="0"/>
              <a:t> </a:t>
            </a:r>
            <a:r>
              <a:rPr lang="en-US" sz="1800" dirty="0" err="1"/>
              <a:t>själva</a:t>
            </a:r>
            <a:r>
              <a:rPr lang="en-US" sz="1800" dirty="0"/>
              <a:t>. Men </a:t>
            </a:r>
            <a:r>
              <a:rPr lang="en-US" sz="1800" dirty="0" err="1"/>
              <a:t>ett</a:t>
            </a:r>
            <a:r>
              <a:rPr lang="en-US" sz="1800" dirty="0"/>
              <a:t> </a:t>
            </a:r>
            <a:r>
              <a:rPr lang="en-US" sz="1800" dirty="0" err="1"/>
              <a:t>bollplank</a:t>
            </a:r>
            <a:r>
              <a:rPr lang="en-US" sz="1800" dirty="0"/>
              <a:t> för </a:t>
            </a:r>
            <a:r>
              <a:rPr lang="en-US" sz="1800" dirty="0" err="1"/>
              <a:t>spelarna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vända</a:t>
            </a:r>
            <a:r>
              <a:rPr lang="en-US" sz="1800" dirty="0"/>
              <a:t> sig till.</a:t>
            </a:r>
          </a:p>
        </p:txBody>
      </p:sp>
    </p:spTree>
    <p:extLst>
      <p:ext uri="{BB962C8B-B14F-4D97-AF65-F5344CB8AC3E}">
        <p14:creationId xmlns:p14="http://schemas.microsoft.com/office/powerpoint/2010/main" val="3097477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540B825EC80F489BE54F4FF303655F" ma:contentTypeVersion="17" ma:contentTypeDescription="Create a new document." ma:contentTypeScope="" ma:versionID="2295fdff2e774a53896cc30ab4d7a5b4">
  <xsd:schema xmlns:xsd="http://www.w3.org/2001/XMLSchema" xmlns:xs="http://www.w3.org/2001/XMLSchema" xmlns:p="http://schemas.microsoft.com/office/2006/metadata/properties" xmlns:ns3="f518d11a-3232-4cc2-aae4-9071802dc0a0" xmlns:ns4="49a4c4a7-f9ed-41f6-953a-ebe31026d83f" targetNamespace="http://schemas.microsoft.com/office/2006/metadata/properties" ma:root="true" ma:fieldsID="60a19b0365c696324a9f28cad72637e3" ns3:_="" ns4:_="">
    <xsd:import namespace="f518d11a-3232-4cc2-aae4-9071802dc0a0"/>
    <xsd:import namespace="49a4c4a7-f9ed-41f6-953a-ebe31026d8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18d11a-3232-4cc2-aae4-9071802dc0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4c4a7-f9ed-41f6-953a-ebe31026d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518d11a-3232-4cc2-aae4-9071802dc0a0" xsi:nil="true"/>
  </documentManagement>
</p:properties>
</file>

<file path=customXml/itemProps1.xml><?xml version="1.0" encoding="utf-8"?>
<ds:datastoreItem xmlns:ds="http://schemas.openxmlformats.org/officeDocument/2006/customXml" ds:itemID="{76A2F00E-E945-4F63-A36D-BBB11CABC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18d11a-3232-4cc2-aae4-9071802dc0a0"/>
    <ds:schemaRef ds:uri="49a4c4a7-f9ed-41f6-953a-ebe31026d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E49AD-E5AF-4643-A17E-35ABAECA93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C9D34-6611-475A-AD9C-465C419A3E88}">
  <ds:schemaRefs>
    <ds:schemaRef ds:uri="http://schemas.microsoft.com/office/2006/metadata/properties"/>
    <ds:schemaRef ds:uri="49a4c4a7-f9ed-41f6-953a-ebe31026d83f"/>
    <ds:schemaRef ds:uri="f518d11a-3232-4cc2-aae4-9071802dc0a0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343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Spelarmöte 6/2</vt:lpstr>
      <vt:lpstr>Praktisk information</vt:lpstr>
      <vt:lpstr>Träningar</vt:lpstr>
      <vt:lpstr>Seriespel 2024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7/2</dc:title>
  <dc:creator>Jesper Ekroth</dc:creator>
  <cp:lastModifiedBy>Jesper Ekroth</cp:lastModifiedBy>
  <cp:revision>7</cp:revision>
  <dcterms:created xsi:type="dcterms:W3CDTF">2024-02-02T09:49:58Z</dcterms:created>
  <dcterms:modified xsi:type="dcterms:W3CDTF">2024-02-06T17:50:33Z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0x01010033540B825EC80F489BE54F4FF303655F</vt:lpwstr>
  </property>
</Properties>
</file>