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per Ekroth" userId="fe1f1e72-e2aa-40d2-bad3-a4ff50a1e118" providerId="ADAL" clId="{9A9DCE3A-C27A-4EF9-B2C3-9C1955B1C26B}"/>
    <pc:docChg chg="custSel addSld delSld modSld">
      <pc:chgData name="Jesper Ekroth" userId="fe1f1e72-e2aa-40d2-bad3-a4ff50a1e118" providerId="ADAL" clId="{9A9DCE3A-C27A-4EF9-B2C3-9C1955B1C26B}" dt="2024-02-05T06:13:27.784" v="633" actId="20577"/>
      <pc:docMkLst>
        <pc:docMk/>
      </pc:docMkLst>
      <pc:sldChg chg="modSp mod">
        <pc:chgData name="Jesper Ekroth" userId="fe1f1e72-e2aa-40d2-bad3-a4ff50a1e118" providerId="ADAL" clId="{9A9DCE3A-C27A-4EF9-B2C3-9C1955B1C26B}" dt="2024-02-02T12:59:59.788" v="561" actId="20577"/>
        <pc:sldMkLst>
          <pc:docMk/>
          <pc:sldMk cId="2275890595" sldId="257"/>
        </pc:sldMkLst>
        <pc:spChg chg="mod">
          <ac:chgData name="Jesper Ekroth" userId="fe1f1e72-e2aa-40d2-bad3-a4ff50a1e118" providerId="ADAL" clId="{9A9DCE3A-C27A-4EF9-B2C3-9C1955B1C26B}" dt="2024-02-02T12:59:59.788" v="561" actId="20577"/>
          <ac:spMkLst>
            <pc:docMk/>
            <pc:sldMk cId="2275890595" sldId="257"/>
            <ac:spMk id="3" creationId="{8DC78182-AF16-E1A2-1A22-32573D86BC6A}"/>
          </ac:spMkLst>
        </pc:spChg>
      </pc:sldChg>
      <pc:sldChg chg="modSp mod">
        <pc:chgData name="Jesper Ekroth" userId="fe1f1e72-e2aa-40d2-bad3-a4ff50a1e118" providerId="ADAL" clId="{9A9DCE3A-C27A-4EF9-B2C3-9C1955B1C26B}" dt="2024-02-05T06:13:05.517" v="630" actId="20577"/>
        <pc:sldMkLst>
          <pc:docMk/>
          <pc:sldMk cId="4286613982" sldId="258"/>
        </pc:sldMkLst>
        <pc:spChg chg="mod">
          <ac:chgData name="Jesper Ekroth" userId="fe1f1e72-e2aa-40d2-bad3-a4ff50a1e118" providerId="ADAL" clId="{9A9DCE3A-C27A-4EF9-B2C3-9C1955B1C26B}" dt="2024-02-05T06:13:05.517" v="630" actId="20577"/>
          <ac:spMkLst>
            <pc:docMk/>
            <pc:sldMk cId="4286613982" sldId="258"/>
            <ac:spMk id="3" creationId="{D3321C54-7D38-8295-A67E-648A84DD9467}"/>
          </ac:spMkLst>
        </pc:spChg>
      </pc:sldChg>
      <pc:sldChg chg="modSp mod">
        <pc:chgData name="Jesper Ekroth" userId="fe1f1e72-e2aa-40d2-bad3-a4ff50a1e118" providerId="ADAL" clId="{9A9DCE3A-C27A-4EF9-B2C3-9C1955B1C26B}" dt="2024-02-05T06:12:21.194" v="616" actId="20577"/>
        <pc:sldMkLst>
          <pc:docMk/>
          <pc:sldMk cId="1063190507" sldId="259"/>
        </pc:sldMkLst>
        <pc:spChg chg="mod">
          <ac:chgData name="Jesper Ekroth" userId="fe1f1e72-e2aa-40d2-bad3-a4ff50a1e118" providerId="ADAL" clId="{9A9DCE3A-C27A-4EF9-B2C3-9C1955B1C26B}" dt="2024-02-05T06:12:21.194" v="616" actId="20577"/>
          <ac:spMkLst>
            <pc:docMk/>
            <pc:sldMk cId="1063190507" sldId="259"/>
            <ac:spMk id="3" creationId="{75DB3F59-CA2D-4E99-31F2-C4809B493001}"/>
          </ac:spMkLst>
        </pc:spChg>
      </pc:sldChg>
      <pc:sldChg chg="modSp mod">
        <pc:chgData name="Jesper Ekroth" userId="fe1f1e72-e2aa-40d2-bad3-a4ff50a1e118" providerId="ADAL" clId="{9A9DCE3A-C27A-4EF9-B2C3-9C1955B1C26B}" dt="2024-02-02T13:03:59.646" v="612" actId="113"/>
        <pc:sldMkLst>
          <pc:docMk/>
          <pc:sldMk cId="108393554" sldId="260"/>
        </pc:sldMkLst>
        <pc:spChg chg="mod">
          <ac:chgData name="Jesper Ekroth" userId="fe1f1e72-e2aa-40d2-bad3-a4ff50a1e118" providerId="ADAL" clId="{9A9DCE3A-C27A-4EF9-B2C3-9C1955B1C26B}" dt="2024-02-02T13:03:59.646" v="612" actId="113"/>
          <ac:spMkLst>
            <pc:docMk/>
            <pc:sldMk cId="108393554" sldId="260"/>
            <ac:spMk id="3" creationId="{8BABDEE8-F13C-A6E4-36FD-E75F96927CAF}"/>
          </ac:spMkLst>
        </pc:spChg>
      </pc:sldChg>
      <pc:sldChg chg="delSp modSp new del mod">
        <pc:chgData name="Jesper Ekroth" userId="fe1f1e72-e2aa-40d2-bad3-a4ff50a1e118" providerId="ADAL" clId="{9A9DCE3A-C27A-4EF9-B2C3-9C1955B1C26B}" dt="2024-02-02T12:53:49.603" v="134" actId="2696"/>
        <pc:sldMkLst>
          <pc:docMk/>
          <pc:sldMk cId="2853481542" sldId="261"/>
        </pc:sldMkLst>
        <pc:spChg chg="mod">
          <ac:chgData name="Jesper Ekroth" userId="fe1f1e72-e2aa-40d2-bad3-a4ff50a1e118" providerId="ADAL" clId="{9A9DCE3A-C27A-4EF9-B2C3-9C1955B1C26B}" dt="2024-02-02T12:53:42.533" v="133" actId="27636"/>
          <ac:spMkLst>
            <pc:docMk/>
            <pc:sldMk cId="2853481542" sldId="261"/>
            <ac:spMk id="2" creationId="{9D614821-20CD-A9CF-2071-14913471F778}"/>
          </ac:spMkLst>
        </pc:spChg>
        <pc:spChg chg="del">
          <ac:chgData name="Jesper Ekroth" userId="fe1f1e72-e2aa-40d2-bad3-a4ff50a1e118" providerId="ADAL" clId="{9A9DCE3A-C27A-4EF9-B2C3-9C1955B1C26B}" dt="2024-02-02T12:47:29.355" v="116" actId="478"/>
          <ac:spMkLst>
            <pc:docMk/>
            <pc:sldMk cId="2853481542" sldId="261"/>
            <ac:spMk id="3" creationId="{FB374880-D90F-9776-7730-3E744A183406}"/>
          </ac:spMkLst>
        </pc:spChg>
      </pc:sldChg>
      <pc:sldChg chg="modSp new mod">
        <pc:chgData name="Jesper Ekroth" userId="fe1f1e72-e2aa-40d2-bad3-a4ff50a1e118" providerId="ADAL" clId="{9A9DCE3A-C27A-4EF9-B2C3-9C1955B1C26B}" dt="2024-02-05T06:13:27.784" v="633" actId="20577"/>
        <pc:sldMkLst>
          <pc:docMk/>
          <pc:sldMk cId="3097477234" sldId="261"/>
        </pc:sldMkLst>
        <pc:spChg chg="mod">
          <ac:chgData name="Jesper Ekroth" userId="fe1f1e72-e2aa-40d2-bad3-a4ff50a1e118" providerId="ADAL" clId="{9A9DCE3A-C27A-4EF9-B2C3-9C1955B1C26B}" dt="2024-02-02T12:54:00.978" v="150" actId="255"/>
          <ac:spMkLst>
            <pc:docMk/>
            <pc:sldMk cId="3097477234" sldId="261"/>
            <ac:spMk id="2" creationId="{8250718B-A826-C5AD-5F86-E602462B55F4}"/>
          </ac:spMkLst>
        </pc:spChg>
        <pc:spChg chg="mod">
          <ac:chgData name="Jesper Ekroth" userId="fe1f1e72-e2aa-40d2-bad3-a4ff50a1e118" providerId="ADAL" clId="{9A9DCE3A-C27A-4EF9-B2C3-9C1955B1C26B}" dt="2024-02-05T06:13:27.784" v="633" actId="20577"/>
          <ac:spMkLst>
            <pc:docMk/>
            <pc:sldMk cId="3097477234" sldId="261"/>
            <ac:spMk id="3" creationId="{4620E530-00A8-4293-79BD-C68A5BD171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F720-5DF3-E499-75CB-438FD8ECA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47E591-ECB5-4517-135E-B3F9BCDDF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89C58-14A1-39A7-8013-25C9AB34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F8AAF-364D-8B77-F6E4-C17989E3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54591-61E3-6BB2-E02C-6F52A221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0F8A7-D45C-E794-E486-18CE0F98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F6502-450E-1652-743E-91C1E6D87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0C5EF-667F-9676-F3C5-5059E32E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EA9A-C479-10C1-5E0C-44BFBE42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30D6C-184D-5323-C99D-8A13CF97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4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318BBF-A571-1622-38F5-C0A2F7F4E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A554D-D67E-DD7E-F32D-499648323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B5C25-1D7C-452F-004D-33F59DC8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E70B9-6383-B815-A014-73E81B0F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2255C-EF7F-6A10-66C1-74491694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0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E0A4-2A03-1444-3785-009E8DD9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A9671-1240-3114-1320-BFD7D5A61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051A8-71F9-525D-243C-8A116DE4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3424F-A014-FC40-1B10-73A019A2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8561-9D6C-C234-7640-792E49AC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2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8D78-FABE-32FD-2B31-9DBF7D9B5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D621E-D205-41C5-51BC-94D20F219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011D6-194E-B21A-08D9-5EF50CE4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A5702-E578-0227-2011-68C9117A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F44F0-3223-00AA-EBB2-AB4BFCD2A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7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3DD6-A7DB-2F31-641A-CFE95BCD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3144A-C2FD-3B3A-24AF-A9C882745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A10B8-2961-5666-6D42-68D4D3C1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D1BA7-3C6D-91FA-34F5-46F9A210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703E8-6B38-C260-5F8D-D54E5147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7505-A0CF-6C3B-EA6A-A7FF8BD5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3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3444-320C-9976-5CD5-6F27E890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AC871-E868-6B13-0A36-77EF5E26D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B7A14-E73D-FCDB-FAE6-A2FE9C310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99ACA-087D-200A-6A3B-3883A6CA5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D4A778-C8A0-32DD-2B89-85A772F49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7877CB-DAB2-80DB-24DA-10382FAED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E89C7-DA82-74FB-93E1-C54E4620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8FC2A5-3E7E-C335-B494-E7ADDA81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6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BE2E-7932-F071-3EE5-4AD655FA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FACC1-577A-70A8-3460-BB91E8C0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3B232-67B2-2925-4BF7-C67AB5F8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6E20D-E33D-BE2A-321D-10A1BF6F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3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98840-FB3D-C4ED-74C6-A7D1710FA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4DDCC-0AB9-6D50-368C-D34E58B8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B6288-032E-6F39-7075-6A12056CB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1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5D79-A3F7-64DE-4D07-F44C8827D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58396-0C0E-FC01-C0FA-A4AD2FF56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FDAA0-E8DD-6FED-5D59-AB20F5169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68E63-D886-3088-3996-92EFEF6C0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88715-B835-6E03-32F9-9EBAAD1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16F29-44C8-0EF6-F06D-9B41B0A8B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0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A007-33CD-3BA0-05DB-6B0654A7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0E1E60-212D-600C-AAD4-8793E751C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1B602-09C7-CAD8-8656-832BFA9D1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9B9CB-93E4-7073-A28A-35F86A65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BE8A-2564-955D-E3E7-FCE53883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66607-CEB8-C336-618E-89F99A4F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7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34A032-B521-5C27-4710-049DA712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7518C-0A75-E181-A467-C127B338F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0E55A-9BA9-7C7F-6CAC-91B2E7DB7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F68B4-0D9E-C49B-27B9-69A45E1B0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29208-1FFC-6D6F-E274-7B2476D5F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D6173-CDAB-3E1B-8E79-F156FE7A4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7" y="1370171"/>
            <a:ext cx="4425551" cy="2387600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Föräldramöte 7/2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3C915-4C29-B854-F61F-9F15D94E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7" y="3849845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solidFill>
                  <a:srgbClr val="FFFFFF"/>
                </a:solidFill>
              </a:rPr>
              <a:t>Välkomna</a:t>
            </a:r>
            <a:r>
              <a:rPr lang="en-US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1156773-3FB3-46D9-9F87-821287404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8EA24D0-C854-4AA8-B8FD-D252660D8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A51694-3F0D-5530-CBAC-B9CB424B0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886" y="270180"/>
            <a:ext cx="2198166" cy="2709367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184813-FA9A-AD76-7D97-450616163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800" y="3884066"/>
            <a:ext cx="2740199" cy="2567230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7099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4FE02-9DAD-CB07-B8B8-76C92AE9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Syfte</a:t>
            </a:r>
            <a:r>
              <a:rPr lang="en-US" sz="6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med </a:t>
            </a:r>
            <a:r>
              <a:rPr lang="en-US" sz="6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samarbetet</a:t>
            </a:r>
            <a:r>
              <a:rPr lang="en-US" sz="6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78182-AF16-E1A2-1A22-32573D86B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spelarna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ska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tillhöra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ungdomslag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längre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tror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det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gynnar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deras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fotbollsutveckling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det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primära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fokuset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spelarutbildning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och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får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med ”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kompisar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längre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Både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DIF och RIK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har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lite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spelare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och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vill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därför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träna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ihop</a:t>
            </a:r>
            <a:endParaRPr lang="en-US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700" b="1" dirty="0" err="1"/>
              <a:t>Tränare</a:t>
            </a:r>
            <a:r>
              <a:rPr lang="en-US" sz="1700" b="1" dirty="0"/>
              <a:t>: </a:t>
            </a:r>
            <a:br>
              <a:rPr lang="en-US" dirty="0"/>
            </a:br>
            <a:r>
              <a:rPr lang="en-US" sz="1700" dirty="0"/>
              <a:t>Jan, Jesper, Mikael, Martin, Emelia</a:t>
            </a:r>
            <a:br>
              <a:rPr lang="en-US" sz="1700" dirty="0"/>
            </a:br>
            <a:r>
              <a:rPr lang="en-US" sz="1700" dirty="0"/>
              <a:t>Vi </a:t>
            </a:r>
            <a:r>
              <a:rPr lang="en-US" sz="1700" dirty="0" err="1"/>
              <a:t>söker</a:t>
            </a:r>
            <a:r>
              <a:rPr lang="en-US" sz="1700" dirty="0"/>
              <a:t> </a:t>
            </a:r>
            <a:r>
              <a:rPr lang="en-US" sz="1700" dirty="0" err="1"/>
              <a:t>efter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tränare</a:t>
            </a:r>
            <a:r>
              <a:rPr lang="en-US" sz="1700" dirty="0"/>
              <a:t> till </a:t>
            </a:r>
            <a:r>
              <a:rPr lang="en-US" sz="1700" dirty="0" err="1"/>
              <a:t>som</a:t>
            </a:r>
            <a:r>
              <a:rPr lang="en-US" sz="1700" dirty="0"/>
              <a:t>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vara</a:t>
            </a:r>
            <a:r>
              <a:rPr lang="en-US" sz="1700" dirty="0"/>
              <a:t> med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träningar</a:t>
            </a:r>
            <a:r>
              <a:rPr lang="en-US" sz="1700" dirty="0"/>
              <a:t> och match!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9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B1338-F234-B4A0-18ED-4687DCD6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latin typeface="+mn-lt"/>
              </a:rPr>
              <a:t>Praktisk</a:t>
            </a:r>
            <a:r>
              <a:rPr lang="en-US" sz="6000" dirty="0">
                <a:latin typeface="+mn-lt"/>
              </a:rPr>
              <a:t>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BDEE8-F13C-A6E4-36FD-E75F9692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/>
              <a:t>Gemensam</a:t>
            </a:r>
            <a:r>
              <a:rPr lang="en-US" sz="1800" dirty="0"/>
              <a:t> </a:t>
            </a:r>
            <a:r>
              <a:rPr lang="en-US" sz="1800" dirty="0" err="1"/>
              <a:t>lagsida</a:t>
            </a:r>
            <a:r>
              <a:rPr lang="en-US" sz="1800" dirty="0"/>
              <a:t> för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kunna</a:t>
            </a:r>
            <a:r>
              <a:rPr lang="en-US" sz="1800" dirty="0"/>
              <a:t> </a:t>
            </a:r>
            <a:r>
              <a:rPr lang="en-US" sz="1800" dirty="0" err="1"/>
              <a:t>kalla</a:t>
            </a:r>
            <a:r>
              <a:rPr lang="en-US" sz="1800" dirty="0"/>
              <a:t> till match, </a:t>
            </a:r>
            <a:r>
              <a:rPr lang="en-US" sz="1800" dirty="0" err="1"/>
              <a:t>träningar</a:t>
            </a:r>
            <a:r>
              <a:rPr lang="en-US" sz="1800" dirty="0"/>
              <a:t> och </a:t>
            </a:r>
            <a:r>
              <a:rPr lang="en-US" sz="1800" dirty="0" err="1"/>
              <a:t>andra</a:t>
            </a:r>
            <a:r>
              <a:rPr lang="en-US" sz="1800" dirty="0"/>
              <a:t> </a:t>
            </a:r>
            <a:r>
              <a:rPr lang="en-US" sz="1800" dirty="0" err="1"/>
              <a:t>aktiviteter</a:t>
            </a:r>
            <a:r>
              <a:rPr lang="en-US" sz="1800" dirty="0"/>
              <a:t> – </a:t>
            </a:r>
            <a:r>
              <a:rPr lang="en-US" sz="1800" dirty="0" err="1"/>
              <a:t>Jobbas</a:t>
            </a:r>
            <a:r>
              <a:rPr lang="en-US" sz="1800" dirty="0"/>
              <a:t> med </a:t>
            </a:r>
            <a:r>
              <a:rPr lang="en-US" sz="1800" dirty="0" err="1"/>
              <a:t>detta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Träningsdagar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Jobbas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med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då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konstgräsplanstider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inte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satta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ännu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, men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ett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förslag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Mån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Karlskoga 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Ons: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Degerfors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Tors: Karlskoga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 err="1"/>
              <a:t>Försäljning</a:t>
            </a:r>
            <a:r>
              <a:rPr lang="en-US" sz="1800" b="1" dirty="0"/>
              <a:t>:</a:t>
            </a:r>
            <a:br>
              <a:rPr lang="en-US" sz="1800" dirty="0"/>
            </a:br>
            <a:r>
              <a:rPr lang="en-US" sz="1800" dirty="0" err="1"/>
              <a:t>Spelare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tillhör</a:t>
            </a:r>
            <a:r>
              <a:rPr lang="en-US" sz="1800" dirty="0"/>
              <a:t> RIK </a:t>
            </a:r>
            <a:r>
              <a:rPr lang="en-US" sz="1800" dirty="0" err="1"/>
              <a:t>kommer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r>
              <a:rPr lang="en-US" sz="1800" dirty="0"/>
              <a:t> det </a:t>
            </a:r>
            <a:r>
              <a:rPr lang="en-US" sz="1800" dirty="0" err="1"/>
              <a:t>som</a:t>
            </a:r>
            <a:r>
              <a:rPr lang="en-US" sz="1800" dirty="0"/>
              <a:t> RIK’s </a:t>
            </a:r>
            <a:r>
              <a:rPr lang="en-US" sz="1800" dirty="0" err="1"/>
              <a:t>förening</a:t>
            </a:r>
            <a:r>
              <a:rPr lang="en-US" sz="1800" dirty="0"/>
              <a:t> </a:t>
            </a:r>
            <a:r>
              <a:rPr lang="en-US" sz="1800" dirty="0" err="1"/>
              <a:t>skall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br>
              <a:rPr lang="en-US" sz="1800" dirty="0"/>
            </a:br>
            <a:r>
              <a:rPr lang="en-US" sz="1800" dirty="0" err="1"/>
              <a:t>Spelare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tillhör</a:t>
            </a:r>
            <a:r>
              <a:rPr lang="en-US" sz="1800" dirty="0"/>
              <a:t> DIF </a:t>
            </a:r>
            <a:r>
              <a:rPr lang="en-US" sz="1800" dirty="0" err="1"/>
              <a:t>kommer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r>
              <a:rPr lang="en-US" sz="1800" dirty="0"/>
              <a:t> det </a:t>
            </a:r>
            <a:r>
              <a:rPr lang="en-US" sz="1800" dirty="0" err="1"/>
              <a:t>som</a:t>
            </a:r>
            <a:r>
              <a:rPr lang="en-US" sz="1800" dirty="0"/>
              <a:t> DIF’s </a:t>
            </a:r>
            <a:r>
              <a:rPr lang="en-US" sz="1800" dirty="0" err="1"/>
              <a:t>förening</a:t>
            </a:r>
            <a:r>
              <a:rPr lang="en-US" sz="1800" dirty="0"/>
              <a:t> </a:t>
            </a:r>
            <a:r>
              <a:rPr lang="en-US" sz="1800" dirty="0" err="1"/>
              <a:t>skall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 err="1"/>
              <a:t>Hemmamatcher</a:t>
            </a:r>
            <a:r>
              <a:rPr lang="en-US" sz="1800" b="1" dirty="0"/>
              <a:t>:</a:t>
            </a:r>
            <a:br>
              <a:rPr lang="en-US" sz="1800" dirty="0"/>
            </a:br>
            <a:r>
              <a:rPr lang="en-US" sz="1800" dirty="0" err="1"/>
              <a:t>Laget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svår</a:t>
            </a:r>
            <a:r>
              <a:rPr lang="en-US" sz="1800" dirty="0"/>
              <a:t> </a:t>
            </a:r>
            <a:r>
              <a:rPr lang="en-US" sz="1800" dirty="0" err="1"/>
              <a:t>serie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sina</a:t>
            </a:r>
            <a:r>
              <a:rPr lang="en-US" sz="1800" dirty="0"/>
              <a:t> </a:t>
            </a:r>
            <a:r>
              <a:rPr lang="en-US" sz="1800" dirty="0" err="1"/>
              <a:t>hemmamatcher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Degerfors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våren</a:t>
            </a:r>
            <a:r>
              <a:rPr lang="en-US" sz="1800" dirty="0"/>
              <a:t> och </a:t>
            </a:r>
            <a:r>
              <a:rPr lang="en-US" sz="1800" dirty="0" err="1"/>
              <a:t>i</a:t>
            </a:r>
            <a:r>
              <a:rPr lang="en-US" sz="1800" dirty="0"/>
              <a:t> Karlskoga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hösten</a:t>
            </a:r>
            <a:br>
              <a:rPr lang="en-US" sz="1800" dirty="0"/>
            </a:br>
            <a:r>
              <a:rPr lang="en-US" sz="1800" dirty="0" err="1"/>
              <a:t>Laget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lätt</a:t>
            </a:r>
            <a:r>
              <a:rPr lang="en-US" sz="1800" dirty="0"/>
              <a:t> </a:t>
            </a:r>
            <a:r>
              <a:rPr lang="en-US" sz="1800" dirty="0" err="1"/>
              <a:t>serie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sina</a:t>
            </a:r>
            <a:r>
              <a:rPr lang="en-US" sz="1800" dirty="0"/>
              <a:t> </a:t>
            </a:r>
            <a:r>
              <a:rPr lang="en-US" sz="1800" dirty="0" err="1"/>
              <a:t>hemmamatcher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Karlskoga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våren</a:t>
            </a:r>
            <a:r>
              <a:rPr lang="en-US" sz="1800" dirty="0"/>
              <a:t> och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Degerfors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hösten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839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658DB-27F5-7EFD-8711-9E7A7CA4D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latin typeface="+mn-lt"/>
              </a:rPr>
              <a:t>Träningar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3F59-CA2D-4E99-31F2-C4809B493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Vissa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träningar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kommer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nivåindelas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och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vissa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kommer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bara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blandat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slumpmässigt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Blandad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och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gemensam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aktivering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Nivåindelad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andra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del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Nivåindelat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eller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blandat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Rotation</a:t>
            </a:r>
            <a:r>
              <a:rPr lang="en-US" sz="6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RIK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spelarna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stötta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upp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div 3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laget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match.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bekostnad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av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kvalitén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U-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lagets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trupper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eller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antal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spelartrupp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Tränarna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U-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laget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sista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ordet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dubbla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för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ofta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skaderisk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Vill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något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av A-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lagen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går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det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givetvis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först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I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träning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ska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varje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grupp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tillräckligt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med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antal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för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bedriva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själv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rotera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uppåt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om vi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tror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spelaren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mår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bra av det men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pga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lite folk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div 3.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9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5FAC-8344-20C8-124E-9AFFCE16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Seriespel</a:t>
            </a:r>
            <a:r>
              <a:rPr lang="en-US" sz="6000" dirty="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1C54-7D38-8295-A67E-648A84DD9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bestämt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anmäler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till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följande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Två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11 mot 11 lag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Värmland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lag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svår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lag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lätt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så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givetvis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spelare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å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upp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och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ner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olika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matchlagen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anpasset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efter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Totalt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antal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spelare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18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07or 6st + 1st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osäker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08or 15st + 1st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osäker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09or 13st + 4st (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innebandy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ishockey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 err="1"/>
              <a:t>Kriterier</a:t>
            </a:r>
            <a:r>
              <a:rPr lang="en-US" sz="1800" b="1" dirty="0"/>
              <a:t> för </a:t>
            </a:r>
            <a:r>
              <a:rPr lang="en-US" sz="1800" b="1" dirty="0" err="1"/>
              <a:t>uttagning</a:t>
            </a:r>
            <a:r>
              <a:rPr lang="en-US" sz="1800" b="1" dirty="0"/>
              <a:t> till match:</a:t>
            </a:r>
            <a:br>
              <a:rPr lang="en-US" sz="1800" b="1" dirty="0"/>
            </a:br>
            <a:r>
              <a:rPr lang="en-US" sz="1800" dirty="0" err="1"/>
              <a:t>Träningsflit</a:t>
            </a:r>
            <a:r>
              <a:rPr lang="en-US" sz="1800" dirty="0"/>
              <a:t>, </a:t>
            </a:r>
            <a:r>
              <a:rPr lang="en-US" sz="1800" dirty="0" err="1"/>
              <a:t>engagemang</a:t>
            </a:r>
            <a:r>
              <a:rPr lang="en-US" sz="1800" dirty="0"/>
              <a:t>/</a:t>
            </a:r>
            <a:r>
              <a:rPr lang="en-US" sz="1800" dirty="0" err="1"/>
              <a:t>attityd</a:t>
            </a:r>
            <a:r>
              <a:rPr lang="en-US" sz="1800" dirty="0"/>
              <a:t>/prestation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träning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8661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718B-A826-C5AD-5F86-E602462B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Övrigt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E530-00A8-4293-79BD-C68A5BD17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700" b="1" dirty="0" err="1"/>
              <a:t>Mentorer</a:t>
            </a:r>
            <a:r>
              <a:rPr lang="en-US" sz="1700" b="1" dirty="0"/>
              <a:t> för </a:t>
            </a:r>
            <a:r>
              <a:rPr lang="en-US" sz="1700" b="1" dirty="0" err="1"/>
              <a:t>spelarna</a:t>
            </a:r>
            <a:r>
              <a:rPr lang="en-US" sz="1700" b="1" dirty="0"/>
              <a:t>:</a:t>
            </a:r>
          </a:p>
          <a:p>
            <a:pPr marL="0" indent="0">
              <a:buNone/>
            </a:pPr>
            <a:r>
              <a:rPr lang="en-US" sz="1700" dirty="0"/>
              <a:t>Matilda </a:t>
            </a:r>
            <a:r>
              <a:rPr lang="en-US" sz="1700" dirty="0" err="1"/>
              <a:t>Dahlman</a:t>
            </a:r>
            <a:r>
              <a:rPr lang="en-US" sz="1700" dirty="0"/>
              <a:t>, Madeleine </a:t>
            </a:r>
            <a:r>
              <a:rPr lang="en-US" sz="1700" dirty="0" err="1"/>
              <a:t>Smidner</a:t>
            </a:r>
            <a:r>
              <a:rPr lang="en-US" sz="1700" dirty="0"/>
              <a:t>.</a:t>
            </a:r>
            <a:br>
              <a:rPr lang="en-US" sz="1700" dirty="0"/>
            </a:br>
            <a:r>
              <a:rPr lang="en-US" sz="1700" dirty="0"/>
              <a:t>Detta </a:t>
            </a:r>
            <a:r>
              <a:rPr lang="en-US" sz="1700" dirty="0" err="1"/>
              <a:t>är</a:t>
            </a:r>
            <a:r>
              <a:rPr lang="en-US" sz="1700" dirty="0"/>
              <a:t> </a:t>
            </a:r>
            <a:r>
              <a:rPr lang="en-US" sz="1700" dirty="0" err="1"/>
              <a:t>personer</a:t>
            </a:r>
            <a:r>
              <a:rPr lang="en-US" sz="1700" dirty="0"/>
              <a:t> </a:t>
            </a:r>
            <a:r>
              <a:rPr lang="en-US" sz="1700" dirty="0" err="1"/>
              <a:t>som</a:t>
            </a:r>
            <a:r>
              <a:rPr lang="en-US" sz="1700" dirty="0"/>
              <a:t> </a:t>
            </a:r>
            <a:r>
              <a:rPr lang="en-US" sz="1700" dirty="0" err="1"/>
              <a:t>kommer</a:t>
            </a:r>
            <a:r>
              <a:rPr lang="en-US" sz="1700" dirty="0"/>
              <a:t> </a:t>
            </a:r>
            <a:r>
              <a:rPr lang="en-US" sz="1700" dirty="0" err="1"/>
              <a:t>vara</a:t>
            </a:r>
            <a:r>
              <a:rPr lang="en-US" sz="1700" dirty="0"/>
              <a:t> med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träningar</a:t>
            </a:r>
            <a:r>
              <a:rPr lang="en-US" sz="1700" dirty="0"/>
              <a:t> </a:t>
            </a:r>
            <a:r>
              <a:rPr lang="en-US" sz="1700" dirty="0" err="1"/>
              <a:t>när</a:t>
            </a:r>
            <a:r>
              <a:rPr lang="en-US" sz="1700" dirty="0"/>
              <a:t> de </a:t>
            </a:r>
            <a:r>
              <a:rPr lang="en-US" sz="1700" dirty="0" err="1"/>
              <a:t>kan</a:t>
            </a:r>
            <a:r>
              <a:rPr lang="en-US" sz="1700" dirty="0"/>
              <a:t>, matcher </a:t>
            </a:r>
            <a:r>
              <a:rPr lang="en-US" sz="1700" dirty="0" err="1"/>
              <a:t>när</a:t>
            </a:r>
            <a:r>
              <a:rPr lang="en-US" sz="1700" dirty="0"/>
              <a:t> de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då</a:t>
            </a:r>
            <a:r>
              <a:rPr lang="en-US" sz="1700" dirty="0"/>
              <a:t> de </a:t>
            </a:r>
            <a:r>
              <a:rPr lang="en-US" sz="1700" dirty="0" err="1"/>
              <a:t>även</a:t>
            </a:r>
            <a:r>
              <a:rPr lang="en-US" sz="1700" dirty="0"/>
              <a:t> </a:t>
            </a:r>
            <a:r>
              <a:rPr lang="en-US" sz="1700" dirty="0" err="1"/>
              <a:t>spelar</a:t>
            </a:r>
            <a:r>
              <a:rPr lang="en-US" sz="1700" dirty="0"/>
              <a:t> </a:t>
            </a:r>
            <a:r>
              <a:rPr lang="en-US" sz="1700" dirty="0" err="1"/>
              <a:t>fotboll</a:t>
            </a:r>
            <a:r>
              <a:rPr lang="en-US" sz="1700" dirty="0"/>
              <a:t> </a:t>
            </a:r>
            <a:r>
              <a:rPr lang="en-US" sz="1700" dirty="0" err="1"/>
              <a:t>själva</a:t>
            </a:r>
            <a:r>
              <a:rPr lang="en-US" sz="1700" dirty="0"/>
              <a:t>. Men </a:t>
            </a:r>
            <a:r>
              <a:rPr lang="en-US" sz="1700" dirty="0" err="1"/>
              <a:t>ett</a:t>
            </a:r>
            <a:r>
              <a:rPr lang="en-US" sz="1700" dirty="0"/>
              <a:t> </a:t>
            </a:r>
            <a:r>
              <a:rPr lang="en-US" sz="1700" dirty="0" err="1"/>
              <a:t>bollplank</a:t>
            </a:r>
            <a:r>
              <a:rPr lang="en-US" sz="1700" dirty="0"/>
              <a:t> för </a:t>
            </a:r>
            <a:r>
              <a:rPr lang="en-US" sz="1700" dirty="0" err="1"/>
              <a:t>spelarna</a:t>
            </a:r>
            <a:r>
              <a:rPr lang="en-US" sz="1700" dirty="0"/>
              <a:t> </a:t>
            </a:r>
            <a:r>
              <a:rPr lang="en-US" sz="1700" dirty="0" err="1"/>
              <a:t>att</a:t>
            </a:r>
            <a:r>
              <a:rPr lang="en-US" sz="1700" dirty="0"/>
              <a:t> </a:t>
            </a:r>
            <a:r>
              <a:rPr lang="en-US" sz="1700" dirty="0" err="1"/>
              <a:t>vända</a:t>
            </a:r>
            <a:r>
              <a:rPr lang="en-US" sz="1700" dirty="0"/>
              <a:t> sig till.</a:t>
            </a:r>
          </a:p>
        </p:txBody>
      </p:sp>
    </p:spTree>
    <p:extLst>
      <p:ext uri="{BB962C8B-B14F-4D97-AF65-F5344CB8AC3E}">
        <p14:creationId xmlns:p14="http://schemas.microsoft.com/office/powerpoint/2010/main" val="309747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470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Föräldramöte 7/2</vt:lpstr>
      <vt:lpstr>Syfte med samarbetet: </vt:lpstr>
      <vt:lpstr>Praktisk information</vt:lpstr>
      <vt:lpstr>Träningar</vt:lpstr>
      <vt:lpstr>Seriespel 2024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7/2</dc:title>
  <dc:creator>Jesper Ekroth</dc:creator>
  <cp:lastModifiedBy>Jesper Ekroth</cp:lastModifiedBy>
  <cp:revision>2</cp:revision>
  <dcterms:created xsi:type="dcterms:W3CDTF">2024-02-02T09:49:58Z</dcterms:created>
  <dcterms:modified xsi:type="dcterms:W3CDTF">2024-02-06T18:06:36Z</dcterms:modified>
</cp:coreProperties>
</file>