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6" r:id="rId4"/>
    <p:sldId id="267" r:id="rId5"/>
    <p:sldId id="265" r:id="rId6"/>
    <p:sldId id="260" r:id="rId7"/>
    <p:sldId id="261" r:id="rId8"/>
    <p:sldId id="268" r:id="rId9"/>
    <p:sldId id="264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37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037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038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662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031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60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371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830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59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0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706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2B12-C25C-41F4-9C7C-780AB19C2AF4}" type="datetimeFigureOut">
              <a:rPr lang="sv-SE" smtClean="0"/>
              <a:t>2013-09-11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7CC7-A0DB-46AC-8028-F9043DAC4F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289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3200" b="1" dirty="0">
                <a:latin typeface="+mn-lt"/>
              </a:rPr>
              <a:t>Ekonomi F-05</a:t>
            </a:r>
          </a:p>
          <a:p>
            <a:pPr>
              <a:defRPr/>
            </a:pPr>
            <a:endParaRPr lang="sv-SE" sz="3200" b="1" dirty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Lagkassa 7440:-</a:t>
            </a:r>
            <a:endParaRPr lang="sv-SE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Fredrik har ytterligare 4000:-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Vi planerar för </a:t>
            </a:r>
            <a:r>
              <a:rPr lang="sv-SE" sz="2400" dirty="0" err="1" smtClean="0"/>
              <a:t>innepoolspel</a:t>
            </a:r>
            <a:r>
              <a:rPr lang="sv-SE" sz="2400" dirty="0" smtClean="0"/>
              <a:t> liknande förra innesäsongen, försäljning i kiosk ger ca 2000:- till laget, är upplägget med att alla bakar ok?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Inga nya overaller planeras, </a:t>
            </a:r>
            <a:r>
              <a:rPr lang="sv-SE" sz="2400" dirty="0" err="1" smtClean="0"/>
              <a:t>addidas</a:t>
            </a:r>
            <a:r>
              <a:rPr lang="sv-SE" sz="2400" dirty="0" smtClean="0"/>
              <a:t> har problem med leveranser enligt RIK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Vad kostar pengar nästa år och året efter det?</a:t>
            </a:r>
            <a:endParaRPr lang="sv-SE" sz="2400" dirty="0"/>
          </a:p>
          <a:p>
            <a:pPr marL="342900" indent="-342900">
              <a:defRPr/>
            </a:pPr>
            <a:r>
              <a:rPr lang="sv-SE" sz="2400" dirty="0"/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v-SE" u="sng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600" dirty="0"/>
          </a:p>
        </p:txBody>
      </p:sp>
      <p:pic>
        <p:nvPicPr>
          <p:cNvPr id="2051" name="Picture 5" descr="UmgasRI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4813"/>
            <a:ext cx="5667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7413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6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3200" b="1" dirty="0" smtClean="0">
                <a:latin typeface="+mn-lt"/>
              </a:rPr>
              <a:t>Aktiviteter</a:t>
            </a:r>
          </a:p>
          <a:p>
            <a:pPr>
              <a:defRPr/>
            </a:pPr>
            <a:endParaRPr lang="sv-SE" sz="3200" b="1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Kravet har ökat från 256 timmar/lag till 275 timmar/lag.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Orsaker är dålig ekonomi samt att ett lag gått in i ett annat på grund av för få spelare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Vårt lag har arbetat flest timmar </a:t>
            </a:r>
            <a:r>
              <a:rPr lang="sv-SE" sz="2400" dirty="0" smtClean="0"/>
              <a:t>hittills (207,5)</a:t>
            </a:r>
            <a:endParaRPr lang="sv-SE" sz="24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Stor diskussion om timmarna på föräldramötet för lagföräldrar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defRPr/>
            </a:pPr>
            <a:r>
              <a:rPr lang="sv-SE" sz="2400" dirty="0"/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v-SE" u="sng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600" dirty="0"/>
          </a:p>
        </p:txBody>
      </p:sp>
      <p:pic>
        <p:nvPicPr>
          <p:cNvPr id="2051" name="Picture 5" descr="UmgasRI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4813"/>
            <a:ext cx="5667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7413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89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3200" b="1" dirty="0" smtClean="0">
                <a:latin typeface="+mn-lt"/>
              </a:rPr>
              <a:t>Aktiviteter - genomförda</a:t>
            </a:r>
          </a:p>
          <a:p>
            <a:pPr>
              <a:defRPr/>
            </a:pPr>
            <a:endParaRPr lang="sv-SE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Maxi bingolotto x 2, fel i kassaredovisningen från F-05…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Inventering, dålig närvaro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Kioskveckan pågår, hur funkar det? Har vi bra rutiner för överlämning av kassan och nycklar?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Gyllene tider 160 timmar, tack </a:t>
            </a:r>
            <a:r>
              <a:rPr lang="sv-SE" sz="2400" dirty="0" err="1" smtClean="0"/>
              <a:t>Benga</a:t>
            </a:r>
            <a:r>
              <a:rPr lang="sv-SE" sz="2400" dirty="0" smtClean="0"/>
              <a:t>!</a:t>
            </a:r>
            <a:endParaRPr lang="sv-SE" sz="24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defRPr/>
            </a:pPr>
            <a:r>
              <a:rPr lang="sv-SE" sz="2400" dirty="0"/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v-SE" u="sng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600" dirty="0"/>
          </a:p>
        </p:txBody>
      </p:sp>
      <p:pic>
        <p:nvPicPr>
          <p:cNvPr id="2051" name="Picture 5" descr="UmgasRI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4813"/>
            <a:ext cx="5667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7413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9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2400" dirty="0" smtClean="0"/>
              <a:t>Återkoppling efter aktivitetsplanering fungerar i nuläget väldigt dåligt!</a:t>
            </a:r>
          </a:p>
          <a:p>
            <a:pPr>
              <a:defRPr/>
            </a:pPr>
            <a:endParaRPr lang="sv-SE" sz="2400" dirty="0"/>
          </a:p>
          <a:p>
            <a:pPr>
              <a:defRPr/>
            </a:pPr>
            <a:r>
              <a:rPr lang="sv-SE" sz="2400" dirty="0" smtClean="0"/>
              <a:t>Det är viktigt att man hör av sig direkt med bekräftelse då Rynninge kräver listor över föräldrar för samtliga aktiviteter.</a:t>
            </a:r>
          </a:p>
          <a:p>
            <a:pPr>
              <a:defRPr/>
            </a:pPr>
            <a:endParaRPr lang="sv-SE" sz="2400" dirty="0" smtClean="0"/>
          </a:p>
          <a:p>
            <a:pPr>
              <a:defRPr/>
            </a:pPr>
            <a:r>
              <a:rPr lang="sv-SE" sz="2400" dirty="0" smtClean="0"/>
              <a:t>Jag kan tänka mig att fortsätta ytterligare ett år med planering men jag behöver hjälp med allas egna ansvar.</a:t>
            </a:r>
            <a:endParaRPr lang="sv-SE" sz="24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defRPr/>
            </a:pPr>
            <a:r>
              <a:rPr lang="sv-SE" sz="2400" dirty="0"/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v-SE" u="sng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600" dirty="0"/>
          </a:p>
        </p:txBody>
      </p:sp>
      <p:pic>
        <p:nvPicPr>
          <p:cNvPr id="2051" name="Picture 5" descr="UmgasRI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4813"/>
            <a:ext cx="5667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7413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65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3200" b="1" dirty="0" smtClean="0">
                <a:latin typeface="+mn-lt"/>
              </a:rPr>
              <a:t>Aktiviteter - kvarvarande</a:t>
            </a:r>
          </a:p>
          <a:p>
            <a:pPr>
              <a:defRPr/>
            </a:pPr>
            <a:endParaRPr lang="sv-SE" sz="3200" b="1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Maxi bingolotto x 2, ett tillfälle under TN cup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Ladies </a:t>
            </a:r>
            <a:r>
              <a:rPr lang="sv-SE" sz="2400" dirty="0" err="1" smtClean="0"/>
              <a:t>Night</a:t>
            </a:r>
            <a:r>
              <a:rPr lang="sv-SE" sz="2400" dirty="0" smtClean="0"/>
              <a:t>, 5 pass 26/10 16.30-24.00 </a:t>
            </a:r>
            <a:r>
              <a:rPr lang="sv-SE" sz="2400" dirty="0" err="1" smtClean="0"/>
              <a:t>Conventum</a:t>
            </a:r>
            <a:endParaRPr lang="sv-SE" sz="24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err="1" smtClean="0"/>
              <a:t>After</a:t>
            </a:r>
            <a:r>
              <a:rPr lang="sv-SE" sz="2400" dirty="0" smtClean="0"/>
              <a:t> Dark, 5 pass 9/11 17.00-22.15 </a:t>
            </a:r>
            <a:r>
              <a:rPr lang="sv-SE" sz="2400" dirty="0" err="1" smtClean="0"/>
              <a:t>Conventum</a:t>
            </a:r>
            <a:endParaRPr lang="sv-SE" sz="24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Dessa ger en intäkt till laget på ca 4000:-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3200" b="1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defRPr/>
            </a:pPr>
            <a:r>
              <a:rPr lang="sv-SE" sz="2400" dirty="0"/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v-SE" u="sng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600" dirty="0"/>
          </a:p>
        </p:txBody>
      </p:sp>
      <p:pic>
        <p:nvPicPr>
          <p:cNvPr id="2051" name="Picture 5" descr="UmgasRI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4813"/>
            <a:ext cx="5667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7413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3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sv-SE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defRPr/>
            </a:pPr>
            <a:r>
              <a:rPr lang="sv-SE" sz="2400" dirty="0"/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v-SE" u="sng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600" dirty="0"/>
          </a:p>
        </p:txBody>
      </p:sp>
      <p:pic>
        <p:nvPicPr>
          <p:cNvPr id="2051" name="Picture 5" descr="UmgasRI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4813"/>
            <a:ext cx="5667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7413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872"/>
            <a:ext cx="8525657" cy="22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389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defRPr/>
            </a:pPr>
            <a:r>
              <a:rPr lang="sv-SE" sz="2400" dirty="0"/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v-SE" u="sng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600" dirty="0"/>
          </a:p>
        </p:txBody>
      </p:sp>
      <p:pic>
        <p:nvPicPr>
          <p:cNvPr id="2051" name="Picture 5" descr="UmgasRI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4813"/>
            <a:ext cx="5667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7413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8" y="1893366"/>
            <a:ext cx="2724078" cy="423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429358"/>
            <a:ext cx="2703512" cy="3158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6771455" y="2852936"/>
            <a:ext cx="2121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Sverigelotter</a:t>
            </a:r>
          </a:p>
          <a:p>
            <a:r>
              <a:rPr lang="sv-SE" dirty="0" smtClean="0"/>
              <a:t>Njuta</a:t>
            </a:r>
          </a:p>
          <a:p>
            <a:r>
              <a:rPr lang="sv-SE" dirty="0" smtClean="0"/>
              <a:t>Restaurangchansen</a:t>
            </a:r>
          </a:p>
        </p:txBody>
      </p:sp>
    </p:spTree>
    <p:extLst>
      <p:ext uri="{BB962C8B-B14F-4D97-AF65-F5344CB8AC3E}">
        <p14:creationId xmlns:p14="http://schemas.microsoft.com/office/powerpoint/2010/main" val="74389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23528" y="260648"/>
            <a:ext cx="6624314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</a:rPr>
              <a:t>Kom och heja på Damlaget</a:t>
            </a:r>
          </a:p>
          <a:p>
            <a:endParaRPr lang="sv-SE" dirty="0" smtClean="0"/>
          </a:p>
          <a:p>
            <a:r>
              <a:rPr lang="sv-SE" b="1" dirty="0" smtClean="0"/>
              <a:t>Lördag den 14 september</a:t>
            </a:r>
            <a:r>
              <a:rPr lang="sv-SE" dirty="0" smtClean="0"/>
              <a:t> kl. 15.00 då möter vi Torsby IF</a:t>
            </a:r>
          </a:p>
          <a:p>
            <a:r>
              <a:rPr lang="sv-SE" dirty="0" smtClean="0"/>
              <a:t>Och</a:t>
            </a:r>
          </a:p>
          <a:p>
            <a:r>
              <a:rPr lang="sv-SE" b="1" dirty="0" smtClean="0"/>
              <a:t>Lördag den 28 september </a:t>
            </a:r>
            <a:r>
              <a:rPr lang="sv-SE" dirty="0" smtClean="0"/>
              <a:t>kl. 15.00 då möter vi IFK Kumla</a:t>
            </a:r>
          </a:p>
          <a:p>
            <a:endParaRPr lang="sv-SE" dirty="0" smtClean="0"/>
          </a:p>
          <a:p>
            <a:r>
              <a:rPr lang="sv-SE" dirty="0" smtClean="0"/>
              <a:t>på Grenadjärsvallen</a:t>
            </a:r>
          </a:p>
          <a:p>
            <a:endParaRPr lang="sv-SE" dirty="0" smtClean="0"/>
          </a:p>
          <a:p>
            <a:r>
              <a:rPr lang="sv-SE" dirty="0" smtClean="0"/>
              <a:t>Tjejerna i </a:t>
            </a:r>
            <a:r>
              <a:rPr lang="sv-SE" dirty="0" err="1" smtClean="0"/>
              <a:t>ungdomlagen</a:t>
            </a:r>
            <a:r>
              <a:rPr lang="sv-SE" dirty="0" smtClean="0"/>
              <a:t> är Rynninge damlags framtid, det är</a:t>
            </a:r>
          </a:p>
          <a:p>
            <a:r>
              <a:rPr lang="sv-SE" dirty="0" smtClean="0"/>
              <a:t>viktigt för klubben, laget och framför allt era tjejer att de kommer</a:t>
            </a:r>
          </a:p>
          <a:p>
            <a:r>
              <a:rPr lang="sv-SE" dirty="0" smtClean="0"/>
              <a:t>och tittar, hejar och för fram vårt damlag så att vi blir kvar i division 2</a:t>
            </a:r>
          </a:p>
          <a:p>
            <a:r>
              <a:rPr lang="sv-SE" dirty="0" smtClean="0"/>
              <a:t>och i framtiden går upp ytterligare divisioner.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sz="2400" b="1" dirty="0" smtClean="0">
                <a:solidFill>
                  <a:srgbClr val="FF0000"/>
                </a:solidFill>
              </a:rPr>
              <a:t>Välkomna tjejer och föräldrar</a:t>
            </a:r>
            <a:endParaRPr lang="sv-SE" sz="24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www.svenskalag.se/teamdata/gallery/6668/17947/303292.jpg?v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605" y="3933056"/>
            <a:ext cx="4311891" cy="2852936"/>
          </a:xfrm>
          <a:prstGeom prst="rect">
            <a:avLst/>
          </a:prstGeom>
          <a:noFill/>
        </p:spPr>
      </p:pic>
      <p:pic>
        <p:nvPicPr>
          <p:cNvPr id="4" name="Picture 6" descr="http://www.rynningeik.se/images/log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371600" cy="1279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255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3200" b="1" dirty="0" smtClean="0"/>
              <a:t>Skriv ut: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err="1" smtClean="0"/>
              <a:t>Njoy</a:t>
            </a:r>
            <a:r>
              <a:rPr lang="sv-SE" sz="2400" dirty="0" smtClean="0"/>
              <a:t> erbjudande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Timmar/förälder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Pastaförsäljning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Lagkassan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Timmar/lag RIK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sv-SE" sz="2400" dirty="0" smtClean="0"/>
              <a:t>Bromsjö vill ha hjälp med </a:t>
            </a:r>
            <a:r>
              <a:rPr lang="sv-SE" sz="2400" dirty="0"/>
              <a:t>Maxi den 29/9 13-15</a:t>
            </a:r>
            <a:endParaRPr lang="sv-SE" sz="24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sv-SE" sz="2400" dirty="0"/>
          </a:p>
          <a:p>
            <a:pPr marL="342900" indent="-342900">
              <a:defRPr/>
            </a:pPr>
            <a:r>
              <a:rPr lang="sv-SE" sz="2400" dirty="0"/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v-SE" u="sng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600" dirty="0"/>
          </a:p>
        </p:txBody>
      </p:sp>
      <p:pic>
        <p:nvPicPr>
          <p:cNvPr id="2051" name="Picture 5" descr="UmgasRI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4813"/>
            <a:ext cx="5667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log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7413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62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Bildspel på skärmen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LANTMÄNNEN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eriols01</dc:creator>
  <cp:lastModifiedBy>eriols01</cp:lastModifiedBy>
  <cp:revision>9</cp:revision>
  <dcterms:created xsi:type="dcterms:W3CDTF">2013-09-11T15:35:50Z</dcterms:created>
  <dcterms:modified xsi:type="dcterms:W3CDTF">2013-09-11T19:14:11Z</dcterms:modified>
</cp:coreProperties>
</file>