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4941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000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89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05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487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889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799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516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8775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965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A458A-5C6F-4AE7-8487-E7958CDD594C}" type="datetimeFigureOut">
              <a:rPr lang="sv-SE" smtClean="0"/>
              <a:t>2017-12-28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530C7-773B-4FA0-BA24-D1AB2692BF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776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Summering försäljningar från okt -17 -&gt;</a:t>
            </a:r>
            <a:br>
              <a:rPr lang="sv-SE" dirty="0" smtClean="0"/>
            </a:br>
            <a:r>
              <a:rPr lang="sv-SE" sz="3600" dirty="0" smtClean="0"/>
              <a:t>(preliminära siffror…)</a:t>
            </a:r>
            <a:endParaRPr lang="sv-SE" sz="3600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967677"/>
              </p:ext>
            </p:extLst>
          </p:nvPr>
        </p:nvGraphicFramePr>
        <p:xfrm>
          <a:off x="457200" y="1600200"/>
          <a:ext cx="7427168" cy="415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6848"/>
                <a:gridCol w="2880320"/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Aktiviteter okt-17</a:t>
                      </a:r>
                      <a:r>
                        <a:rPr lang="sv-SE" baseline="0" dirty="0" smtClean="0"/>
                        <a:t> - &gt;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 smtClean="0"/>
                        <a:t>Vinst till laget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Newbody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 smtClean="0"/>
                        <a:t>11 146 kr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Kakor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 smtClean="0"/>
                        <a:t>10 204 kr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Lag</a:t>
                      </a:r>
                      <a:r>
                        <a:rPr lang="sv-SE" baseline="0" dirty="0" smtClean="0"/>
                        <a:t> almanackor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 smtClean="0"/>
                        <a:t>2 525 kr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Pannband (till eget och andra lag)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 smtClean="0"/>
                        <a:t>3 370 kr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Pantamera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 smtClean="0"/>
                        <a:t>4 000 kr 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Tillgodo </a:t>
                      </a:r>
                      <a:r>
                        <a:rPr lang="sv-SE" smtClean="0"/>
                        <a:t>på konto</a:t>
                      </a:r>
                      <a:r>
                        <a:rPr lang="sv-SE" baseline="0" smtClean="0"/>
                        <a:t> </a:t>
                      </a:r>
                      <a:r>
                        <a:rPr lang="sv-SE" baseline="0" dirty="0" smtClean="0"/>
                        <a:t>hos </a:t>
                      </a:r>
                      <a:r>
                        <a:rPr lang="sv-SE" baseline="0" dirty="0" err="1" smtClean="0"/>
                        <a:t>Rävåsen</a:t>
                      </a:r>
                      <a:r>
                        <a:rPr lang="sv-SE" baseline="0" dirty="0" smtClean="0"/>
                        <a:t> IK</a:t>
                      </a:r>
                    </a:p>
                    <a:p>
                      <a:r>
                        <a:rPr lang="sv-SE" baseline="0" dirty="0" smtClean="0"/>
                        <a:t>(Sverigelotter, bingokalendrar och bingolotter uppesittarkväll)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 smtClean="0"/>
                        <a:t>7 740 kr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b="1" dirty="0" smtClean="0"/>
                    </a:p>
                    <a:p>
                      <a:r>
                        <a:rPr lang="sv-SE" b="1" dirty="0" smtClean="0"/>
                        <a:t>Totalt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v-SE" b="1" dirty="0" smtClean="0"/>
                    </a:p>
                    <a:p>
                      <a:pPr algn="r"/>
                      <a:r>
                        <a:rPr lang="sv-SE" b="1" dirty="0" smtClean="0"/>
                        <a:t>38 985 kr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710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9" y="1628800"/>
            <a:ext cx="8972299" cy="4134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ruta 3"/>
          <p:cNvSpPr txBox="1"/>
          <p:nvPr/>
        </p:nvSpPr>
        <p:spPr>
          <a:xfrm>
            <a:off x="323528" y="263550"/>
            <a:ext cx="85871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Redovisning av intjänat per spelare (sverigelotter och bingokalendrar syns inte här).</a:t>
            </a:r>
          </a:p>
          <a:p>
            <a:r>
              <a:rPr lang="sv-SE" sz="1600" dirty="0" smtClean="0"/>
              <a:t>Om vi minns rätt från föräldramötet så är målet att jobba in 3000 kr/spelare under okt-17 till sept</a:t>
            </a:r>
            <a:r>
              <a:rPr lang="sv-SE" sz="1600" dirty="0"/>
              <a:t>-</a:t>
            </a:r>
            <a:r>
              <a:rPr lang="sv-SE" sz="1600" dirty="0" smtClean="0"/>
              <a:t>18.</a:t>
            </a:r>
          </a:p>
          <a:p>
            <a:r>
              <a:rPr lang="sv-SE" sz="1600" dirty="0" smtClean="0">
                <a:solidFill>
                  <a:srgbClr val="FF0000"/>
                </a:solidFill>
              </a:rPr>
              <a:t>Rött = ej betalt</a:t>
            </a:r>
            <a:r>
              <a:rPr lang="sv-SE" sz="1600" dirty="0" smtClean="0"/>
              <a:t>, betala till  lagets konto 3121 00 90732 (Nordea). </a:t>
            </a:r>
          </a:p>
          <a:p>
            <a:r>
              <a:rPr lang="sv-SE" sz="1600" dirty="0" smtClean="0"/>
              <a:t>Hör av dig om något är felaktigt till Lotta Frisk 073-76 55 212 eller Linda Karlsson 070-735 30 27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1249114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2" y="1484784"/>
            <a:ext cx="8964488" cy="4450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ruta 4"/>
          <p:cNvSpPr txBox="1"/>
          <p:nvPr/>
        </p:nvSpPr>
        <p:spPr>
          <a:xfrm>
            <a:off x="323528" y="116632"/>
            <a:ext cx="85871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Redovisning av intjänat per spelare (sverigelotter och bingokalendrar syns inte här).</a:t>
            </a:r>
          </a:p>
          <a:p>
            <a:r>
              <a:rPr lang="sv-SE" sz="1600" dirty="0" smtClean="0"/>
              <a:t>Om vi minns rätt från föräldramötet så är målet att jobba in 3000 kr/spelare under okt-17 till sept</a:t>
            </a:r>
            <a:r>
              <a:rPr lang="sv-SE" sz="1600" dirty="0"/>
              <a:t>-</a:t>
            </a:r>
            <a:r>
              <a:rPr lang="sv-SE" sz="1600" dirty="0" smtClean="0"/>
              <a:t>18.</a:t>
            </a:r>
          </a:p>
          <a:p>
            <a:r>
              <a:rPr lang="sv-SE" sz="1600" dirty="0" smtClean="0">
                <a:solidFill>
                  <a:srgbClr val="FF0000"/>
                </a:solidFill>
              </a:rPr>
              <a:t>Rött = ej betalt</a:t>
            </a:r>
            <a:r>
              <a:rPr lang="sv-SE" sz="1600" dirty="0" smtClean="0"/>
              <a:t>, betala till  lagets konto 3121 00 90732 (Nordea). </a:t>
            </a:r>
          </a:p>
          <a:p>
            <a:r>
              <a:rPr lang="sv-SE" sz="1600" dirty="0" smtClean="0"/>
              <a:t>Hör av dig om något är felaktigt till Lotta Frisk 073-76 55 212 eller Linda Karlsson 070-735 30 27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4254929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195</Words>
  <Application>Microsoft Office PowerPoint</Application>
  <PresentationFormat>Bildspel på skärmen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4" baseType="lpstr">
      <vt:lpstr>Office-tema</vt:lpstr>
      <vt:lpstr>Summering försäljningar från okt -17 -&gt; (preliminära siffror…)</vt:lpstr>
      <vt:lpstr>PowerPoint-presentation</vt:lpstr>
      <vt:lpstr>PowerPoint-presentation</vt:lpstr>
    </vt:vector>
  </TitlesOfParts>
  <Company>Karlskoga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Frisk Lotta</dc:creator>
  <cp:lastModifiedBy>Frisk Lotta</cp:lastModifiedBy>
  <cp:revision>7</cp:revision>
  <dcterms:created xsi:type="dcterms:W3CDTF">2017-12-28T20:25:16Z</dcterms:created>
  <dcterms:modified xsi:type="dcterms:W3CDTF">2017-12-28T21:25:55Z</dcterms:modified>
</cp:coreProperties>
</file>