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57" r:id="rId4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A458A-5C6F-4AE7-8487-E7958CDD594C}" type="datetimeFigureOut">
              <a:rPr lang="sv-SE" smtClean="0"/>
              <a:t>2017-12-28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530C7-773B-4FA0-BA24-D1AB2692BFF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14941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A458A-5C6F-4AE7-8487-E7958CDD594C}" type="datetimeFigureOut">
              <a:rPr lang="sv-SE" smtClean="0"/>
              <a:t>2017-12-28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530C7-773B-4FA0-BA24-D1AB2692BFF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23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A458A-5C6F-4AE7-8487-E7958CDD594C}" type="datetimeFigureOut">
              <a:rPr lang="sv-SE" smtClean="0"/>
              <a:t>2017-12-28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530C7-773B-4FA0-BA24-D1AB2692BFF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30001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A458A-5C6F-4AE7-8487-E7958CDD594C}" type="datetimeFigureOut">
              <a:rPr lang="sv-SE" smtClean="0"/>
              <a:t>2017-12-28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530C7-773B-4FA0-BA24-D1AB2692BFF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5892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A458A-5C6F-4AE7-8487-E7958CDD594C}" type="datetimeFigureOut">
              <a:rPr lang="sv-SE" smtClean="0"/>
              <a:t>2017-12-28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530C7-773B-4FA0-BA24-D1AB2692BFF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67058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A458A-5C6F-4AE7-8487-E7958CDD594C}" type="datetimeFigureOut">
              <a:rPr lang="sv-SE" smtClean="0"/>
              <a:t>2017-12-28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530C7-773B-4FA0-BA24-D1AB2692BFF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54872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A458A-5C6F-4AE7-8487-E7958CDD594C}" type="datetimeFigureOut">
              <a:rPr lang="sv-SE" smtClean="0"/>
              <a:t>2017-12-28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530C7-773B-4FA0-BA24-D1AB2692BFF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68890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A458A-5C6F-4AE7-8487-E7958CDD594C}" type="datetimeFigureOut">
              <a:rPr lang="sv-SE" smtClean="0"/>
              <a:t>2017-12-28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530C7-773B-4FA0-BA24-D1AB2692BFF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9799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A458A-5C6F-4AE7-8487-E7958CDD594C}" type="datetimeFigureOut">
              <a:rPr lang="sv-SE" smtClean="0"/>
              <a:t>2017-12-28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530C7-773B-4FA0-BA24-D1AB2692BFF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35164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A458A-5C6F-4AE7-8487-E7958CDD594C}" type="datetimeFigureOut">
              <a:rPr lang="sv-SE" smtClean="0"/>
              <a:t>2017-12-28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530C7-773B-4FA0-BA24-D1AB2692BFF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787752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A458A-5C6F-4AE7-8487-E7958CDD594C}" type="datetimeFigureOut">
              <a:rPr lang="sv-SE" smtClean="0"/>
              <a:t>2017-12-28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530C7-773B-4FA0-BA24-D1AB2692BFF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49657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EA458A-5C6F-4AE7-8487-E7958CDD594C}" type="datetimeFigureOut">
              <a:rPr lang="sv-SE" smtClean="0"/>
              <a:t>2017-12-28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530C7-773B-4FA0-BA24-D1AB2692BFF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67762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435280" cy="1143000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Summering försäljningar från okt -17 -&gt;</a:t>
            </a:r>
            <a:br>
              <a:rPr lang="sv-SE" dirty="0" smtClean="0"/>
            </a:br>
            <a:r>
              <a:rPr lang="sv-SE" sz="3600" dirty="0" smtClean="0"/>
              <a:t>(preliminära siffror…)</a:t>
            </a:r>
            <a:endParaRPr lang="sv-SE" sz="3600" dirty="0"/>
          </a:p>
        </p:txBody>
      </p:sp>
      <p:graphicFrame>
        <p:nvGraphicFramePr>
          <p:cNvPr id="4" name="Platshållare för innehåll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0967677"/>
              </p:ext>
            </p:extLst>
          </p:nvPr>
        </p:nvGraphicFramePr>
        <p:xfrm>
          <a:off x="457200" y="1600200"/>
          <a:ext cx="7427168" cy="4150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46848"/>
                <a:gridCol w="2880320"/>
              </a:tblGrid>
              <a:tr h="370840">
                <a:tc>
                  <a:txBody>
                    <a:bodyPr/>
                    <a:lstStyle/>
                    <a:p>
                      <a:r>
                        <a:rPr lang="sv-SE" dirty="0" smtClean="0"/>
                        <a:t>Aktiviteter okt-17</a:t>
                      </a:r>
                      <a:r>
                        <a:rPr lang="sv-SE" baseline="0" dirty="0" smtClean="0"/>
                        <a:t> - &gt;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dirty="0" smtClean="0"/>
                        <a:t>Vinst till laget</a:t>
                      </a:r>
                      <a:endParaRPr lang="sv-S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 err="1" smtClean="0"/>
                        <a:t>Newbody</a:t>
                      </a:r>
                      <a:endParaRPr lang="sv-SE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dirty="0" smtClean="0"/>
                        <a:t>11 146 kr</a:t>
                      </a:r>
                      <a:endParaRPr lang="sv-S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 smtClean="0"/>
                        <a:t>Kakor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dirty="0" smtClean="0"/>
                        <a:t>10 204 kr</a:t>
                      </a:r>
                      <a:endParaRPr lang="sv-S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 smtClean="0"/>
                        <a:t>Lag</a:t>
                      </a:r>
                      <a:r>
                        <a:rPr lang="sv-SE" baseline="0" dirty="0" smtClean="0"/>
                        <a:t> almanackor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dirty="0" smtClean="0"/>
                        <a:t>2 525 kr</a:t>
                      </a:r>
                      <a:endParaRPr lang="sv-S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 smtClean="0"/>
                        <a:t>Pannband (till eget och andra lag)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dirty="0" smtClean="0"/>
                        <a:t>3 370 kr</a:t>
                      </a:r>
                      <a:endParaRPr lang="sv-S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 err="1" smtClean="0"/>
                        <a:t>Pantamera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dirty="0" smtClean="0"/>
                        <a:t>4 000 kr </a:t>
                      </a:r>
                      <a:endParaRPr lang="sv-S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sv-S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 smtClean="0"/>
                        <a:t>Tillgodo </a:t>
                      </a:r>
                      <a:r>
                        <a:rPr lang="sv-SE" smtClean="0"/>
                        <a:t>på konto</a:t>
                      </a:r>
                      <a:r>
                        <a:rPr lang="sv-SE" baseline="0" smtClean="0"/>
                        <a:t> </a:t>
                      </a:r>
                      <a:r>
                        <a:rPr lang="sv-SE" baseline="0" dirty="0" smtClean="0"/>
                        <a:t>hos </a:t>
                      </a:r>
                      <a:r>
                        <a:rPr lang="sv-SE" baseline="0" dirty="0" err="1" smtClean="0"/>
                        <a:t>Rävåsen</a:t>
                      </a:r>
                      <a:r>
                        <a:rPr lang="sv-SE" baseline="0" dirty="0" smtClean="0"/>
                        <a:t> IK</a:t>
                      </a:r>
                    </a:p>
                    <a:p>
                      <a:r>
                        <a:rPr lang="sv-SE" baseline="0" dirty="0" smtClean="0"/>
                        <a:t>(Sverigelotter, bingokalendrar och bingolotter uppesittarkväll)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dirty="0" smtClean="0"/>
                        <a:t>7 740 kr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sv-SE" b="1" dirty="0" smtClean="0"/>
                    </a:p>
                    <a:p>
                      <a:r>
                        <a:rPr lang="sv-SE" b="1" dirty="0" smtClean="0"/>
                        <a:t>Totalt</a:t>
                      </a:r>
                      <a:endParaRPr lang="sv-S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sv-SE" b="1" dirty="0" smtClean="0"/>
                    </a:p>
                    <a:p>
                      <a:pPr algn="r"/>
                      <a:r>
                        <a:rPr lang="sv-SE" b="1" dirty="0" smtClean="0"/>
                        <a:t>38 985 kr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17108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79" y="1628800"/>
            <a:ext cx="8972299" cy="4134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ruta 3"/>
          <p:cNvSpPr txBox="1"/>
          <p:nvPr/>
        </p:nvSpPr>
        <p:spPr>
          <a:xfrm>
            <a:off x="323528" y="263550"/>
            <a:ext cx="858715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600" dirty="0" smtClean="0"/>
              <a:t>Redovisning av intjänat per spelare (sverigelotter och bingokalendrar syns inte här).</a:t>
            </a:r>
          </a:p>
          <a:p>
            <a:r>
              <a:rPr lang="sv-SE" sz="1600" dirty="0" smtClean="0"/>
              <a:t>Om vi minns rätt från föräldramötet så är målet att jobba in 3000 kr/spelare under okt-17 till sept</a:t>
            </a:r>
            <a:r>
              <a:rPr lang="sv-SE" sz="1600" dirty="0"/>
              <a:t>-</a:t>
            </a:r>
            <a:r>
              <a:rPr lang="sv-SE" sz="1600" dirty="0" smtClean="0"/>
              <a:t>18.</a:t>
            </a:r>
          </a:p>
          <a:p>
            <a:r>
              <a:rPr lang="sv-SE" sz="1600" dirty="0" smtClean="0">
                <a:solidFill>
                  <a:srgbClr val="FF0000"/>
                </a:solidFill>
              </a:rPr>
              <a:t>Rött = ej betalt</a:t>
            </a:r>
            <a:r>
              <a:rPr lang="sv-SE" sz="1600" dirty="0" smtClean="0"/>
              <a:t>, betala till  lagets konto 3121 00 90732 (Nordea). </a:t>
            </a:r>
          </a:p>
          <a:p>
            <a:r>
              <a:rPr lang="sv-SE" sz="1600" dirty="0" smtClean="0"/>
              <a:t>Hör av dig om något är felaktigt till Lotta Frisk 073-76 55 212 eller Linda Karlsson 070-735 30 27</a:t>
            </a:r>
            <a:endParaRPr lang="sv-SE" sz="1600" dirty="0"/>
          </a:p>
        </p:txBody>
      </p:sp>
    </p:spTree>
    <p:extLst>
      <p:ext uri="{BB962C8B-B14F-4D97-AF65-F5344CB8AC3E}">
        <p14:creationId xmlns:p14="http://schemas.microsoft.com/office/powerpoint/2010/main" val="1249114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62" y="1484784"/>
            <a:ext cx="8964488" cy="445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ruta 4"/>
          <p:cNvSpPr txBox="1"/>
          <p:nvPr/>
        </p:nvSpPr>
        <p:spPr>
          <a:xfrm>
            <a:off x="323528" y="116632"/>
            <a:ext cx="858715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600" dirty="0" smtClean="0"/>
              <a:t>Redovisning av intjänat per spelare (sverigelotter och bingokalendrar syns inte här).</a:t>
            </a:r>
          </a:p>
          <a:p>
            <a:r>
              <a:rPr lang="sv-SE" sz="1600" dirty="0" smtClean="0"/>
              <a:t>Om vi minns rätt från föräldramötet så är målet att jobba in 3000 kr/spelare under okt-17 till sept</a:t>
            </a:r>
            <a:r>
              <a:rPr lang="sv-SE" sz="1600" dirty="0"/>
              <a:t>-</a:t>
            </a:r>
            <a:r>
              <a:rPr lang="sv-SE" sz="1600" dirty="0" smtClean="0"/>
              <a:t>18.</a:t>
            </a:r>
          </a:p>
          <a:p>
            <a:r>
              <a:rPr lang="sv-SE" sz="1600" dirty="0" smtClean="0">
                <a:solidFill>
                  <a:srgbClr val="FF0000"/>
                </a:solidFill>
              </a:rPr>
              <a:t>Rött = ej betalt</a:t>
            </a:r>
            <a:r>
              <a:rPr lang="sv-SE" sz="1600" dirty="0" smtClean="0"/>
              <a:t>, betala till  lagets konto 3121 00 90732 (Nordea). </a:t>
            </a:r>
          </a:p>
          <a:p>
            <a:r>
              <a:rPr lang="sv-SE" sz="1600" dirty="0" smtClean="0"/>
              <a:t>Hör av dig om något är felaktigt till Lotta Frisk 073-76 55 212 eller Linda Karlsson 070-735 30 27</a:t>
            </a:r>
            <a:endParaRPr lang="sv-SE" sz="1600" dirty="0"/>
          </a:p>
        </p:txBody>
      </p:sp>
    </p:spTree>
    <p:extLst>
      <p:ext uri="{BB962C8B-B14F-4D97-AF65-F5344CB8AC3E}">
        <p14:creationId xmlns:p14="http://schemas.microsoft.com/office/powerpoint/2010/main" val="42549297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195</Words>
  <Application>Microsoft Office PowerPoint</Application>
  <PresentationFormat>Bildspel på skärmen (4:3)</PresentationFormat>
  <Paragraphs>28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3</vt:i4>
      </vt:variant>
    </vt:vector>
  </HeadingPairs>
  <TitlesOfParts>
    <vt:vector size="4" baseType="lpstr">
      <vt:lpstr>Office-tema</vt:lpstr>
      <vt:lpstr>Summering försäljningar från okt -17 -&gt; (preliminära siffror…)</vt:lpstr>
      <vt:lpstr>PowerPoint-presentation</vt:lpstr>
      <vt:lpstr>PowerPoint-presentation</vt:lpstr>
    </vt:vector>
  </TitlesOfParts>
  <Company>Karlskoga kommun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Frisk Lotta</dc:creator>
  <cp:lastModifiedBy>Frisk Lotta</cp:lastModifiedBy>
  <cp:revision>7</cp:revision>
  <dcterms:created xsi:type="dcterms:W3CDTF">2017-12-28T20:25:16Z</dcterms:created>
  <dcterms:modified xsi:type="dcterms:W3CDTF">2017-12-28T21:25:55Z</dcterms:modified>
</cp:coreProperties>
</file>