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24CF1-1D6C-408C-B9DB-ABA286954050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0A292-16FC-477C-8327-050C96D7AA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1744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6E09D0-6E34-4AE6-89D2-36FEE0725AEA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9999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84D88E-2F63-2197-BFF0-530A2EFDB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2142BC-B3FC-B7B6-D3A5-7F03BA1E9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43B662F-0680-5F8D-A25B-479E3ED0C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F209AB-6F76-A708-5DA7-D517A607F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9F3C2B-96E6-7D40-9015-BBBCDE87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1654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8F2E8-D75A-F2EC-E151-F3D137D35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0780512-038A-AE89-B99A-DFC20B952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4EDB93-F4B8-4405-4EAE-8F645884D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891265-8A24-3B91-1C11-D482D50E2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6920F86-486B-824F-5FB3-0BCDC9F15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472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92CE443-0A96-7366-C9BE-60B872E2C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B5D4D-A9D1-E4F4-1F99-7561A5384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D96B9C-38A3-59D1-360B-635FDB6BF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207A864-8912-C814-765B-C03D06BF0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8FDB39-8DD6-986D-350D-F71A81495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514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697A36-AC03-141A-3500-E33454FA8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9EC9F2-EDB6-EBE4-425D-835676E1B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1EE576-5120-A194-C080-8D16A3002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7671130-B526-2305-7111-D803B0A97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9603F-16AE-794F-9A9C-7C2C0DCF0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41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95D87E-C422-2222-8489-6AEA8C5EC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FEADBA-80F6-94B0-ECD0-294B1B1F7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A968F3-62CA-D3C0-6AB2-5EC2557B2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CB445B3-8D98-6186-33AC-89BF42DF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D7D3A8-C306-2802-4569-F9CEC098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335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B8F1F2-5F24-9BDA-8756-835F1DBFF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F2AC03-64A9-6EDF-F2F2-BD7024FCE8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A2D39AB-6A6A-A029-7D83-1CF54A8A5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7F7E81D-87B7-BE44-EFAD-A60A70FEE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0ABA2F1-7E54-570A-9CD3-5F93824FB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70EA796-A5DE-BCF7-263C-432F995B8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802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D8C4DC-8380-B204-CBF5-C2C4AECC3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5A0D87-53D4-A406-5CCF-F35E8D8A9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8977238-AA2D-2A9C-50E9-A06AA5154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304B6CA-A2B1-3AA7-8462-F91FD5C848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9D639E1-E03F-9CF2-60C8-C39D8B624F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7330A25-7044-CF7D-FE9A-AA7DE8FAD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E6151B2-6FF7-03D3-F336-FEAC2446D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D8D7E41-84CC-FA48-0615-416B82708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03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C9ED29-0C4B-A3DD-8264-220A31502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AAE4C36-4B2A-E038-64D7-3C069F0F3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BD3FB49-A5D7-EB6C-BDA2-652D39BFC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DBA6570-E06A-01EA-4CC1-6A24C849E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682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D265664-A56E-382D-E6B2-2C8FEDADE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86EDB17-8BDF-5EA9-CBF5-622D5A57F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8D98211-8A24-4C07-2FA0-15222694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966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187C72-4D61-B891-CD38-F1A8A3AD4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2A3C04-61BA-D91A-9B33-D32D22715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D14814-6394-7699-2F44-EEC4C2301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038BBB0-1CA0-6FB8-B5F4-BAC8AE326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BA473B6-7ADE-6178-D3C6-402BFF640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447AFD1-EDF3-F0BC-DE87-6FD7B291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548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C12566-D0D7-4876-4245-224C9203D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9C2D7B7-1939-C931-86D6-3A02262DFF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B713794-4B3C-1834-0F1E-7E76C9C62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85AE8D2-6B78-431B-2568-5826FA6AD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D6C9FC-921D-83CF-43FF-9B06A8A36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084ADF3-58A0-6474-98F6-72604E88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327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6F113CF-B6E0-D549-F0D4-3BAB9B0F4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0CE5165-7C9D-9B81-4034-D6EACF57B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3173AB-FF59-F4F0-8F62-62B0CF8390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C23D7-3A06-4C44-8EF2-C4C0CC3EE266}" type="datetimeFigureOut">
              <a:rPr lang="sv-SE" smtClean="0"/>
              <a:t>2023-11-06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1EC261-B58C-899C-BFC7-EF947A9CDD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5FFBE0-076E-810F-14E6-76E91CA1B7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CCF10-B56F-4C07-8189-AF16CB180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961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D4DA92-AF9C-B685-B032-A67CC6B25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A3DFE2-65A8-C44C-8A67-F8E1722D0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F116BBF-8856-AA25-AD90-11A7A13C85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749" y="0"/>
            <a:ext cx="88189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138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Bredbild</PresentationFormat>
  <Paragraphs>1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Edvin Rösliden</dc:creator>
  <cp:lastModifiedBy>Edvin Rösliden</cp:lastModifiedBy>
  <cp:revision>1</cp:revision>
  <dcterms:created xsi:type="dcterms:W3CDTF">2023-11-06T15:48:40Z</dcterms:created>
  <dcterms:modified xsi:type="dcterms:W3CDTF">2023-11-06T15:48:45Z</dcterms:modified>
</cp:coreProperties>
</file>