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4" r:id="rId3"/>
    <p:sldId id="275" r:id="rId4"/>
    <p:sldId id="258" r:id="rId5"/>
  </p:sldIdLst>
  <p:sldSz cx="10398125" cy="7265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8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860" y="1189133"/>
            <a:ext cx="8838406" cy="2529640"/>
          </a:xfrm>
        </p:spPr>
        <p:txBody>
          <a:bodyPr anchor="b"/>
          <a:lstStyle>
            <a:lvl1pPr algn="ctr">
              <a:defRPr sz="6357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9766" y="3816326"/>
            <a:ext cx="7798594" cy="1754265"/>
          </a:xfrm>
        </p:spPr>
        <p:txBody>
          <a:bodyPr/>
          <a:lstStyle>
            <a:lvl1pPr marL="0" indent="0" algn="ctr">
              <a:buNone/>
              <a:defRPr sz="2543"/>
            </a:lvl1pPr>
            <a:lvl2pPr marL="484403" indent="0" algn="ctr">
              <a:buNone/>
              <a:defRPr sz="2119"/>
            </a:lvl2pPr>
            <a:lvl3pPr marL="968807" indent="0" algn="ctr">
              <a:buNone/>
              <a:defRPr sz="1907"/>
            </a:lvl3pPr>
            <a:lvl4pPr marL="1453210" indent="0" algn="ctr">
              <a:buNone/>
              <a:defRPr sz="1695"/>
            </a:lvl4pPr>
            <a:lvl5pPr marL="1937614" indent="0" algn="ctr">
              <a:buNone/>
              <a:defRPr sz="1695"/>
            </a:lvl5pPr>
            <a:lvl6pPr marL="2422017" indent="0" algn="ctr">
              <a:buNone/>
              <a:defRPr sz="1695"/>
            </a:lvl6pPr>
            <a:lvl7pPr marL="2906420" indent="0" algn="ctr">
              <a:buNone/>
              <a:defRPr sz="1695"/>
            </a:lvl7pPr>
            <a:lvl8pPr marL="3390824" indent="0" algn="ctr">
              <a:buNone/>
              <a:defRPr sz="1695"/>
            </a:lvl8pPr>
            <a:lvl9pPr marL="3875227" indent="0" algn="ctr">
              <a:buNone/>
              <a:defRPr sz="1695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5EA-ECF3-4944-9D4B-88C868C01C27}" type="datetimeFigureOut">
              <a:rPr lang="sv-SE" smtClean="0"/>
              <a:t>2023-02-12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C4B0-1012-415B-92BA-898790865D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557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5EA-ECF3-4944-9D4B-88C868C01C27}" type="datetimeFigureOut">
              <a:rPr lang="sv-SE" smtClean="0"/>
              <a:t>2023-02-12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C4B0-1012-415B-92BA-898790865D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9538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1159" y="386847"/>
            <a:ext cx="2242096" cy="6157589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4871" y="386847"/>
            <a:ext cx="6596311" cy="6157589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5EA-ECF3-4944-9D4B-88C868C01C27}" type="datetimeFigureOut">
              <a:rPr lang="sv-SE" smtClean="0"/>
              <a:t>2023-02-12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C4B0-1012-415B-92BA-898790865D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14589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5EA-ECF3-4944-9D4B-88C868C01C27}" type="datetimeFigureOut">
              <a:rPr lang="sv-SE" smtClean="0"/>
              <a:t>2023-02-12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C4B0-1012-415B-92BA-898790865D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829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456" y="1811453"/>
            <a:ext cx="8968383" cy="3022449"/>
          </a:xfrm>
        </p:spPr>
        <p:txBody>
          <a:bodyPr anchor="b"/>
          <a:lstStyle>
            <a:lvl1pPr>
              <a:defRPr sz="6357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9456" y="4862496"/>
            <a:ext cx="8968383" cy="1589434"/>
          </a:xfrm>
        </p:spPr>
        <p:txBody>
          <a:bodyPr/>
          <a:lstStyle>
            <a:lvl1pPr marL="0" indent="0">
              <a:buNone/>
              <a:defRPr sz="2543">
                <a:solidFill>
                  <a:schemeClr val="tx1"/>
                </a:solidFill>
              </a:defRPr>
            </a:lvl1pPr>
            <a:lvl2pPr marL="484403" indent="0">
              <a:buNone/>
              <a:defRPr sz="2119">
                <a:solidFill>
                  <a:schemeClr val="tx1">
                    <a:tint val="75000"/>
                  </a:schemeClr>
                </a:solidFill>
              </a:defRPr>
            </a:lvl2pPr>
            <a:lvl3pPr marL="968807" indent="0">
              <a:buNone/>
              <a:defRPr sz="1907">
                <a:solidFill>
                  <a:schemeClr val="tx1">
                    <a:tint val="75000"/>
                  </a:schemeClr>
                </a:solidFill>
              </a:defRPr>
            </a:lvl3pPr>
            <a:lvl4pPr marL="1453210" indent="0">
              <a:buNone/>
              <a:defRPr sz="1695">
                <a:solidFill>
                  <a:schemeClr val="tx1">
                    <a:tint val="75000"/>
                  </a:schemeClr>
                </a:solidFill>
              </a:defRPr>
            </a:lvl4pPr>
            <a:lvl5pPr marL="1937614" indent="0">
              <a:buNone/>
              <a:defRPr sz="1695">
                <a:solidFill>
                  <a:schemeClr val="tx1">
                    <a:tint val="75000"/>
                  </a:schemeClr>
                </a:solidFill>
              </a:defRPr>
            </a:lvl5pPr>
            <a:lvl6pPr marL="2422017" indent="0">
              <a:buNone/>
              <a:defRPr sz="1695">
                <a:solidFill>
                  <a:schemeClr val="tx1">
                    <a:tint val="75000"/>
                  </a:schemeClr>
                </a:solidFill>
              </a:defRPr>
            </a:lvl6pPr>
            <a:lvl7pPr marL="2906420" indent="0">
              <a:buNone/>
              <a:defRPr sz="1695">
                <a:solidFill>
                  <a:schemeClr val="tx1">
                    <a:tint val="75000"/>
                  </a:schemeClr>
                </a:solidFill>
              </a:defRPr>
            </a:lvl7pPr>
            <a:lvl8pPr marL="3390824" indent="0">
              <a:buNone/>
              <a:defRPr sz="1695">
                <a:solidFill>
                  <a:schemeClr val="tx1">
                    <a:tint val="75000"/>
                  </a:schemeClr>
                </a:solidFill>
              </a:defRPr>
            </a:lvl8pPr>
            <a:lvl9pPr marL="3875227" indent="0">
              <a:buNone/>
              <a:defRPr sz="169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5EA-ECF3-4944-9D4B-88C868C01C27}" type="datetimeFigureOut">
              <a:rPr lang="sv-SE" smtClean="0"/>
              <a:t>2023-02-12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C4B0-1012-415B-92BA-898790865D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2836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871" y="1934233"/>
            <a:ext cx="4419203" cy="461020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64051" y="1934233"/>
            <a:ext cx="4419203" cy="461020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5EA-ECF3-4944-9D4B-88C868C01C27}" type="datetimeFigureOut">
              <a:rPr lang="sv-SE" smtClean="0"/>
              <a:t>2023-02-12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C4B0-1012-415B-92BA-898790865D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0210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25" y="386848"/>
            <a:ext cx="8968383" cy="1404422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26" y="1781177"/>
            <a:ext cx="4398894" cy="872927"/>
          </a:xfrm>
        </p:spPr>
        <p:txBody>
          <a:bodyPr anchor="b"/>
          <a:lstStyle>
            <a:lvl1pPr marL="0" indent="0">
              <a:buNone/>
              <a:defRPr sz="2543" b="1"/>
            </a:lvl1pPr>
            <a:lvl2pPr marL="484403" indent="0">
              <a:buNone/>
              <a:defRPr sz="2119" b="1"/>
            </a:lvl2pPr>
            <a:lvl3pPr marL="968807" indent="0">
              <a:buNone/>
              <a:defRPr sz="1907" b="1"/>
            </a:lvl3pPr>
            <a:lvl4pPr marL="1453210" indent="0">
              <a:buNone/>
              <a:defRPr sz="1695" b="1"/>
            </a:lvl4pPr>
            <a:lvl5pPr marL="1937614" indent="0">
              <a:buNone/>
              <a:defRPr sz="1695" b="1"/>
            </a:lvl5pPr>
            <a:lvl6pPr marL="2422017" indent="0">
              <a:buNone/>
              <a:defRPr sz="1695" b="1"/>
            </a:lvl6pPr>
            <a:lvl7pPr marL="2906420" indent="0">
              <a:buNone/>
              <a:defRPr sz="1695" b="1"/>
            </a:lvl7pPr>
            <a:lvl8pPr marL="3390824" indent="0">
              <a:buNone/>
              <a:defRPr sz="1695" b="1"/>
            </a:lvl8pPr>
            <a:lvl9pPr marL="3875227" indent="0">
              <a:buNone/>
              <a:defRPr sz="1695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6226" y="2654104"/>
            <a:ext cx="4398894" cy="390378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4052" y="1781177"/>
            <a:ext cx="4420557" cy="872927"/>
          </a:xfrm>
        </p:spPr>
        <p:txBody>
          <a:bodyPr anchor="b"/>
          <a:lstStyle>
            <a:lvl1pPr marL="0" indent="0">
              <a:buNone/>
              <a:defRPr sz="2543" b="1"/>
            </a:lvl1pPr>
            <a:lvl2pPr marL="484403" indent="0">
              <a:buNone/>
              <a:defRPr sz="2119" b="1"/>
            </a:lvl2pPr>
            <a:lvl3pPr marL="968807" indent="0">
              <a:buNone/>
              <a:defRPr sz="1907" b="1"/>
            </a:lvl3pPr>
            <a:lvl4pPr marL="1453210" indent="0">
              <a:buNone/>
              <a:defRPr sz="1695" b="1"/>
            </a:lvl4pPr>
            <a:lvl5pPr marL="1937614" indent="0">
              <a:buNone/>
              <a:defRPr sz="1695" b="1"/>
            </a:lvl5pPr>
            <a:lvl6pPr marL="2422017" indent="0">
              <a:buNone/>
              <a:defRPr sz="1695" b="1"/>
            </a:lvl6pPr>
            <a:lvl7pPr marL="2906420" indent="0">
              <a:buNone/>
              <a:defRPr sz="1695" b="1"/>
            </a:lvl7pPr>
            <a:lvl8pPr marL="3390824" indent="0">
              <a:buNone/>
              <a:defRPr sz="1695" b="1"/>
            </a:lvl8pPr>
            <a:lvl9pPr marL="3875227" indent="0">
              <a:buNone/>
              <a:defRPr sz="1695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64052" y="2654104"/>
            <a:ext cx="4420557" cy="3903787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5EA-ECF3-4944-9D4B-88C868C01C27}" type="datetimeFigureOut">
              <a:rPr lang="sv-SE" smtClean="0"/>
              <a:t>2023-02-12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C4B0-1012-415B-92BA-898790865D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315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5EA-ECF3-4944-9D4B-88C868C01C27}" type="datetimeFigureOut">
              <a:rPr lang="sv-SE" smtClean="0"/>
              <a:t>2023-02-12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C4B0-1012-415B-92BA-898790865D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0436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5EA-ECF3-4944-9D4B-88C868C01C27}" type="datetimeFigureOut">
              <a:rPr lang="sv-SE" smtClean="0"/>
              <a:t>2023-02-12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C4B0-1012-415B-92BA-898790865D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6295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25" y="484399"/>
            <a:ext cx="3353666" cy="1695397"/>
          </a:xfrm>
        </p:spPr>
        <p:txBody>
          <a:bodyPr anchor="b"/>
          <a:lstStyle>
            <a:lvl1pPr>
              <a:defRPr sz="339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0557" y="1046169"/>
            <a:ext cx="5264051" cy="5163561"/>
          </a:xfrm>
        </p:spPr>
        <p:txBody>
          <a:bodyPr/>
          <a:lstStyle>
            <a:lvl1pPr>
              <a:defRPr sz="3390"/>
            </a:lvl1pPr>
            <a:lvl2pPr>
              <a:defRPr sz="2967"/>
            </a:lvl2pPr>
            <a:lvl3pPr>
              <a:defRPr sz="2543"/>
            </a:lvl3pPr>
            <a:lvl4pPr>
              <a:defRPr sz="2119"/>
            </a:lvl4pPr>
            <a:lvl5pPr>
              <a:defRPr sz="2119"/>
            </a:lvl5pPr>
            <a:lvl6pPr>
              <a:defRPr sz="2119"/>
            </a:lvl6pPr>
            <a:lvl7pPr>
              <a:defRPr sz="2119"/>
            </a:lvl7pPr>
            <a:lvl8pPr>
              <a:defRPr sz="2119"/>
            </a:lvl8pPr>
            <a:lvl9pPr>
              <a:defRPr sz="2119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25" y="2179797"/>
            <a:ext cx="3353666" cy="4038342"/>
          </a:xfrm>
        </p:spPr>
        <p:txBody>
          <a:bodyPr/>
          <a:lstStyle>
            <a:lvl1pPr marL="0" indent="0">
              <a:buNone/>
              <a:defRPr sz="1695"/>
            </a:lvl1pPr>
            <a:lvl2pPr marL="484403" indent="0">
              <a:buNone/>
              <a:defRPr sz="1483"/>
            </a:lvl2pPr>
            <a:lvl3pPr marL="968807" indent="0">
              <a:buNone/>
              <a:defRPr sz="1271"/>
            </a:lvl3pPr>
            <a:lvl4pPr marL="1453210" indent="0">
              <a:buNone/>
              <a:defRPr sz="1060"/>
            </a:lvl4pPr>
            <a:lvl5pPr marL="1937614" indent="0">
              <a:buNone/>
              <a:defRPr sz="1060"/>
            </a:lvl5pPr>
            <a:lvl6pPr marL="2422017" indent="0">
              <a:buNone/>
              <a:defRPr sz="1060"/>
            </a:lvl6pPr>
            <a:lvl7pPr marL="2906420" indent="0">
              <a:buNone/>
              <a:defRPr sz="1060"/>
            </a:lvl7pPr>
            <a:lvl8pPr marL="3390824" indent="0">
              <a:buNone/>
              <a:defRPr sz="1060"/>
            </a:lvl8pPr>
            <a:lvl9pPr marL="3875227" indent="0">
              <a:buNone/>
              <a:defRPr sz="106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5EA-ECF3-4944-9D4B-88C868C01C27}" type="datetimeFigureOut">
              <a:rPr lang="sv-SE" smtClean="0"/>
              <a:t>2023-02-12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C4B0-1012-415B-92BA-898790865D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8172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25" y="484399"/>
            <a:ext cx="3353666" cy="1695397"/>
          </a:xfrm>
        </p:spPr>
        <p:txBody>
          <a:bodyPr anchor="b"/>
          <a:lstStyle>
            <a:lvl1pPr>
              <a:defRPr sz="339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20557" y="1046169"/>
            <a:ext cx="5264051" cy="5163561"/>
          </a:xfrm>
        </p:spPr>
        <p:txBody>
          <a:bodyPr anchor="t"/>
          <a:lstStyle>
            <a:lvl1pPr marL="0" indent="0">
              <a:buNone/>
              <a:defRPr sz="3390"/>
            </a:lvl1pPr>
            <a:lvl2pPr marL="484403" indent="0">
              <a:buNone/>
              <a:defRPr sz="2967"/>
            </a:lvl2pPr>
            <a:lvl3pPr marL="968807" indent="0">
              <a:buNone/>
              <a:defRPr sz="2543"/>
            </a:lvl3pPr>
            <a:lvl4pPr marL="1453210" indent="0">
              <a:buNone/>
              <a:defRPr sz="2119"/>
            </a:lvl4pPr>
            <a:lvl5pPr marL="1937614" indent="0">
              <a:buNone/>
              <a:defRPr sz="2119"/>
            </a:lvl5pPr>
            <a:lvl6pPr marL="2422017" indent="0">
              <a:buNone/>
              <a:defRPr sz="2119"/>
            </a:lvl6pPr>
            <a:lvl7pPr marL="2906420" indent="0">
              <a:buNone/>
              <a:defRPr sz="2119"/>
            </a:lvl7pPr>
            <a:lvl8pPr marL="3390824" indent="0">
              <a:buNone/>
              <a:defRPr sz="2119"/>
            </a:lvl8pPr>
            <a:lvl9pPr marL="3875227" indent="0">
              <a:buNone/>
              <a:defRPr sz="2119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25" y="2179797"/>
            <a:ext cx="3353666" cy="4038342"/>
          </a:xfrm>
        </p:spPr>
        <p:txBody>
          <a:bodyPr/>
          <a:lstStyle>
            <a:lvl1pPr marL="0" indent="0">
              <a:buNone/>
              <a:defRPr sz="1695"/>
            </a:lvl1pPr>
            <a:lvl2pPr marL="484403" indent="0">
              <a:buNone/>
              <a:defRPr sz="1483"/>
            </a:lvl2pPr>
            <a:lvl3pPr marL="968807" indent="0">
              <a:buNone/>
              <a:defRPr sz="1271"/>
            </a:lvl3pPr>
            <a:lvl4pPr marL="1453210" indent="0">
              <a:buNone/>
              <a:defRPr sz="1060"/>
            </a:lvl4pPr>
            <a:lvl5pPr marL="1937614" indent="0">
              <a:buNone/>
              <a:defRPr sz="1060"/>
            </a:lvl5pPr>
            <a:lvl6pPr marL="2422017" indent="0">
              <a:buNone/>
              <a:defRPr sz="1060"/>
            </a:lvl6pPr>
            <a:lvl7pPr marL="2906420" indent="0">
              <a:buNone/>
              <a:defRPr sz="1060"/>
            </a:lvl7pPr>
            <a:lvl8pPr marL="3390824" indent="0">
              <a:buNone/>
              <a:defRPr sz="1060"/>
            </a:lvl8pPr>
            <a:lvl9pPr marL="3875227" indent="0">
              <a:buNone/>
              <a:defRPr sz="106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A25EA-ECF3-4944-9D4B-88C868C01C27}" type="datetimeFigureOut">
              <a:rPr lang="sv-SE" smtClean="0"/>
              <a:t>2023-02-12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0C4B0-1012-415B-92BA-898790865D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7766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4871" y="386848"/>
            <a:ext cx="8968383" cy="1404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871" y="1934233"/>
            <a:ext cx="8968383" cy="46102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4871" y="6734496"/>
            <a:ext cx="2339578" cy="386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A25EA-ECF3-4944-9D4B-88C868C01C27}" type="datetimeFigureOut">
              <a:rPr lang="sv-SE" smtClean="0"/>
              <a:t>2023-02-12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379" y="6734496"/>
            <a:ext cx="3509367" cy="386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43676" y="6734496"/>
            <a:ext cx="2339578" cy="3868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0C4B0-1012-415B-92BA-898790865D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622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68807" rtl="0" eaLnBrk="1" latinLnBrk="0" hangingPunct="1">
        <a:lnSpc>
          <a:spcPct val="90000"/>
        </a:lnSpc>
        <a:spcBef>
          <a:spcPct val="0"/>
        </a:spcBef>
        <a:buNone/>
        <a:defRPr sz="4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2202" indent="-242202" algn="l" defTabSz="968807" rtl="0" eaLnBrk="1" latinLnBrk="0" hangingPunct="1">
        <a:lnSpc>
          <a:spcPct val="90000"/>
        </a:lnSpc>
        <a:spcBef>
          <a:spcPts val="1060"/>
        </a:spcBef>
        <a:buFont typeface="Arial" panose="020B0604020202020204" pitchFamily="34" charset="0"/>
        <a:buChar char="•"/>
        <a:defRPr sz="2967" kern="1200">
          <a:solidFill>
            <a:schemeClr val="tx1"/>
          </a:solidFill>
          <a:latin typeface="+mn-lt"/>
          <a:ea typeface="+mn-ea"/>
          <a:cs typeface="+mn-cs"/>
        </a:defRPr>
      </a:lvl1pPr>
      <a:lvl2pPr marL="726605" indent="-242202" algn="l" defTabSz="968807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sz="2543" kern="1200">
          <a:solidFill>
            <a:schemeClr val="tx1"/>
          </a:solidFill>
          <a:latin typeface="+mn-lt"/>
          <a:ea typeface="+mn-ea"/>
          <a:cs typeface="+mn-cs"/>
        </a:defRPr>
      </a:lvl2pPr>
      <a:lvl3pPr marL="1211009" indent="-242202" algn="l" defTabSz="968807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sz="2119" kern="1200">
          <a:solidFill>
            <a:schemeClr val="tx1"/>
          </a:solidFill>
          <a:latin typeface="+mn-lt"/>
          <a:ea typeface="+mn-ea"/>
          <a:cs typeface="+mn-cs"/>
        </a:defRPr>
      </a:lvl3pPr>
      <a:lvl4pPr marL="1695412" indent="-242202" algn="l" defTabSz="968807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sz="1907" kern="1200">
          <a:solidFill>
            <a:schemeClr val="tx1"/>
          </a:solidFill>
          <a:latin typeface="+mn-lt"/>
          <a:ea typeface="+mn-ea"/>
          <a:cs typeface="+mn-cs"/>
        </a:defRPr>
      </a:lvl4pPr>
      <a:lvl5pPr marL="2179815" indent="-242202" algn="l" defTabSz="968807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sz="1907" kern="1200">
          <a:solidFill>
            <a:schemeClr val="tx1"/>
          </a:solidFill>
          <a:latin typeface="+mn-lt"/>
          <a:ea typeface="+mn-ea"/>
          <a:cs typeface="+mn-cs"/>
        </a:defRPr>
      </a:lvl5pPr>
      <a:lvl6pPr marL="2664219" indent="-242202" algn="l" defTabSz="968807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sz="1907" kern="1200">
          <a:solidFill>
            <a:schemeClr val="tx1"/>
          </a:solidFill>
          <a:latin typeface="+mn-lt"/>
          <a:ea typeface="+mn-ea"/>
          <a:cs typeface="+mn-cs"/>
        </a:defRPr>
      </a:lvl6pPr>
      <a:lvl7pPr marL="3148622" indent="-242202" algn="l" defTabSz="968807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sz="1907" kern="1200">
          <a:solidFill>
            <a:schemeClr val="tx1"/>
          </a:solidFill>
          <a:latin typeface="+mn-lt"/>
          <a:ea typeface="+mn-ea"/>
          <a:cs typeface="+mn-cs"/>
        </a:defRPr>
      </a:lvl7pPr>
      <a:lvl8pPr marL="3633026" indent="-242202" algn="l" defTabSz="968807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sz="1907" kern="1200">
          <a:solidFill>
            <a:schemeClr val="tx1"/>
          </a:solidFill>
          <a:latin typeface="+mn-lt"/>
          <a:ea typeface="+mn-ea"/>
          <a:cs typeface="+mn-cs"/>
        </a:defRPr>
      </a:lvl8pPr>
      <a:lvl9pPr marL="4117429" indent="-242202" algn="l" defTabSz="968807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sz="19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8807" rtl="0" eaLnBrk="1" latinLnBrk="0" hangingPunct="1">
        <a:defRPr sz="1907" kern="1200">
          <a:solidFill>
            <a:schemeClr val="tx1"/>
          </a:solidFill>
          <a:latin typeface="+mn-lt"/>
          <a:ea typeface="+mn-ea"/>
          <a:cs typeface="+mn-cs"/>
        </a:defRPr>
      </a:lvl1pPr>
      <a:lvl2pPr marL="484403" algn="l" defTabSz="968807" rtl="0" eaLnBrk="1" latinLnBrk="0" hangingPunct="1">
        <a:defRPr sz="1907" kern="1200">
          <a:solidFill>
            <a:schemeClr val="tx1"/>
          </a:solidFill>
          <a:latin typeface="+mn-lt"/>
          <a:ea typeface="+mn-ea"/>
          <a:cs typeface="+mn-cs"/>
        </a:defRPr>
      </a:lvl2pPr>
      <a:lvl3pPr marL="968807" algn="l" defTabSz="968807" rtl="0" eaLnBrk="1" latinLnBrk="0" hangingPunct="1">
        <a:defRPr sz="1907" kern="1200">
          <a:solidFill>
            <a:schemeClr val="tx1"/>
          </a:solidFill>
          <a:latin typeface="+mn-lt"/>
          <a:ea typeface="+mn-ea"/>
          <a:cs typeface="+mn-cs"/>
        </a:defRPr>
      </a:lvl3pPr>
      <a:lvl4pPr marL="1453210" algn="l" defTabSz="968807" rtl="0" eaLnBrk="1" latinLnBrk="0" hangingPunct="1">
        <a:defRPr sz="1907" kern="1200">
          <a:solidFill>
            <a:schemeClr val="tx1"/>
          </a:solidFill>
          <a:latin typeface="+mn-lt"/>
          <a:ea typeface="+mn-ea"/>
          <a:cs typeface="+mn-cs"/>
        </a:defRPr>
      </a:lvl4pPr>
      <a:lvl5pPr marL="1937614" algn="l" defTabSz="968807" rtl="0" eaLnBrk="1" latinLnBrk="0" hangingPunct="1">
        <a:defRPr sz="1907" kern="1200">
          <a:solidFill>
            <a:schemeClr val="tx1"/>
          </a:solidFill>
          <a:latin typeface="+mn-lt"/>
          <a:ea typeface="+mn-ea"/>
          <a:cs typeface="+mn-cs"/>
        </a:defRPr>
      </a:lvl5pPr>
      <a:lvl6pPr marL="2422017" algn="l" defTabSz="968807" rtl="0" eaLnBrk="1" latinLnBrk="0" hangingPunct="1">
        <a:defRPr sz="1907" kern="1200">
          <a:solidFill>
            <a:schemeClr val="tx1"/>
          </a:solidFill>
          <a:latin typeface="+mn-lt"/>
          <a:ea typeface="+mn-ea"/>
          <a:cs typeface="+mn-cs"/>
        </a:defRPr>
      </a:lvl6pPr>
      <a:lvl7pPr marL="2906420" algn="l" defTabSz="968807" rtl="0" eaLnBrk="1" latinLnBrk="0" hangingPunct="1">
        <a:defRPr sz="1907" kern="1200">
          <a:solidFill>
            <a:schemeClr val="tx1"/>
          </a:solidFill>
          <a:latin typeface="+mn-lt"/>
          <a:ea typeface="+mn-ea"/>
          <a:cs typeface="+mn-cs"/>
        </a:defRPr>
      </a:lvl7pPr>
      <a:lvl8pPr marL="3390824" algn="l" defTabSz="968807" rtl="0" eaLnBrk="1" latinLnBrk="0" hangingPunct="1">
        <a:defRPr sz="1907" kern="1200">
          <a:solidFill>
            <a:schemeClr val="tx1"/>
          </a:solidFill>
          <a:latin typeface="+mn-lt"/>
          <a:ea typeface="+mn-ea"/>
          <a:cs typeface="+mn-cs"/>
        </a:defRPr>
      </a:lvl8pPr>
      <a:lvl9pPr marL="3875227" algn="l" defTabSz="968807" rtl="0" eaLnBrk="1" latinLnBrk="0" hangingPunct="1">
        <a:defRPr sz="19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05997247-D76B-4495-8FE9-5071C34B9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sz="5721" dirty="0">
                <a:latin typeface="Impact" panose="020B0806030902050204" pitchFamily="34" charset="0"/>
              </a:rPr>
              <a:t>F09</a:t>
            </a:r>
          </a:p>
        </p:txBody>
      </p:sp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39302142-D5F6-4948-888C-81C558B44A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4764" y="2149761"/>
            <a:ext cx="3688596" cy="249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92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1">
            <a:extLst>
              <a:ext uri="{FF2B5EF4-FFF2-40B4-BE49-F238E27FC236}">
                <a16:creationId xmlns:a16="http://schemas.microsoft.com/office/drawing/2014/main" id="{F59B5924-61A0-4D62-969F-6FB80B71BB8A}"/>
              </a:ext>
            </a:extLst>
          </p:cNvPr>
          <p:cNvSpPr txBox="1">
            <a:spLocks/>
          </p:cNvSpPr>
          <p:nvPr/>
        </p:nvSpPr>
        <p:spPr>
          <a:xfrm>
            <a:off x="433255" y="1227292"/>
            <a:ext cx="5796955" cy="8561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 defTabSz="779892">
              <a:defRPr/>
            </a:pPr>
            <a:r>
              <a:rPr lang="sv-SE" sz="3753" b="0" dirty="0">
                <a:solidFill>
                  <a:prstClr val="black"/>
                </a:solidFill>
                <a:latin typeface="Calibri" panose="020F0502020204030204"/>
              </a:rPr>
              <a:t>Arbetssätt QBIK F09</a:t>
            </a:r>
          </a:p>
        </p:txBody>
      </p:sp>
      <p:sp>
        <p:nvSpPr>
          <p:cNvPr id="33" name="Rektangel: rundade hörn 32">
            <a:extLst>
              <a:ext uri="{FF2B5EF4-FFF2-40B4-BE49-F238E27FC236}">
                <a16:creationId xmlns:a16="http://schemas.microsoft.com/office/drawing/2014/main" id="{E03BC30F-1B85-442B-8819-E28E313C0EB9}"/>
              </a:ext>
            </a:extLst>
          </p:cNvPr>
          <p:cNvSpPr/>
          <p:nvPr/>
        </p:nvSpPr>
        <p:spPr>
          <a:xfrm>
            <a:off x="253572" y="3639250"/>
            <a:ext cx="2337717" cy="1244004"/>
          </a:xfrm>
          <a:prstGeom prst="roundRect">
            <a:avLst>
              <a:gd name="adj" fmla="val 9725"/>
            </a:avLst>
          </a:prstGeom>
          <a:solidFill>
            <a:schemeClr val="bg2">
              <a:lumMod val="9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defTabSz="779892">
              <a:defRPr/>
            </a:pPr>
            <a:endParaRPr lang="sv-SE" sz="1194" b="1" dirty="0">
              <a:solidFill>
                <a:prstClr val="black"/>
              </a:solidFill>
              <a:latin typeface="Calibri"/>
            </a:endParaRPr>
          </a:p>
          <a:p>
            <a:pPr defTabSz="779892">
              <a:defRPr/>
            </a:pPr>
            <a:r>
              <a:rPr lang="sv-SE" sz="1194" b="1" dirty="0">
                <a:solidFill>
                  <a:prstClr val="black"/>
                </a:solidFill>
                <a:latin typeface="Calibri"/>
              </a:rPr>
              <a:t>Prio:</a:t>
            </a:r>
          </a:p>
          <a:p>
            <a:pPr marL="78531" indent="-78531" defTabSz="779892">
              <a:buFont typeface="Arial" panose="020B0604020202020204" pitchFamily="34" charset="0"/>
              <a:buChar char="•"/>
              <a:defRPr/>
            </a:pPr>
            <a:r>
              <a:rPr lang="sv-SE" sz="1194" dirty="0">
                <a:solidFill>
                  <a:prstClr val="black"/>
                </a:solidFill>
                <a:latin typeface="Calibri" panose="020F0502020204030204"/>
              </a:rPr>
              <a:t>Spelbarhet</a:t>
            </a:r>
          </a:p>
          <a:p>
            <a:pPr marL="78531" indent="-78531" defTabSz="779892">
              <a:buFont typeface="Arial" panose="020B0604020202020204" pitchFamily="34" charset="0"/>
              <a:buChar char="•"/>
              <a:defRPr/>
            </a:pPr>
            <a:r>
              <a:rPr lang="sv-SE" sz="1194" dirty="0">
                <a:solidFill>
                  <a:prstClr val="black"/>
                </a:solidFill>
                <a:latin typeface="Calibri" panose="020F0502020204030204"/>
              </a:rPr>
              <a:t>Rörelse </a:t>
            </a:r>
          </a:p>
          <a:p>
            <a:pPr marL="78531" indent="-78531" defTabSz="779892">
              <a:buFont typeface="Arial" panose="020B0604020202020204" pitchFamily="34" charset="0"/>
              <a:buChar char="•"/>
              <a:defRPr/>
            </a:pPr>
            <a:r>
              <a:rPr lang="sv-SE" sz="1194" dirty="0">
                <a:solidFill>
                  <a:prstClr val="black"/>
                </a:solidFill>
                <a:latin typeface="Calibri" panose="020F0502020204030204"/>
              </a:rPr>
              <a:t>Pass – ny position</a:t>
            </a:r>
          </a:p>
          <a:p>
            <a:pPr marL="78531" indent="-78531" defTabSz="779892">
              <a:buFont typeface="Arial" panose="020B0604020202020204" pitchFamily="34" charset="0"/>
              <a:buChar char="•"/>
              <a:defRPr/>
            </a:pPr>
            <a:r>
              <a:rPr lang="sv-SE" sz="1194" dirty="0">
                <a:solidFill>
                  <a:prstClr val="black"/>
                </a:solidFill>
                <a:latin typeface="Calibri" panose="020F0502020204030204"/>
              </a:rPr>
              <a:t>Rättvänd spelare</a:t>
            </a:r>
          </a:p>
        </p:txBody>
      </p:sp>
      <p:sp>
        <p:nvSpPr>
          <p:cNvPr id="38" name="Rektangel: rundade hörn 37">
            <a:extLst>
              <a:ext uri="{FF2B5EF4-FFF2-40B4-BE49-F238E27FC236}">
                <a16:creationId xmlns:a16="http://schemas.microsoft.com/office/drawing/2014/main" id="{1D5EAAC3-B76C-4679-8743-0728B8F92A18}"/>
              </a:ext>
            </a:extLst>
          </p:cNvPr>
          <p:cNvSpPr/>
          <p:nvPr/>
        </p:nvSpPr>
        <p:spPr>
          <a:xfrm>
            <a:off x="256466" y="3426140"/>
            <a:ext cx="2337715" cy="483757"/>
          </a:xfrm>
          <a:prstGeom prst="roundRect">
            <a:avLst>
              <a:gd name="adj" fmla="val 3637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892">
              <a:defRPr/>
            </a:pPr>
            <a:r>
              <a:rPr lang="sv-SE" sz="1535" dirty="0">
                <a:solidFill>
                  <a:prstClr val="white"/>
                </a:solidFill>
                <a:latin typeface="Calibri"/>
              </a:rPr>
              <a:t>Speluppbyggnad</a:t>
            </a:r>
          </a:p>
        </p:txBody>
      </p:sp>
      <p:sp>
        <p:nvSpPr>
          <p:cNvPr id="39" name="Pil: vänster-höger 38">
            <a:extLst>
              <a:ext uri="{FF2B5EF4-FFF2-40B4-BE49-F238E27FC236}">
                <a16:creationId xmlns:a16="http://schemas.microsoft.com/office/drawing/2014/main" id="{AB3A2F9C-ADD8-4E5E-99B2-6DB97758D5D5}"/>
              </a:ext>
            </a:extLst>
          </p:cNvPr>
          <p:cNvSpPr/>
          <p:nvPr/>
        </p:nvSpPr>
        <p:spPr>
          <a:xfrm>
            <a:off x="3933450" y="2222555"/>
            <a:ext cx="2453239" cy="888173"/>
          </a:xfrm>
          <a:prstGeom prst="leftRightArrow">
            <a:avLst>
              <a:gd name="adj1" fmla="val 38293"/>
              <a:gd name="adj2" fmla="val 59756"/>
            </a:avLst>
          </a:prstGeom>
          <a:gradFill>
            <a:gsLst>
              <a:gs pos="0">
                <a:schemeClr val="bg1">
                  <a:lumMod val="65000"/>
                </a:schemeClr>
              </a:gs>
              <a:gs pos="94000">
                <a:schemeClr val="accent1">
                  <a:lumMod val="75000"/>
                </a:schemeClr>
              </a:gs>
            </a:gsLst>
            <a:lin ang="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892">
              <a:defRPr/>
            </a:pPr>
            <a:r>
              <a:rPr lang="sv-SE" sz="1535" dirty="0">
                <a:solidFill>
                  <a:prstClr val="white"/>
                </a:solidFill>
                <a:latin typeface="Calibri"/>
              </a:rPr>
              <a:t>Omställning</a:t>
            </a:r>
          </a:p>
        </p:txBody>
      </p:sp>
      <p:sp>
        <p:nvSpPr>
          <p:cNvPr id="40" name="Rektangel: rundade hörn 39">
            <a:extLst>
              <a:ext uri="{FF2B5EF4-FFF2-40B4-BE49-F238E27FC236}">
                <a16:creationId xmlns:a16="http://schemas.microsoft.com/office/drawing/2014/main" id="{B35C8A37-7B54-4D92-A0F4-27D330D6F691}"/>
              </a:ext>
            </a:extLst>
          </p:cNvPr>
          <p:cNvSpPr/>
          <p:nvPr/>
        </p:nvSpPr>
        <p:spPr>
          <a:xfrm>
            <a:off x="1443586" y="2546177"/>
            <a:ext cx="2337715" cy="793792"/>
          </a:xfrm>
          <a:prstGeom prst="roundRect">
            <a:avLst>
              <a:gd name="adj" fmla="val 9725"/>
            </a:avLst>
          </a:prstGeom>
          <a:solidFill>
            <a:schemeClr val="bg2">
              <a:lumMod val="9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 anchorCtr="0"/>
          <a:lstStyle/>
          <a:p>
            <a:pPr algn="ctr" defTabSz="779892">
              <a:defRPr/>
            </a:pPr>
            <a:r>
              <a:rPr lang="sv-SE" sz="1194" b="1" dirty="0">
                <a:solidFill>
                  <a:prstClr val="black"/>
                </a:solidFill>
                <a:latin typeface="Calibri"/>
              </a:rPr>
              <a:t>Uppgift:</a:t>
            </a:r>
            <a:br>
              <a:rPr lang="sv-SE" sz="1194" dirty="0">
                <a:solidFill>
                  <a:prstClr val="black"/>
                </a:solidFill>
                <a:latin typeface="Calibri"/>
              </a:rPr>
            </a:br>
            <a:r>
              <a:rPr lang="sv-SE" sz="1194" dirty="0">
                <a:solidFill>
                  <a:prstClr val="black"/>
                </a:solidFill>
                <a:latin typeface="Calibri"/>
              </a:rPr>
              <a:t>Passera motståndare med bollen</a:t>
            </a:r>
          </a:p>
        </p:txBody>
      </p:sp>
      <p:sp>
        <p:nvSpPr>
          <p:cNvPr id="41" name="Rektangel: rundade hörn 40">
            <a:extLst>
              <a:ext uri="{FF2B5EF4-FFF2-40B4-BE49-F238E27FC236}">
                <a16:creationId xmlns:a16="http://schemas.microsoft.com/office/drawing/2014/main" id="{E234A6F7-CAB6-4077-A349-1EBDA4B5EA93}"/>
              </a:ext>
            </a:extLst>
          </p:cNvPr>
          <p:cNvSpPr/>
          <p:nvPr/>
        </p:nvSpPr>
        <p:spPr>
          <a:xfrm>
            <a:off x="1443586" y="2388578"/>
            <a:ext cx="2337715" cy="483757"/>
          </a:xfrm>
          <a:prstGeom prst="roundRect">
            <a:avLst>
              <a:gd name="adj" fmla="val 3637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892">
              <a:defRPr/>
            </a:pPr>
            <a:r>
              <a:rPr lang="sv-SE" sz="1535" dirty="0">
                <a:solidFill>
                  <a:prstClr val="white"/>
                </a:solidFill>
                <a:latin typeface="Calibri"/>
              </a:rPr>
              <a:t>Anfallsspel</a:t>
            </a:r>
          </a:p>
        </p:txBody>
      </p:sp>
      <p:sp>
        <p:nvSpPr>
          <p:cNvPr id="42" name="Rektangel: rundade hörn 41">
            <a:extLst>
              <a:ext uri="{FF2B5EF4-FFF2-40B4-BE49-F238E27FC236}">
                <a16:creationId xmlns:a16="http://schemas.microsoft.com/office/drawing/2014/main" id="{B925050E-8205-446D-A8B4-E743304EF603}"/>
              </a:ext>
            </a:extLst>
          </p:cNvPr>
          <p:cNvSpPr/>
          <p:nvPr/>
        </p:nvSpPr>
        <p:spPr>
          <a:xfrm>
            <a:off x="6563781" y="2546177"/>
            <a:ext cx="2337715" cy="793792"/>
          </a:xfrm>
          <a:prstGeom prst="roundRect">
            <a:avLst>
              <a:gd name="adj" fmla="val 9725"/>
            </a:avLst>
          </a:prstGeom>
          <a:solidFill>
            <a:schemeClr val="accent5">
              <a:lumMod val="40000"/>
              <a:lumOff val="6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 anchorCtr="0"/>
          <a:lstStyle/>
          <a:p>
            <a:pPr algn="ctr" defTabSz="779892">
              <a:defRPr/>
            </a:pPr>
            <a:r>
              <a:rPr lang="sv-SE" sz="1194" b="1" dirty="0">
                <a:solidFill>
                  <a:prstClr val="black"/>
                </a:solidFill>
                <a:latin typeface="Calibri"/>
              </a:rPr>
              <a:t>Uppgift:</a:t>
            </a:r>
            <a:br>
              <a:rPr lang="sv-SE" sz="1194" dirty="0">
                <a:solidFill>
                  <a:prstClr val="black"/>
                </a:solidFill>
                <a:latin typeface="Calibri"/>
              </a:rPr>
            </a:br>
            <a:r>
              <a:rPr lang="sv-SE" sz="1194" dirty="0">
                <a:solidFill>
                  <a:prstClr val="black"/>
                </a:solidFill>
                <a:latin typeface="Calibri"/>
              </a:rPr>
              <a:t>Ta bollen</a:t>
            </a:r>
          </a:p>
        </p:txBody>
      </p:sp>
      <p:sp>
        <p:nvSpPr>
          <p:cNvPr id="43" name="Rektangel: rundade hörn 42">
            <a:extLst>
              <a:ext uri="{FF2B5EF4-FFF2-40B4-BE49-F238E27FC236}">
                <a16:creationId xmlns:a16="http://schemas.microsoft.com/office/drawing/2014/main" id="{01FDA0F1-5210-4A0B-80AF-84EF89EEE77B}"/>
              </a:ext>
            </a:extLst>
          </p:cNvPr>
          <p:cNvSpPr/>
          <p:nvPr/>
        </p:nvSpPr>
        <p:spPr>
          <a:xfrm>
            <a:off x="6563782" y="2424763"/>
            <a:ext cx="2337715" cy="483757"/>
          </a:xfrm>
          <a:prstGeom prst="roundRect">
            <a:avLst>
              <a:gd name="adj" fmla="val 3637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892">
              <a:defRPr/>
            </a:pPr>
            <a:r>
              <a:rPr lang="sv-SE" sz="1535" dirty="0">
                <a:solidFill>
                  <a:prstClr val="white"/>
                </a:solidFill>
                <a:latin typeface="Calibri"/>
              </a:rPr>
              <a:t>Försvarsspel</a:t>
            </a:r>
          </a:p>
        </p:txBody>
      </p:sp>
      <p:sp>
        <p:nvSpPr>
          <p:cNvPr id="44" name="Rektangel: rundade hörn 43">
            <a:extLst>
              <a:ext uri="{FF2B5EF4-FFF2-40B4-BE49-F238E27FC236}">
                <a16:creationId xmlns:a16="http://schemas.microsoft.com/office/drawing/2014/main" id="{1BC3F826-38D6-4610-9BD6-CF88493D145E}"/>
              </a:ext>
            </a:extLst>
          </p:cNvPr>
          <p:cNvSpPr/>
          <p:nvPr/>
        </p:nvSpPr>
        <p:spPr>
          <a:xfrm>
            <a:off x="2659538" y="3639250"/>
            <a:ext cx="2337717" cy="1244004"/>
          </a:xfrm>
          <a:prstGeom prst="roundRect">
            <a:avLst>
              <a:gd name="adj" fmla="val 9725"/>
            </a:avLst>
          </a:prstGeom>
          <a:solidFill>
            <a:schemeClr val="bg2">
              <a:lumMod val="9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defTabSz="779892">
              <a:defRPr/>
            </a:pPr>
            <a:endParaRPr lang="sv-SE" sz="1194" b="1" dirty="0">
              <a:solidFill>
                <a:prstClr val="black"/>
              </a:solidFill>
              <a:latin typeface="Calibri"/>
            </a:endParaRPr>
          </a:p>
          <a:p>
            <a:pPr defTabSz="779892">
              <a:defRPr/>
            </a:pPr>
            <a:r>
              <a:rPr lang="sv-SE" sz="1194" b="1" dirty="0">
                <a:solidFill>
                  <a:prstClr val="black"/>
                </a:solidFill>
                <a:latin typeface="Calibri"/>
              </a:rPr>
              <a:t>Prio:</a:t>
            </a:r>
          </a:p>
          <a:p>
            <a:pPr marL="78531" indent="-78531" defTabSz="779892">
              <a:buFont typeface="Arial" panose="020B0604020202020204" pitchFamily="34" charset="0"/>
              <a:buChar char="•"/>
              <a:defRPr/>
            </a:pPr>
            <a:r>
              <a:rPr lang="sv-SE" sz="1194" dirty="0">
                <a:solidFill>
                  <a:prstClr val="black"/>
                </a:solidFill>
                <a:latin typeface="Calibri" panose="020F0502020204030204"/>
              </a:rPr>
              <a:t>Fyll på framåt</a:t>
            </a:r>
          </a:p>
          <a:p>
            <a:pPr marL="78531" indent="-78531" defTabSz="779892">
              <a:buFont typeface="Arial" panose="020B0604020202020204" pitchFamily="34" charset="0"/>
              <a:buChar char="•"/>
              <a:defRPr/>
            </a:pPr>
            <a:r>
              <a:rPr lang="sv-SE" sz="1194" dirty="0">
                <a:solidFill>
                  <a:prstClr val="black"/>
                </a:solidFill>
                <a:latin typeface="Calibri" panose="020F0502020204030204"/>
              </a:rPr>
              <a:t>Pass till spelare i fart</a:t>
            </a:r>
          </a:p>
          <a:p>
            <a:pPr marL="78531" indent="-78531" defTabSz="779892">
              <a:buFont typeface="Arial" panose="020B0604020202020204" pitchFamily="34" charset="0"/>
              <a:buChar char="•"/>
              <a:defRPr/>
            </a:pPr>
            <a:r>
              <a:rPr lang="sv-SE" sz="1194" dirty="0">
                <a:solidFill>
                  <a:prstClr val="black"/>
                </a:solidFill>
                <a:latin typeface="Calibri" panose="020F0502020204030204"/>
              </a:rPr>
              <a:t>Pass på yta</a:t>
            </a:r>
          </a:p>
          <a:p>
            <a:pPr defTabSz="779892">
              <a:defRPr/>
            </a:pPr>
            <a:endParaRPr lang="sv-SE" sz="1194" b="1" dirty="0">
              <a:solidFill>
                <a:prstClr val="black"/>
              </a:solidFill>
              <a:latin typeface="Calibri"/>
            </a:endParaRPr>
          </a:p>
          <a:p>
            <a:pPr defTabSz="779892">
              <a:defRPr/>
            </a:pPr>
            <a:endParaRPr lang="sv-SE" sz="1194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Rektangel: rundade hörn 44">
            <a:extLst>
              <a:ext uri="{FF2B5EF4-FFF2-40B4-BE49-F238E27FC236}">
                <a16:creationId xmlns:a16="http://schemas.microsoft.com/office/drawing/2014/main" id="{345474B3-EBBE-4B17-8816-159734497CD1}"/>
              </a:ext>
            </a:extLst>
          </p:cNvPr>
          <p:cNvSpPr/>
          <p:nvPr/>
        </p:nvSpPr>
        <p:spPr>
          <a:xfrm>
            <a:off x="2651860" y="3426140"/>
            <a:ext cx="2337715" cy="483757"/>
          </a:xfrm>
          <a:prstGeom prst="roundRect">
            <a:avLst>
              <a:gd name="adj" fmla="val 3637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892">
              <a:defRPr/>
            </a:pPr>
            <a:r>
              <a:rPr lang="sv-SE" sz="1535" dirty="0">
                <a:solidFill>
                  <a:prstClr val="white"/>
                </a:solidFill>
                <a:latin typeface="Calibri"/>
              </a:rPr>
              <a:t>Kontring</a:t>
            </a:r>
          </a:p>
        </p:txBody>
      </p:sp>
      <p:sp>
        <p:nvSpPr>
          <p:cNvPr id="46" name="Rektangel: rundade hörn 45">
            <a:extLst>
              <a:ext uri="{FF2B5EF4-FFF2-40B4-BE49-F238E27FC236}">
                <a16:creationId xmlns:a16="http://schemas.microsoft.com/office/drawing/2014/main" id="{8CEB4AE1-BA92-4D76-A98E-3EC6A51B2EE5}"/>
              </a:ext>
            </a:extLst>
          </p:cNvPr>
          <p:cNvSpPr/>
          <p:nvPr/>
        </p:nvSpPr>
        <p:spPr>
          <a:xfrm>
            <a:off x="5355509" y="3639248"/>
            <a:ext cx="2337717" cy="1256049"/>
          </a:xfrm>
          <a:prstGeom prst="roundRect">
            <a:avLst>
              <a:gd name="adj" fmla="val 9725"/>
            </a:avLst>
          </a:prstGeom>
          <a:solidFill>
            <a:schemeClr val="accent5">
              <a:lumMod val="40000"/>
              <a:lumOff val="6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defTabSz="779892">
              <a:defRPr/>
            </a:pPr>
            <a:endParaRPr lang="sv-SE" sz="1194" b="1" dirty="0">
              <a:solidFill>
                <a:prstClr val="black"/>
              </a:solidFill>
              <a:latin typeface="Calibri"/>
            </a:endParaRPr>
          </a:p>
          <a:p>
            <a:pPr defTabSz="779892">
              <a:defRPr/>
            </a:pPr>
            <a:r>
              <a:rPr lang="sv-SE" sz="1194" b="1" dirty="0">
                <a:solidFill>
                  <a:prstClr val="black"/>
                </a:solidFill>
                <a:latin typeface="Calibri"/>
              </a:rPr>
              <a:t>Prio:</a:t>
            </a:r>
          </a:p>
          <a:p>
            <a:pPr marL="78531" indent="-78531" defTabSz="779892">
              <a:buFont typeface="Arial" panose="020B0604020202020204" pitchFamily="34" charset="0"/>
              <a:buChar char="•"/>
              <a:defRPr/>
            </a:pPr>
            <a:r>
              <a:rPr lang="sv-SE" sz="1194" dirty="0">
                <a:solidFill>
                  <a:prstClr val="black"/>
                </a:solidFill>
                <a:latin typeface="Calibri" panose="020F0502020204030204"/>
              </a:rPr>
              <a:t>Direkt press 3 sekunder</a:t>
            </a:r>
          </a:p>
          <a:p>
            <a:pPr marL="78531" indent="-78531" defTabSz="779892">
              <a:buFont typeface="Arial" panose="020B0604020202020204" pitchFamily="34" charset="0"/>
              <a:buChar char="•"/>
              <a:defRPr/>
            </a:pPr>
            <a:r>
              <a:rPr lang="sv-SE" sz="1194" dirty="0">
                <a:solidFill>
                  <a:prstClr val="black"/>
                </a:solidFill>
                <a:latin typeface="Calibri" panose="020F0502020204030204"/>
              </a:rPr>
              <a:t>Närmast bollhållare pressar alltid</a:t>
            </a:r>
          </a:p>
          <a:p>
            <a:pPr marL="78531" indent="-78531" defTabSz="779892">
              <a:buFont typeface="Arial" panose="020B0604020202020204" pitchFamily="34" charset="0"/>
              <a:buChar char="•"/>
              <a:defRPr/>
            </a:pPr>
            <a:r>
              <a:rPr lang="sv-SE" sz="1194" dirty="0">
                <a:solidFill>
                  <a:prstClr val="black"/>
                </a:solidFill>
                <a:latin typeface="Calibri" panose="020F0502020204030204"/>
              </a:rPr>
              <a:t>Fyll på – Ge understöd</a:t>
            </a:r>
          </a:p>
          <a:p>
            <a:pPr defTabSz="779892">
              <a:defRPr/>
            </a:pPr>
            <a:endParaRPr lang="sv-SE" sz="1194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Rektangel: rundade hörn 46">
            <a:extLst>
              <a:ext uri="{FF2B5EF4-FFF2-40B4-BE49-F238E27FC236}">
                <a16:creationId xmlns:a16="http://schemas.microsoft.com/office/drawing/2014/main" id="{EC68EEB5-BD28-46CA-B1D6-C9111C37A3A8}"/>
              </a:ext>
            </a:extLst>
          </p:cNvPr>
          <p:cNvSpPr/>
          <p:nvPr/>
        </p:nvSpPr>
        <p:spPr>
          <a:xfrm>
            <a:off x="5355509" y="3426140"/>
            <a:ext cx="2337715" cy="483757"/>
          </a:xfrm>
          <a:prstGeom prst="roundRect">
            <a:avLst>
              <a:gd name="adj" fmla="val 3637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892">
              <a:defRPr/>
            </a:pPr>
            <a:r>
              <a:rPr lang="sv-SE" sz="1535" dirty="0">
                <a:solidFill>
                  <a:prstClr val="white"/>
                </a:solidFill>
                <a:latin typeface="Calibri"/>
              </a:rPr>
              <a:t>Återerövring av bollen</a:t>
            </a:r>
          </a:p>
        </p:txBody>
      </p:sp>
      <p:sp>
        <p:nvSpPr>
          <p:cNvPr id="48" name="Rektangel: rundade hörn 47">
            <a:extLst>
              <a:ext uri="{FF2B5EF4-FFF2-40B4-BE49-F238E27FC236}">
                <a16:creationId xmlns:a16="http://schemas.microsoft.com/office/drawing/2014/main" id="{7AF508D2-C07D-4CF5-843F-72BA291CB31B}"/>
              </a:ext>
            </a:extLst>
          </p:cNvPr>
          <p:cNvSpPr/>
          <p:nvPr/>
        </p:nvSpPr>
        <p:spPr>
          <a:xfrm>
            <a:off x="7750900" y="3630754"/>
            <a:ext cx="2337717" cy="1256955"/>
          </a:xfrm>
          <a:prstGeom prst="roundRect">
            <a:avLst>
              <a:gd name="adj" fmla="val 9725"/>
            </a:avLst>
          </a:prstGeom>
          <a:solidFill>
            <a:schemeClr val="accent5">
              <a:lumMod val="40000"/>
              <a:lumOff val="6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defTabSz="779892">
              <a:defRPr/>
            </a:pPr>
            <a:endParaRPr lang="sv-SE" sz="1194" b="1" dirty="0">
              <a:solidFill>
                <a:prstClr val="black"/>
              </a:solidFill>
              <a:latin typeface="Calibri"/>
            </a:endParaRPr>
          </a:p>
          <a:p>
            <a:pPr defTabSz="779892">
              <a:defRPr/>
            </a:pPr>
            <a:r>
              <a:rPr lang="sv-SE" sz="1194" b="1" dirty="0">
                <a:solidFill>
                  <a:prstClr val="black"/>
                </a:solidFill>
                <a:latin typeface="Calibri"/>
              </a:rPr>
              <a:t>Prio:</a:t>
            </a:r>
          </a:p>
          <a:p>
            <a:pPr marL="78531" indent="-78531" defTabSz="779892">
              <a:buFont typeface="Arial" panose="020B0604020202020204" pitchFamily="34" charset="0"/>
              <a:buChar char="•"/>
              <a:defRPr/>
            </a:pPr>
            <a:r>
              <a:rPr lang="sv-SE" sz="1194" dirty="0">
                <a:solidFill>
                  <a:prstClr val="black"/>
                </a:solidFill>
                <a:latin typeface="Calibri" panose="020F0502020204030204"/>
              </a:rPr>
              <a:t>Flytta upp laget</a:t>
            </a:r>
          </a:p>
          <a:p>
            <a:pPr marL="78531" indent="-78531" defTabSz="779892">
              <a:buFont typeface="Arial" panose="020B0604020202020204" pitchFamily="34" charset="0"/>
              <a:buChar char="•"/>
              <a:defRPr/>
            </a:pPr>
            <a:r>
              <a:rPr lang="sv-SE" sz="1194" dirty="0">
                <a:solidFill>
                  <a:prstClr val="black"/>
                </a:solidFill>
                <a:latin typeface="Calibri" panose="020F0502020204030204"/>
              </a:rPr>
              <a:t>Förhindra pass framåt</a:t>
            </a:r>
          </a:p>
          <a:p>
            <a:pPr marL="78531" indent="-78531" defTabSz="779892">
              <a:buFont typeface="Arial" panose="020B0604020202020204" pitchFamily="34" charset="0"/>
              <a:buChar char="•"/>
              <a:defRPr/>
            </a:pPr>
            <a:r>
              <a:rPr lang="sv-SE" sz="1194" dirty="0">
                <a:solidFill>
                  <a:prstClr val="black"/>
                </a:solidFill>
                <a:latin typeface="Calibri" panose="020F0502020204030204"/>
              </a:rPr>
              <a:t>Hög press på bollsida av planen</a:t>
            </a:r>
          </a:p>
          <a:p>
            <a:pPr marL="78531" indent="-78531" defTabSz="779892">
              <a:buFont typeface="Arial" panose="020B0604020202020204" pitchFamily="34" charset="0"/>
              <a:buChar char="•"/>
              <a:defRPr/>
            </a:pPr>
            <a:r>
              <a:rPr lang="sv-SE" sz="1194" dirty="0">
                <a:solidFill>
                  <a:prstClr val="black"/>
                </a:solidFill>
                <a:latin typeface="Calibri" panose="020F0502020204030204"/>
              </a:rPr>
              <a:t>Överbelasta på bollsida av planen</a:t>
            </a:r>
          </a:p>
          <a:p>
            <a:pPr defTabSz="779892">
              <a:defRPr/>
            </a:pPr>
            <a:endParaRPr lang="sv-SE" sz="1194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Rektangel: rundade hörn 48">
            <a:extLst>
              <a:ext uri="{FF2B5EF4-FFF2-40B4-BE49-F238E27FC236}">
                <a16:creationId xmlns:a16="http://schemas.microsoft.com/office/drawing/2014/main" id="{2103A663-CE34-4105-92EF-8AF2D9EFD81E}"/>
              </a:ext>
            </a:extLst>
          </p:cNvPr>
          <p:cNvSpPr/>
          <p:nvPr/>
        </p:nvSpPr>
        <p:spPr>
          <a:xfrm>
            <a:off x="7750901" y="3426140"/>
            <a:ext cx="2337715" cy="483757"/>
          </a:xfrm>
          <a:prstGeom prst="roundRect">
            <a:avLst>
              <a:gd name="adj" fmla="val 3637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892">
              <a:defRPr/>
            </a:pPr>
            <a:r>
              <a:rPr lang="sv-SE" sz="1535" dirty="0">
                <a:solidFill>
                  <a:prstClr val="white"/>
                </a:solidFill>
                <a:latin typeface="Calibri"/>
              </a:rPr>
              <a:t>Förhindra speluppbyggnad</a:t>
            </a:r>
          </a:p>
        </p:txBody>
      </p:sp>
      <p:sp>
        <p:nvSpPr>
          <p:cNvPr id="50" name="Rektangel: rundade hörn 49">
            <a:extLst>
              <a:ext uri="{FF2B5EF4-FFF2-40B4-BE49-F238E27FC236}">
                <a16:creationId xmlns:a16="http://schemas.microsoft.com/office/drawing/2014/main" id="{A859DB59-F626-42D2-B739-3BC29FC86E62}"/>
              </a:ext>
            </a:extLst>
          </p:cNvPr>
          <p:cNvSpPr/>
          <p:nvPr/>
        </p:nvSpPr>
        <p:spPr>
          <a:xfrm>
            <a:off x="1443583" y="5210826"/>
            <a:ext cx="2337717" cy="1244004"/>
          </a:xfrm>
          <a:prstGeom prst="roundRect">
            <a:avLst>
              <a:gd name="adj" fmla="val 9725"/>
            </a:avLst>
          </a:prstGeom>
          <a:solidFill>
            <a:schemeClr val="bg2">
              <a:lumMod val="9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defTabSz="779892">
              <a:defRPr/>
            </a:pPr>
            <a:endParaRPr lang="sv-SE" sz="1194" b="1" dirty="0">
              <a:solidFill>
                <a:prstClr val="black"/>
              </a:solidFill>
              <a:latin typeface="Calibri"/>
            </a:endParaRPr>
          </a:p>
          <a:p>
            <a:pPr defTabSz="779892">
              <a:defRPr/>
            </a:pPr>
            <a:r>
              <a:rPr lang="sv-SE" sz="1194" b="1" dirty="0">
                <a:solidFill>
                  <a:prstClr val="black"/>
                </a:solidFill>
                <a:latin typeface="Calibri"/>
              </a:rPr>
              <a:t>Prio:</a:t>
            </a:r>
          </a:p>
          <a:p>
            <a:pPr marL="78531" indent="-78531" defTabSz="779892">
              <a:buFont typeface="Arial" panose="020B0604020202020204" pitchFamily="34" charset="0"/>
              <a:buChar char="•"/>
              <a:defRPr/>
            </a:pPr>
            <a:r>
              <a:rPr lang="sv-SE" sz="1194" dirty="0">
                <a:solidFill>
                  <a:prstClr val="black"/>
                </a:solidFill>
                <a:latin typeface="Calibri" panose="020F0502020204030204"/>
              </a:rPr>
              <a:t>Våga skjuta</a:t>
            </a:r>
          </a:p>
          <a:p>
            <a:pPr marL="78531" indent="-78531" defTabSz="779892">
              <a:buFont typeface="Arial" panose="020B0604020202020204" pitchFamily="34" charset="0"/>
              <a:buChar char="•"/>
              <a:defRPr/>
            </a:pPr>
            <a:r>
              <a:rPr lang="sv-SE" sz="1194" dirty="0">
                <a:solidFill>
                  <a:prstClr val="black"/>
                </a:solidFill>
                <a:latin typeface="Calibri" panose="020F0502020204030204"/>
              </a:rPr>
              <a:t>Fyll på framför mål</a:t>
            </a:r>
          </a:p>
          <a:p>
            <a:pPr marL="78531" indent="-78531" defTabSz="779892">
              <a:buFont typeface="Arial" panose="020B0604020202020204" pitchFamily="34" charset="0"/>
              <a:buChar char="•"/>
              <a:defRPr/>
            </a:pPr>
            <a:r>
              <a:rPr lang="sv-SE" sz="1194" dirty="0">
                <a:solidFill>
                  <a:prstClr val="black"/>
                </a:solidFill>
                <a:latin typeface="Calibri" panose="020F0502020204030204"/>
              </a:rPr>
              <a:t>Nå Gold-</a:t>
            </a:r>
            <a:r>
              <a:rPr lang="sv-SE" sz="1194" dirty="0" err="1">
                <a:solidFill>
                  <a:prstClr val="black"/>
                </a:solidFill>
                <a:latin typeface="Calibri" panose="020F0502020204030204"/>
              </a:rPr>
              <a:t>zone</a:t>
            </a:r>
            <a:endParaRPr lang="sv-SE" sz="1194" dirty="0">
              <a:solidFill>
                <a:prstClr val="black"/>
              </a:solidFill>
              <a:latin typeface="Calibri" panose="020F0502020204030204"/>
            </a:endParaRPr>
          </a:p>
          <a:p>
            <a:pPr marL="78531" indent="-78531" defTabSz="779892">
              <a:buFont typeface="Arial" panose="020B0604020202020204" pitchFamily="34" charset="0"/>
              <a:buChar char="•"/>
              <a:defRPr/>
            </a:pPr>
            <a:r>
              <a:rPr lang="sv-SE" sz="1194" dirty="0">
                <a:solidFill>
                  <a:prstClr val="black"/>
                </a:solidFill>
                <a:latin typeface="Calibri" panose="020F0502020204030204"/>
              </a:rPr>
              <a:t>Nå Assist-yta</a:t>
            </a:r>
          </a:p>
        </p:txBody>
      </p:sp>
      <p:sp>
        <p:nvSpPr>
          <p:cNvPr id="51" name="Rektangel: rundade hörn 50">
            <a:extLst>
              <a:ext uri="{FF2B5EF4-FFF2-40B4-BE49-F238E27FC236}">
                <a16:creationId xmlns:a16="http://schemas.microsoft.com/office/drawing/2014/main" id="{69B41F6D-B1B4-4541-80BD-9E785B87A8A5}"/>
              </a:ext>
            </a:extLst>
          </p:cNvPr>
          <p:cNvSpPr/>
          <p:nvPr/>
        </p:nvSpPr>
        <p:spPr>
          <a:xfrm>
            <a:off x="1443586" y="4997716"/>
            <a:ext cx="2337715" cy="483757"/>
          </a:xfrm>
          <a:prstGeom prst="roundRect">
            <a:avLst>
              <a:gd name="adj" fmla="val 36370"/>
            </a:avLst>
          </a:prstGeom>
          <a:solidFill>
            <a:schemeClr val="bg1">
              <a:lumMod val="6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892">
              <a:defRPr/>
            </a:pPr>
            <a:r>
              <a:rPr lang="sv-SE" sz="1535" dirty="0">
                <a:solidFill>
                  <a:prstClr val="white"/>
                </a:solidFill>
                <a:latin typeface="Calibri"/>
              </a:rPr>
              <a:t>Komma till avslut och göra mål</a:t>
            </a:r>
          </a:p>
        </p:txBody>
      </p:sp>
      <p:sp>
        <p:nvSpPr>
          <p:cNvPr id="52" name="Rektangel: rundade hörn 51">
            <a:extLst>
              <a:ext uri="{FF2B5EF4-FFF2-40B4-BE49-F238E27FC236}">
                <a16:creationId xmlns:a16="http://schemas.microsoft.com/office/drawing/2014/main" id="{747708AF-9EBC-4ADA-B615-6B6A37F18265}"/>
              </a:ext>
            </a:extLst>
          </p:cNvPr>
          <p:cNvSpPr/>
          <p:nvPr/>
        </p:nvSpPr>
        <p:spPr>
          <a:xfrm>
            <a:off x="6582042" y="5210824"/>
            <a:ext cx="2337717" cy="1244003"/>
          </a:xfrm>
          <a:prstGeom prst="roundRect">
            <a:avLst>
              <a:gd name="adj" fmla="val 9725"/>
            </a:avLst>
          </a:prstGeom>
          <a:solidFill>
            <a:schemeClr val="accent5">
              <a:lumMod val="40000"/>
              <a:lumOff val="6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defTabSz="779892">
              <a:defRPr/>
            </a:pPr>
            <a:endParaRPr lang="sv-SE" sz="1194" b="1" dirty="0">
              <a:solidFill>
                <a:prstClr val="black"/>
              </a:solidFill>
              <a:latin typeface="Calibri"/>
            </a:endParaRPr>
          </a:p>
          <a:p>
            <a:pPr defTabSz="779892">
              <a:defRPr/>
            </a:pPr>
            <a:r>
              <a:rPr lang="sv-SE" sz="1194" b="1" dirty="0">
                <a:solidFill>
                  <a:prstClr val="black"/>
                </a:solidFill>
                <a:latin typeface="Calibri"/>
              </a:rPr>
              <a:t>Prio:</a:t>
            </a:r>
          </a:p>
          <a:p>
            <a:pPr marL="78531" indent="-78531" defTabSz="779892">
              <a:buFont typeface="Arial" panose="020B0604020202020204" pitchFamily="34" charset="0"/>
              <a:buChar char="•"/>
              <a:defRPr/>
            </a:pPr>
            <a:r>
              <a:rPr lang="sv-SE" sz="1194" dirty="0">
                <a:solidFill>
                  <a:prstClr val="black"/>
                </a:solidFill>
                <a:latin typeface="Calibri"/>
              </a:rPr>
              <a:t>Press på bollhållare</a:t>
            </a:r>
          </a:p>
          <a:p>
            <a:pPr marL="78531" indent="-78531" defTabSz="779892">
              <a:buFont typeface="Arial" panose="020B0604020202020204" pitchFamily="34" charset="0"/>
              <a:buChar char="•"/>
              <a:defRPr/>
            </a:pPr>
            <a:r>
              <a:rPr lang="sv-SE" sz="1194" dirty="0">
                <a:solidFill>
                  <a:prstClr val="black"/>
                </a:solidFill>
                <a:latin typeface="Calibri"/>
              </a:rPr>
              <a:t>Understöd</a:t>
            </a:r>
          </a:p>
          <a:p>
            <a:pPr marL="78531" indent="-78531" defTabSz="779892">
              <a:buFont typeface="Arial" panose="020B0604020202020204" pitchFamily="34" charset="0"/>
              <a:buChar char="•"/>
              <a:defRPr/>
            </a:pPr>
            <a:r>
              <a:rPr lang="sv-SE" sz="1194" dirty="0">
                <a:solidFill>
                  <a:prstClr val="black"/>
                </a:solidFill>
                <a:latin typeface="Calibri"/>
              </a:rPr>
              <a:t>Blockera sko</a:t>
            </a:r>
            <a:r>
              <a:rPr lang="sv-SE" sz="1194" dirty="0" err="1">
                <a:solidFill>
                  <a:prstClr val="black"/>
                </a:solidFill>
                <a:latin typeface="Calibri"/>
              </a:rPr>
              <a:t>tt</a:t>
            </a:r>
            <a:endParaRPr lang="sv-SE" sz="1194" dirty="0">
              <a:solidFill>
                <a:prstClr val="black"/>
              </a:solidFill>
              <a:latin typeface="Calibri"/>
            </a:endParaRPr>
          </a:p>
          <a:p>
            <a:pPr marL="78531" indent="-78531" defTabSz="779892">
              <a:buFont typeface="Arial" panose="020B0604020202020204" pitchFamily="34" charset="0"/>
              <a:buChar char="•"/>
              <a:defRPr/>
            </a:pPr>
            <a:r>
              <a:rPr lang="sv-SE" sz="1194" dirty="0">
                <a:solidFill>
                  <a:prstClr val="black"/>
                </a:solidFill>
                <a:latin typeface="Calibri"/>
              </a:rPr>
              <a:t>Markera i Gold-</a:t>
            </a:r>
            <a:r>
              <a:rPr lang="sv-SE" sz="1194" dirty="0" err="1">
                <a:solidFill>
                  <a:prstClr val="black"/>
                </a:solidFill>
                <a:latin typeface="Calibri"/>
              </a:rPr>
              <a:t>zone</a:t>
            </a:r>
            <a:endParaRPr lang="sv-SE" sz="1194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Rektangel: rundade hörn 52">
            <a:extLst>
              <a:ext uri="{FF2B5EF4-FFF2-40B4-BE49-F238E27FC236}">
                <a16:creationId xmlns:a16="http://schemas.microsoft.com/office/drawing/2014/main" id="{2DE0D702-2B56-46C8-B972-9455453D8C96}"/>
              </a:ext>
            </a:extLst>
          </p:cNvPr>
          <p:cNvSpPr/>
          <p:nvPr/>
        </p:nvSpPr>
        <p:spPr>
          <a:xfrm>
            <a:off x="6582044" y="4997716"/>
            <a:ext cx="2337715" cy="483757"/>
          </a:xfrm>
          <a:prstGeom prst="roundRect">
            <a:avLst>
              <a:gd name="adj" fmla="val 3637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79892">
              <a:defRPr/>
            </a:pPr>
            <a:r>
              <a:rPr lang="sv-SE" sz="1535" dirty="0">
                <a:solidFill>
                  <a:prstClr val="white"/>
                </a:solidFill>
                <a:latin typeface="Calibri"/>
              </a:rPr>
              <a:t>Förhindra och rädda avslut</a:t>
            </a:r>
          </a:p>
        </p:txBody>
      </p:sp>
    </p:spTree>
    <p:extLst>
      <p:ext uri="{BB962C8B-B14F-4D97-AF65-F5344CB8AC3E}">
        <p14:creationId xmlns:p14="http://schemas.microsoft.com/office/powerpoint/2010/main" val="3454854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04D9ABD-8D06-435D-8BD3-E0E414FDA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>
                <a:latin typeface="+mn-lt"/>
              </a:rPr>
              <a:t>Planens spelytor</a:t>
            </a:r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664CF0A6-9CE2-48CC-B7E9-481CC9117E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4113" y="1791270"/>
            <a:ext cx="4532244" cy="5295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092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A96D519-55C3-48A6-A037-82DAE8405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>
                <a:latin typeface="+mn-lt"/>
              </a:rPr>
              <a:t>Assist-yta och </a:t>
            </a:r>
            <a:r>
              <a:rPr lang="sv-SE" dirty="0" err="1">
                <a:latin typeface="+mn-lt"/>
              </a:rPr>
              <a:t>Goldzone</a:t>
            </a:r>
            <a:endParaRPr lang="sv-SE" dirty="0">
              <a:latin typeface="+mn-lt"/>
            </a:endParaRPr>
          </a:p>
        </p:txBody>
      </p:sp>
      <p:pic>
        <p:nvPicPr>
          <p:cNvPr id="9" name="Platshållare för innehåll 8">
            <a:extLst>
              <a:ext uri="{FF2B5EF4-FFF2-40B4-BE49-F238E27FC236}">
                <a16:creationId xmlns:a16="http://schemas.microsoft.com/office/drawing/2014/main" id="{DA1A6360-D6AF-49E8-98E4-1706804DFE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64" y="1627322"/>
            <a:ext cx="8152108" cy="4916353"/>
          </a:xfrm>
        </p:spPr>
      </p:pic>
    </p:spTree>
    <p:extLst>
      <p:ext uri="{BB962C8B-B14F-4D97-AF65-F5344CB8AC3E}">
        <p14:creationId xmlns:p14="http://schemas.microsoft.com/office/powerpoint/2010/main" val="32969715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121</Words>
  <Application>Microsoft Office PowerPoint</Application>
  <PresentationFormat>Anpassad</PresentationFormat>
  <Paragraphs>49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Impact</vt:lpstr>
      <vt:lpstr>Office-tema</vt:lpstr>
      <vt:lpstr>F09</vt:lpstr>
      <vt:lpstr>PowerPoint-presentation</vt:lpstr>
      <vt:lpstr>Planens spelytor</vt:lpstr>
      <vt:lpstr>Assist-yta och Goldzone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F09</dc:title>
  <dc:creator>Rickard Roman</dc:creator>
  <cp:lastModifiedBy>Rickard Roman</cp:lastModifiedBy>
  <cp:revision>8</cp:revision>
  <dcterms:created xsi:type="dcterms:W3CDTF">2023-02-07T15:35:25Z</dcterms:created>
  <dcterms:modified xsi:type="dcterms:W3CDTF">2023-02-12T19:18:41Z</dcterms:modified>
</cp:coreProperties>
</file>