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3" r:id="rId4"/>
    <p:sldId id="258" r:id="rId5"/>
    <p:sldId id="267" r:id="rId6"/>
    <p:sldId id="266" r:id="rId7"/>
    <p:sldId id="265" r:id="rId8"/>
    <p:sldId id="259" r:id="rId9"/>
    <p:sldId id="264" r:id="rId10"/>
    <p:sldId id="260" r:id="rId11"/>
    <p:sldId id="261" r:id="rId12"/>
    <p:sldId id="262"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7CF2F7-F81A-2CE6-5283-66AECB217DAA}" v="831" dt="2025-10-21T12:17:45.635"/>
    <p1510:client id="{6F4960B9-A254-989E-0D7D-4B5A591984CB}" v="212" dt="2025-10-21T12:48:12.358"/>
    <p1510:client id="{B8C9AAD0-D7DD-C840-E794-3F3077A9BB5D}" v="168" dt="2025-10-21T14:01:27.1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nus Oscarsson Söder (Handboll)" userId="S::magnus.oscarsson.soder@handboll.rf.se::a8b6eddb-965e-49ba-8a69-f31eb0627f9c" providerId="AD" clId="Web-{B8C9AAD0-D7DD-C840-E794-3F3077A9BB5D}"/>
    <pc:docChg chg="modSld sldOrd">
      <pc:chgData name="Magnus Oscarsson Söder (Handboll)" userId="S::magnus.oscarsson.soder@handboll.rf.se::a8b6eddb-965e-49ba-8a69-f31eb0627f9c" providerId="AD" clId="Web-{B8C9AAD0-D7DD-C840-E794-3F3077A9BB5D}" dt="2025-10-21T14:01:27.149" v="168" actId="20577"/>
      <pc:docMkLst>
        <pc:docMk/>
      </pc:docMkLst>
      <pc:sldChg chg="modSp">
        <pc:chgData name="Magnus Oscarsson Söder (Handboll)" userId="S::magnus.oscarsson.soder@handboll.rf.se::a8b6eddb-965e-49ba-8a69-f31eb0627f9c" providerId="AD" clId="Web-{B8C9AAD0-D7DD-C840-E794-3F3077A9BB5D}" dt="2025-10-21T14:01:27.149" v="168" actId="20577"/>
        <pc:sldMkLst>
          <pc:docMk/>
          <pc:sldMk cId="3056817690" sldId="261"/>
        </pc:sldMkLst>
        <pc:spChg chg="mod">
          <ac:chgData name="Magnus Oscarsson Söder (Handboll)" userId="S::magnus.oscarsson.soder@handboll.rf.se::a8b6eddb-965e-49ba-8a69-f31eb0627f9c" providerId="AD" clId="Web-{B8C9AAD0-D7DD-C840-E794-3F3077A9BB5D}" dt="2025-10-21T14:01:27.149" v="168" actId="20577"/>
          <ac:spMkLst>
            <pc:docMk/>
            <pc:sldMk cId="3056817690" sldId="261"/>
            <ac:spMk id="3" creationId="{35EE1555-D302-D568-9FF1-54C71E159511}"/>
          </ac:spMkLst>
        </pc:spChg>
      </pc:sldChg>
      <pc:sldChg chg="modSp">
        <pc:chgData name="Magnus Oscarsson Söder (Handboll)" userId="S::magnus.oscarsson.soder@handboll.rf.se::a8b6eddb-965e-49ba-8a69-f31eb0627f9c" providerId="AD" clId="Web-{B8C9AAD0-D7DD-C840-E794-3F3077A9BB5D}" dt="2025-10-21T13:59:40.539" v="141" actId="20577"/>
        <pc:sldMkLst>
          <pc:docMk/>
          <pc:sldMk cId="524386611" sldId="262"/>
        </pc:sldMkLst>
        <pc:spChg chg="mod">
          <ac:chgData name="Magnus Oscarsson Söder (Handboll)" userId="S::magnus.oscarsson.soder@handboll.rf.se::a8b6eddb-965e-49ba-8a69-f31eb0627f9c" providerId="AD" clId="Web-{B8C9AAD0-D7DD-C840-E794-3F3077A9BB5D}" dt="2025-10-21T13:59:40.539" v="141" actId="20577"/>
          <ac:spMkLst>
            <pc:docMk/>
            <pc:sldMk cId="524386611" sldId="262"/>
            <ac:spMk id="3" creationId="{6C35D35F-5329-A078-3365-1E1AF3F07196}"/>
          </ac:spMkLst>
        </pc:spChg>
      </pc:sldChg>
      <pc:sldChg chg="modSp ord">
        <pc:chgData name="Magnus Oscarsson Söder (Handboll)" userId="S::magnus.oscarsson.soder@handboll.rf.se::a8b6eddb-965e-49ba-8a69-f31eb0627f9c" providerId="AD" clId="Web-{B8C9AAD0-D7DD-C840-E794-3F3077A9BB5D}" dt="2025-10-21T13:55:30.631" v="94" actId="20577"/>
        <pc:sldMkLst>
          <pc:docMk/>
          <pc:sldMk cId="905730223" sldId="265"/>
        </pc:sldMkLst>
        <pc:spChg chg="mod">
          <ac:chgData name="Magnus Oscarsson Söder (Handboll)" userId="S::magnus.oscarsson.soder@handboll.rf.se::a8b6eddb-965e-49ba-8a69-f31eb0627f9c" providerId="AD" clId="Web-{B8C9AAD0-D7DD-C840-E794-3F3077A9BB5D}" dt="2025-10-21T13:55:30.631" v="94" actId="20577"/>
          <ac:spMkLst>
            <pc:docMk/>
            <pc:sldMk cId="905730223" sldId="265"/>
            <ac:spMk id="3" creationId="{73D11705-1D36-04DD-2996-A556E738EF32}"/>
          </ac:spMkLst>
        </pc:spChg>
      </pc:sldChg>
    </pc:docChg>
  </pc:docChgLst>
  <pc:docChgLst>
    <pc:chgData name="Magnus Oscarsson Söder (Handboll)" userId="S::magnus.oscarsson.soder@handboll.rf.se::a8b6eddb-965e-49ba-8a69-f31eb0627f9c" providerId="AD" clId="Web-{0C7CF2F7-F81A-2CE6-5283-66AECB217DAA}"/>
    <pc:docChg chg="modSld sldOrd">
      <pc:chgData name="Magnus Oscarsson Söder (Handboll)" userId="S::magnus.oscarsson.soder@handboll.rf.se::a8b6eddb-965e-49ba-8a69-f31eb0627f9c" providerId="AD" clId="Web-{0C7CF2F7-F81A-2CE6-5283-66AECB217DAA}" dt="2025-10-21T12:17:45.447" v="850" actId="20577"/>
      <pc:docMkLst>
        <pc:docMk/>
      </pc:docMkLst>
      <pc:sldChg chg="modSp">
        <pc:chgData name="Magnus Oscarsson Söder (Handboll)" userId="S::magnus.oscarsson.soder@handboll.rf.se::a8b6eddb-965e-49ba-8a69-f31eb0627f9c" providerId="AD" clId="Web-{0C7CF2F7-F81A-2CE6-5283-66AECB217DAA}" dt="2025-10-21T11:55:05.162" v="293" actId="20577"/>
        <pc:sldMkLst>
          <pc:docMk/>
          <pc:sldMk cId="3194377694" sldId="256"/>
        </pc:sldMkLst>
        <pc:spChg chg="mod">
          <ac:chgData name="Magnus Oscarsson Söder (Handboll)" userId="S::magnus.oscarsson.soder@handboll.rf.se::a8b6eddb-965e-49ba-8a69-f31eb0627f9c" providerId="AD" clId="Web-{0C7CF2F7-F81A-2CE6-5283-66AECB217DAA}" dt="2025-10-21T11:55:05.162" v="293" actId="20577"/>
          <ac:spMkLst>
            <pc:docMk/>
            <pc:sldMk cId="3194377694" sldId="256"/>
            <ac:spMk id="2" creationId="{00000000-0000-0000-0000-000000000000}"/>
          </ac:spMkLst>
        </pc:spChg>
        <pc:spChg chg="mod">
          <ac:chgData name="Magnus Oscarsson Söder (Handboll)" userId="S::magnus.oscarsson.soder@handboll.rf.se::a8b6eddb-965e-49ba-8a69-f31eb0627f9c" providerId="AD" clId="Web-{0C7CF2F7-F81A-2CE6-5283-66AECB217DAA}" dt="2025-10-21T11:43:26.550" v="15" actId="20577"/>
          <ac:spMkLst>
            <pc:docMk/>
            <pc:sldMk cId="3194377694" sldId="256"/>
            <ac:spMk id="3" creationId="{00000000-0000-0000-0000-000000000000}"/>
          </ac:spMkLst>
        </pc:spChg>
      </pc:sldChg>
      <pc:sldChg chg="modSp">
        <pc:chgData name="Magnus Oscarsson Söder (Handboll)" userId="S::magnus.oscarsson.soder@handboll.rf.se::a8b6eddb-965e-49ba-8a69-f31eb0627f9c" providerId="AD" clId="Web-{0C7CF2F7-F81A-2CE6-5283-66AECB217DAA}" dt="2025-10-21T12:00:09.256" v="381" actId="20577"/>
        <pc:sldMkLst>
          <pc:docMk/>
          <pc:sldMk cId="91069337" sldId="258"/>
        </pc:sldMkLst>
        <pc:spChg chg="mod">
          <ac:chgData name="Magnus Oscarsson Söder (Handboll)" userId="S::magnus.oscarsson.soder@handboll.rf.se::a8b6eddb-965e-49ba-8a69-f31eb0627f9c" providerId="AD" clId="Web-{0C7CF2F7-F81A-2CE6-5283-66AECB217DAA}" dt="2025-10-21T12:00:09.256" v="381" actId="20577"/>
          <ac:spMkLst>
            <pc:docMk/>
            <pc:sldMk cId="91069337" sldId="258"/>
            <ac:spMk id="3" creationId="{1F99241F-DAA8-12AE-4ADC-A4E3C9E1EE37}"/>
          </ac:spMkLst>
        </pc:spChg>
      </pc:sldChg>
      <pc:sldChg chg="modSp ord">
        <pc:chgData name="Magnus Oscarsson Söder (Handboll)" userId="S::magnus.oscarsson.soder@handboll.rf.se::a8b6eddb-965e-49ba-8a69-f31eb0627f9c" providerId="AD" clId="Web-{0C7CF2F7-F81A-2CE6-5283-66AECB217DAA}" dt="2025-10-21T12:03:42.241" v="470"/>
        <pc:sldMkLst>
          <pc:docMk/>
          <pc:sldMk cId="3508648755" sldId="259"/>
        </pc:sldMkLst>
        <pc:spChg chg="mod">
          <ac:chgData name="Magnus Oscarsson Söder (Handboll)" userId="S::magnus.oscarsson.soder@handboll.rf.se::a8b6eddb-965e-49ba-8a69-f31eb0627f9c" providerId="AD" clId="Web-{0C7CF2F7-F81A-2CE6-5283-66AECB217DAA}" dt="2025-10-21T12:02:26.756" v="420" actId="20577"/>
          <ac:spMkLst>
            <pc:docMk/>
            <pc:sldMk cId="3508648755" sldId="259"/>
            <ac:spMk id="3" creationId="{7586E403-6005-95F9-E674-4D1C0DE7E37A}"/>
          </ac:spMkLst>
        </pc:spChg>
      </pc:sldChg>
      <pc:sldChg chg="modSp">
        <pc:chgData name="Magnus Oscarsson Söder (Handboll)" userId="S::magnus.oscarsson.soder@handboll.rf.se::a8b6eddb-965e-49ba-8a69-f31eb0627f9c" providerId="AD" clId="Web-{0C7CF2F7-F81A-2CE6-5283-66AECB217DAA}" dt="2025-10-21T12:07:59.321" v="578" actId="20577"/>
        <pc:sldMkLst>
          <pc:docMk/>
          <pc:sldMk cId="1635929215" sldId="260"/>
        </pc:sldMkLst>
        <pc:spChg chg="mod">
          <ac:chgData name="Magnus Oscarsson Söder (Handboll)" userId="S::magnus.oscarsson.soder@handboll.rf.se::a8b6eddb-965e-49ba-8a69-f31eb0627f9c" providerId="AD" clId="Web-{0C7CF2F7-F81A-2CE6-5283-66AECB217DAA}" dt="2025-10-21T12:07:59.321" v="578" actId="20577"/>
          <ac:spMkLst>
            <pc:docMk/>
            <pc:sldMk cId="1635929215" sldId="260"/>
            <ac:spMk id="3" creationId="{5143FD37-3CCC-EE58-F193-9E82BFD6AB62}"/>
          </ac:spMkLst>
        </pc:spChg>
      </pc:sldChg>
      <pc:sldChg chg="modSp ord">
        <pc:chgData name="Magnus Oscarsson Söder (Handboll)" userId="S::magnus.oscarsson.soder@handboll.rf.se::a8b6eddb-965e-49ba-8a69-f31eb0627f9c" providerId="AD" clId="Web-{0C7CF2F7-F81A-2CE6-5283-66AECB217DAA}" dt="2025-10-21T12:12:48.181" v="762" actId="20577"/>
        <pc:sldMkLst>
          <pc:docMk/>
          <pc:sldMk cId="3056817690" sldId="261"/>
        </pc:sldMkLst>
        <pc:spChg chg="mod">
          <ac:chgData name="Magnus Oscarsson Söder (Handboll)" userId="S::magnus.oscarsson.soder@handboll.rf.se::a8b6eddb-965e-49ba-8a69-f31eb0627f9c" providerId="AD" clId="Web-{0C7CF2F7-F81A-2CE6-5283-66AECB217DAA}" dt="2025-10-21T12:12:48.181" v="762" actId="20577"/>
          <ac:spMkLst>
            <pc:docMk/>
            <pc:sldMk cId="3056817690" sldId="261"/>
            <ac:spMk id="3" creationId="{35EE1555-D302-D568-9FF1-54C71E159511}"/>
          </ac:spMkLst>
        </pc:spChg>
      </pc:sldChg>
      <pc:sldChg chg="modSp">
        <pc:chgData name="Magnus Oscarsson Söder (Handboll)" userId="S::magnus.oscarsson.soder@handboll.rf.se::a8b6eddb-965e-49ba-8a69-f31eb0627f9c" providerId="AD" clId="Web-{0C7CF2F7-F81A-2CE6-5283-66AECB217DAA}" dt="2025-10-21T12:17:45.447" v="850" actId="20577"/>
        <pc:sldMkLst>
          <pc:docMk/>
          <pc:sldMk cId="524386611" sldId="262"/>
        </pc:sldMkLst>
        <pc:spChg chg="mod">
          <ac:chgData name="Magnus Oscarsson Söder (Handboll)" userId="S::magnus.oscarsson.soder@handboll.rf.se::a8b6eddb-965e-49ba-8a69-f31eb0627f9c" providerId="AD" clId="Web-{0C7CF2F7-F81A-2CE6-5283-66AECB217DAA}" dt="2025-10-21T12:17:45.447" v="850" actId="20577"/>
          <ac:spMkLst>
            <pc:docMk/>
            <pc:sldMk cId="524386611" sldId="262"/>
            <ac:spMk id="3" creationId="{6C35D35F-5329-A078-3365-1E1AF3F07196}"/>
          </ac:spMkLst>
        </pc:spChg>
      </pc:sldChg>
      <pc:sldChg chg="modSp">
        <pc:chgData name="Magnus Oscarsson Söder (Handboll)" userId="S::magnus.oscarsson.soder@handboll.rf.se::a8b6eddb-965e-49ba-8a69-f31eb0627f9c" providerId="AD" clId="Web-{0C7CF2F7-F81A-2CE6-5283-66AECB217DAA}" dt="2025-10-21T12:06:09.227" v="559" actId="20577"/>
        <pc:sldMkLst>
          <pc:docMk/>
          <pc:sldMk cId="15560600" sldId="263"/>
        </pc:sldMkLst>
        <pc:spChg chg="mod">
          <ac:chgData name="Magnus Oscarsson Söder (Handboll)" userId="S::magnus.oscarsson.soder@handboll.rf.se::a8b6eddb-965e-49ba-8a69-f31eb0627f9c" providerId="AD" clId="Web-{0C7CF2F7-F81A-2CE6-5283-66AECB217DAA}" dt="2025-10-21T12:06:09.227" v="559" actId="20577"/>
          <ac:spMkLst>
            <pc:docMk/>
            <pc:sldMk cId="15560600" sldId="263"/>
            <ac:spMk id="3" creationId="{9C6D93D4-98FF-FF57-DBFE-B76EEF11A0CB}"/>
          </ac:spMkLst>
        </pc:spChg>
      </pc:sldChg>
      <pc:sldChg chg="modSp ord">
        <pc:chgData name="Magnus Oscarsson Söder (Handboll)" userId="S::magnus.oscarsson.soder@handboll.rf.se::a8b6eddb-965e-49ba-8a69-f31eb0627f9c" providerId="AD" clId="Web-{0C7CF2F7-F81A-2CE6-5283-66AECB217DAA}" dt="2025-10-21T12:06:15.180" v="560"/>
        <pc:sldMkLst>
          <pc:docMk/>
          <pc:sldMk cId="3274921456" sldId="264"/>
        </pc:sldMkLst>
        <pc:spChg chg="mod">
          <ac:chgData name="Magnus Oscarsson Söder (Handboll)" userId="S::magnus.oscarsson.soder@handboll.rf.se::a8b6eddb-965e-49ba-8a69-f31eb0627f9c" providerId="AD" clId="Web-{0C7CF2F7-F81A-2CE6-5283-66AECB217DAA}" dt="2025-10-21T12:05:33.914" v="540" actId="20577"/>
          <ac:spMkLst>
            <pc:docMk/>
            <pc:sldMk cId="3274921456" sldId="264"/>
            <ac:spMk id="3" creationId="{87C34975-2AE3-AB99-5954-2CA859E86D5C}"/>
          </ac:spMkLst>
        </pc:spChg>
      </pc:sldChg>
      <pc:sldChg chg="modSp ord">
        <pc:chgData name="Magnus Oscarsson Söder (Handboll)" userId="S::magnus.oscarsson.soder@handboll.rf.se::a8b6eddb-965e-49ba-8a69-f31eb0627f9c" providerId="AD" clId="Web-{0C7CF2F7-F81A-2CE6-5283-66AECB217DAA}" dt="2025-10-21T12:06:20.508" v="561"/>
        <pc:sldMkLst>
          <pc:docMk/>
          <pc:sldMk cId="905730223" sldId="265"/>
        </pc:sldMkLst>
        <pc:spChg chg="mod">
          <ac:chgData name="Magnus Oscarsson Söder (Handboll)" userId="S::magnus.oscarsson.soder@handboll.rf.se::a8b6eddb-965e-49ba-8a69-f31eb0627f9c" providerId="AD" clId="Web-{0C7CF2F7-F81A-2CE6-5283-66AECB217DAA}" dt="2025-10-21T11:49:16.536" v="153" actId="20577"/>
          <ac:spMkLst>
            <pc:docMk/>
            <pc:sldMk cId="905730223" sldId="265"/>
            <ac:spMk id="2" creationId="{36A1EDB4-CCA0-3AC0-7A15-034DE44A0566}"/>
          </ac:spMkLst>
        </pc:spChg>
        <pc:spChg chg="mod">
          <ac:chgData name="Magnus Oscarsson Söder (Handboll)" userId="S::magnus.oscarsson.soder@handboll.rf.se::a8b6eddb-965e-49ba-8a69-f31eb0627f9c" providerId="AD" clId="Web-{0C7CF2F7-F81A-2CE6-5283-66AECB217DAA}" dt="2025-10-21T12:03:32.898" v="469" actId="20577"/>
          <ac:spMkLst>
            <pc:docMk/>
            <pc:sldMk cId="905730223" sldId="265"/>
            <ac:spMk id="3" creationId="{73D11705-1D36-04DD-2996-A556E738EF32}"/>
          </ac:spMkLst>
        </pc:spChg>
      </pc:sldChg>
    </pc:docChg>
  </pc:docChgLst>
  <pc:docChgLst>
    <pc:chgData name="Magnus Oscarsson Söder (Handboll)" userId="S::magnus.oscarsson.soder@handboll.rf.se::a8b6eddb-965e-49ba-8a69-f31eb0627f9c" providerId="AD" clId="Web-{6F4960B9-A254-989E-0D7D-4B5A591984CB}"/>
    <pc:docChg chg="addSld modSld sldOrd">
      <pc:chgData name="Magnus Oscarsson Söder (Handboll)" userId="S::magnus.oscarsson.soder@handboll.rf.se::a8b6eddb-965e-49ba-8a69-f31eb0627f9c" providerId="AD" clId="Web-{6F4960B9-A254-989E-0D7D-4B5A591984CB}" dt="2025-10-21T12:48:12.358" v="212" actId="20577"/>
      <pc:docMkLst>
        <pc:docMk/>
      </pc:docMkLst>
      <pc:sldChg chg="addSp delSp modSp ord">
        <pc:chgData name="Magnus Oscarsson Söder (Handboll)" userId="S::magnus.oscarsson.soder@handboll.rf.se::a8b6eddb-965e-49ba-8a69-f31eb0627f9c" providerId="AD" clId="Web-{6F4960B9-A254-989E-0D7D-4B5A591984CB}" dt="2025-10-21T12:46:36.093" v="198" actId="20577"/>
        <pc:sldMkLst>
          <pc:docMk/>
          <pc:sldMk cId="91069337" sldId="258"/>
        </pc:sldMkLst>
        <pc:spChg chg="mod">
          <ac:chgData name="Magnus Oscarsson Söder (Handboll)" userId="S::magnus.oscarsson.soder@handboll.rf.se::a8b6eddb-965e-49ba-8a69-f31eb0627f9c" providerId="AD" clId="Web-{6F4960B9-A254-989E-0D7D-4B5A591984CB}" dt="2025-10-21T12:46:36.093" v="198" actId="20577"/>
          <ac:spMkLst>
            <pc:docMk/>
            <pc:sldMk cId="91069337" sldId="258"/>
            <ac:spMk id="3" creationId="{1F99241F-DAA8-12AE-4ADC-A4E3C9E1EE37}"/>
          </ac:spMkLst>
        </pc:spChg>
        <pc:picChg chg="add del mod">
          <ac:chgData name="Magnus Oscarsson Söder (Handboll)" userId="S::magnus.oscarsson.soder@handboll.rf.se::a8b6eddb-965e-49ba-8a69-f31eb0627f9c" providerId="AD" clId="Web-{6F4960B9-A254-989E-0D7D-4B5A591984CB}" dt="2025-10-21T12:34:28.807" v="78"/>
          <ac:picMkLst>
            <pc:docMk/>
            <pc:sldMk cId="91069337" sldId="258"/>
            <ac:picMk id="4" creationId="{A89E3D7F-2289-9E03-D2E5-C3229E6156A8}"/>
          </ac:picMkLst>
        </pc:picChg>
        <pc:picChg chg="add del mod">
          <ac:chgData name="Magnus Oscarsson Söder (Handboll)" userId="S::magnus.oscarsson.soder@handboll.rf.se::a8b6eddb-965e-49ba-8a69-f31eb0627f9c" providerId="AD" clId="Web-{6F4960B9-A254-989E-0D7D-4B5A591984CB}" dt="2025-10-21T12:35:29.370" v="83"/>
          <ac:picMkLst>
            <pc:docMk/>
            <pc:sldMk cId="91069337" sldId="258"/>
            <ac:picMk id="5" creationId="{E9299820-F420-5EF8-CEF3-50CED322718F}"/>
          </ac:picMkLst>
        </pc:picChg>
      </pc:sldChg>
      <pc:sldChg chg="modSp">
        <pc:chgData name="Magnus Oscarsson Söder (Handboll)" userId="S::magnus.oscarsson.soder@handboll.rf.se::a8b6eddb-965e-49ba-8a69-f31eb0627f9c" providerId="AD" clId="Web-{6F4960B9-A254-989E-0D7D-4B5A591984CB}" dt="2025-10-21T12:48:12.358" v="212" actId="20577"/>
        <pc:sldMkLst>
          <pc:docMk/>
          <pc:sldMk cId="3508648755" sldId="259"/>
        </pc:sldMkLst>
        <pc:spChg chg="mod">
          <ac:chgData name="Magnus Oscarsson Söder (Handboll)" userId="S::magnus.oscarsson.soder@handboll.rf.se::a8b6eddb-965e-49ba-8a69-f31eb0627f9c" providerId="AD" clId="Web-{6F4960B9-A254-989E-0D7D-4B5A591984CB}" dt="2025-10-21T12:48:12.358" v="212" actId="20577"/>
          <ac:spMkLst>
            <pc:docMk/>
            <pc:sldMk cId="3508648755" sldId="259"/>
            <ac:spMk id="3" creationId="{7586E403-6005-95F9-E674-4D1C0DE7E37A}"/>
          </ac:spMkLst>
        </pc:spChg>
      </pc:sldChg>
      <pc:sldChg chg="modSp ord">
        <pc:chgData name="Magnus Oscarsson Söder (Handboll)" userId="S::magnus.oscarsson.soder@handboll.rf.se::a8b6eddb-965e-49ba-8a69-f31eb0627f9c" providerId="AD" clId="Web-{6F4960B9-A254-989E-0D7D-4B5A591984CB}" dt="2025-10-21T12:24:03.179" v="58" actId="20577"/>
        <pc:sldMkLst>
          <pc:docMk/>
          <pc:sldMk cId="15560600" sldId="263"/>
        </pc:sldMkLst>
        <pc:spChg chg="mod">
          <ac:chgData name="Magnus Oscarsson Söder (Handboll)" userId="S::magnus.oscarsson.soder@handboll.rf.se::a8b6eddb-965e-49ba-8a69-f31eb0627f9c" providerId="AD" clId="Web-{6F4960B9-A254-989E-0D7D-4B5A591984CB}" dt="2025-10-21T12:24:03.179" v="58" actId="20577"/>
          <ac:spMkLst>
            <pc:docMk/>
            <pc:sldMk cId="15560600" sldId="263"/>
            <ac:spMk id="3" creationId="{9C6D93D4-98FF-FF57-DBFE-B76EEF11A0CB}"/>
          </ac:spMkLst>
        </pc:spChg>
      </pc:sldChg>
      <pc:sldChg chg="modSp new">
        <pc:chgData name="Magnus Oscarsson Söder (Handboll)" userId="S::magnus.oscarsson.soder@handboll.rf.se::a8b6eddb-965e-49ba-8a69-f31eb0627f9c" providerId="AD" clId="Web-{6F4960B9-A254-989E-0D7D-4B5A591984CB}" dt="2025-10-21T12:47:08.155" v="200" actId="20577"/>
        <pc:sldMkLst>
          <pc:docMk/>
          <pc:sldMk cId="3530562367" sldId="266"/>
        </pc:sldMkLst>
        <pc:spChg chg="mod">
          <ac:chgData name="Magnus Oscarsson Söder (Handboll)" userId="S::magnus.oscarsson.soder@handboll.rf.se::a8b6eddb-965e-49ba-8a69-f31eb0627f9c" providerId="AD" clId="Web-{6F4960B9-A254-989E-0D7D-4B5A591984CB}" dt="2025-10-21T12:32:51.228" v="73" actId="20577"/>
          <ac:spMkLst>
            <pc:docMk/>
            <pc:sldMk cId="3530562367" sldId="266"/>
            <ac:spMk id="2" creationId="{57A1E9F1-A13C-7FFC-C6B2-18762713DBD7}"/>
          </ac:spMkLst>
        </pc:spChg>
        <pc:spChg chg="mod">
          <ac:chgData name="Magnus Oscarsson Söder (Handboll)" userId="S::magnus.oscarsson.soder@handboll.rf.se::a8b6eddb-965e-49ba-8a69-f31eb0627f9c" providerId="AD" clId="Web-{6F4960B9-A254-989E-0D7D-4B5A591984CB}" dt="2025-10-21T12:47:08.155" v="200" actId="20577"/>
          <ac:spMkLst>
            <pc:docMk/>
            <pc:sldMk cId="3530562367" sldId="266"/>
            <ac:spMk id="3" creationId="{9BB65C66-FB7B-01D1-7ECC-BCA56A22F589}"/>
          </ac:spMkLst>
        </pc:spChg>
      </pc:sldChg>
      <pc:sldChg chg="addSp delSp modSp new">
        <pc:chgData name="Magnus Oscarsson Söder (Handboll)" userId="S::magnus.oscarsson.soder@handboll.rf.se::a8b6eddb-965e-49ba-8a69-f31eb0627f9c" providerId="AD" clId="Web-{6F4960B9-A254-989E-0D7D-4B5A591984CB}" dt="2025-10-21T12:44:28.920" v="154" actId="20577"/>
        <pc:sldMkLst>
          <pc:docMk/>
          <pc:sldMk cId="2117724005" sldId="267"/>
        </pc:sldMkLst>
        <pc:spChg chg="mod">
          <ac:chgData name="Magnus Oscarsson Söder (Handboll)" userId="S::magnus.oscarsson.soder@handboll.rf.se::a8b6eddb-965e-49ba-8a69-f31eb0627f9c" providerId="AD" clId="Web-{6F4960B9-A254-989E-0D7D-4B5A591984CB}" dt="2025-10-21T12:44:28.920" v="154" actId="20577"/>
          <ac:spMkLst>
            <pc:docMk/>
            <pc:sldMk cId="2117724005" sldId="267"/>
            <ac:spMk id="2" creationId="{65AE27B3-D344-5C2F-3D64-8D745A9988C0}"/>
          </ac:spMkLst>
        </pc:spChg>
        <pc:spChg chg="del">
          <ac:chgData name="Magnus Oscarsson Söder (Handboll)" userId="S::magnus.oscarsson.soder@handboll.rf.se::a8b6eddb-965e-49ba-8a69-f31eb0627f9c" providerId="AD" clId="Web-{6F4960B9-A254-989E-0D7D-4B5A591984CB}" dt="2025-10-21T12:36:46.683" v="85"/>
          <ac:spMkLst>
            <pc:docMk/>
            <pc:sldMk cId="2117724005" sldId="267"/>
            <ac:spMk id="3" creationId="{4DEC9489-C4AE-0A89-C2D5-3B35E773551E}"/>
          </ac:spMkLst>
        </pc:spChg>
        <pc:spChg chg="add del mod">
          <ac:chgData name="Magnus Oscarsson Söder (Handboll)" userId="S::magnus.oscarsson.soder@handboll.rf.se::a8b6eddb-965e-49ba-8a69-f31eb0627f9c" providerId="AD" clId="Web-{6F4960B9-A254-989E-0D7D-4B5A591984CB}" dt="2025-10-21T12:43:24.373" v="142"/>
          <ac:spMkLst>
            <pc:docMk/>
            <pc:sldMk cId="2117724005" sldId="267"/>
            <ac:spMk id="8" creationId="{34223D20-2A27-72C7-E7A1-E07682339FEF}"/>
          </ac:spMkLst>
        </pc:spChg>
        <pc:picChg chg="add del mod ord">
          <ac:chgData name="Magnus Oscarsson Söder (Handboll)" userId="S::magnus.oscarsson.soder@handboll.rf.se::a8b6eddb-965e-49ba-8a69-f31eb0627f9c" providerId="AD" clId="Web-{6F4960B9-A254-989E-0D7D-4B5A591984CB}" dt="2025-10-21T12:43:17.186" v="141"/>
          <ac:picMkLst>
            <pc:docMk/>
            <pc:sldMk cId="2117724005" sldId="267"/>
            <ac:picMk id="4" creationId="{18B5D95C-A75F-7CA6-650B-FE9F633D9C48}"/>
          </ac:picMkLst>
        </pc:picChg>
        <pc:picChg chg="add del mod">
          <ac:chgData name="Magnus Oscarsson Söder (Handboll)" userId="S::magnus.oscarsson.soder@handboll.rf.se::a8b6eddb-965e-49ba-8a69-f31eb0627f9c" providerId="AD" clId="Web-{6F4960B9-A254-989E-0D7D-4B5A591984CB}" dt="2025-10-21T12:43:15.139" v="140"/>
          <ac:picMkLst>
            <pc:docMk/>
            <pc:sldMk cId="2117724005" sldId="267"/>
            <ac:picMk id="5" creationId="{88C260D6-208D-AEFF-75FE-4144A900C1BC}"/>
          </ac:picMkLst>
        </pc:picChg>
        <pc:picChg chg="add mod">
          <ac:chgData name="Magnus Oscarsson Söder (Handboll)" userId="S::magnus.oscarsson.soder@handboll.rf.se::a8b6eddb-965e-49ba-8a69-f31eb0627f9c" providerId="AD" clId="Web-{6F4960B9-A254-989E-0D7D-4B5A591984CB}" dt="2025-10-21T12:43:43.076" v="144" actId="14100"/>
          <ac:picMkLst>
            <pc:docMk/>
            <pc:sldMk cId="2117724005" sldId="267"/>
            <ac:picMk id="6" creationId="{DC36D7F0-0ADA-0B9E-2A40-31618D862DE1}"/>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10/21/2025</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5043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10/21/2025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45700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dirty="0"/>
              <a:t>Click to edit Master title style</a:t>
            </a:r>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9894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dirty="0"/>
              <a:t>Click to edit Master title style</a:t>
            </a:r>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65976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24530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10/21/2025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368732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dirty="0"/>
              <a:t>Click to edit Master title style</a:t>
            </a:r>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10/21/2025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28891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54D2318-CE40-42F6-962A-4C6D6CF697DB}"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77676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C476AC1-EB7F-4BEF-90D9-5764B50DAF8A}"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2265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B20712A-F861-4AB0-A754-4F5A2033CD4B}"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98549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10/21/2025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9223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04A483D-5CB4-4842-8F2F-05D5276ACF63}" type="datetimeFigureOut">
              <a:rPr lang="en-US" dirty="0"/>
              <a:t>10/21/2025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20207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1D1CE32E-9DC0-47C8-A657-48F5C3E4A10B}" type="datetimeFigureOut">
              <a:rPr lang="en-US" dirty="0"/>
              <a:t>10/21/2025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6276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2BDF5C0D-8C3A-4771-A43D-83937FC700D4}" type="datetimeFigureOut">
              <a:rPr lang="en-US" dirty="0"/>
              <a:t>10/21/2025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828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10/21/2025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63691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10/21/2025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4201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10/21/2025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3594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10/21/2025</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6431423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dirty="0">
                <a:cs typeface="Calibri Light"/>
              </a:rPr>
              <a:t>Föräldramöte </a:t>
            </a:r>
            <a:br>
              <a:rPr lang="sv-SE" dirty="0">
                <a:cs typeface="Calibri Light"/>
              </a:rPr>
            </a:br>
            <a:r>
              <a:rPr lang="sv-SE" dirty="0">
                <a:cs typeface="Calibri Light"/>
              </a:rPr>
              <a:t>Polisen handboll P15</a:t>
            </a:r>
            <a:br>
              <a:rPr lang="sv-SE" dirty="0">
                <a:cs typeface="Calibri Light"/>
              </a:rPr>
            </a:br>
            <a:endParaRPr lang="sv-SE" dirty="0">
              <a:cs typeface="Calibri Light"/>
            </a:endParaRPr>
          </a:p>
        </p:txBody>
      </p:sp>
      <p:sp>
        <p:nvSpPr>
          <p:cNvPr id="3" name="Underrubrik 2"/>
          <p:cNvSpPr>
            <a:spLocks noGrp="1"/>
          </p:cNvSpPr>
          <p:nvPr>
            <p:ph type="subTitle" idx="1"/>
          </p:nvPr>
        </p:nvSpPr>
        <p:spPr/>
        <p:txBody>
          <a:bodyPr/>
          <a:lstStyle/>
          <a:p>
            <a:r>
              <a:rPr lang="sv-SE" dirty="0"/>
              <a:t>Säsongen 2025-2026</a:t>
            </a:r>
          </a:p>
        </p:txBody>
      </p:sp>
      <p:pic>
        <p:nvPicPr>
          <p:cNvPr id="4" name="Bildobjekt 4">
            <a:extLst>
              <a:ext uri="{FF2B5EF4-FFF2-40B4-BE49-F238E27FC236}">
                <a16:creationId xmlns:a16="http://schemas.microsoft.com/office/drawing/2014/main" id="{D24B319A-5737-1A9A-03C7-C38BCF609142}"/>
              </a:ext>
            </a:extLst>
          </p:cNvPr>
          <p:cNvPicPr>
            <a:picLocks noChangeAspect="1"/>
          </p:cNvPicPr>
          <p:nvPr/>
        </p:nvPicPr>
        <p:blipFill>
          <a:blip r:embed="rId2"/>
          <a:stretch>
            <a:fillRect/>
          </a:stretch>
        </p:blipFill>
        <p:spPr>
          <a:xfrm>
            <a:off x="7906533" y="899721"/>
            <a:ext cx="2057400" cy="2219325"/>
          </a:xfrm>
          <a:prstGeom prst="rect">
            <a:avLst/>
          </a:prstGeom>
        </p:spPr>
      </p:pic>
    </p:spTree>
    <p:extLst>
      <p:ext uri="{BB962C8B-B14F-4D97-AF65-F5344CB8AC3E}">
        <p14:creationId xmlns:p14="http://schemas.microsoft.com/office/powerpoint/2010/main" val="319437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B72977-192F-3952-32DF-BE3A60BC8366}"/>
              </a:ext>
            </a:extLst>
          </p:cNvPr>
          <p:cNvSpPr>
            <a:spLocks noGrp="1"/>
          </p:cNvSpPr>
          <p:nvPr>
            <p:ph type="title"/>
          </p:nvPr>
        </p:nvSpPr>
        <p:spPr/>
        <p:txBody>
          <a:bodyPr/>
          <a:lstStyle/>
          <a:p>
            <a:r>
              <a:rPr lang="sv-SE" dirty="0"/>
              <a:t>Träning</a:t>
            </a:r>
          </a:p>
        </p:txBody>
      </p:sp>
      <p:sp>
        <p:nvSpPr>
          <p:cNvPr id="3" name="Platshållare för innehåll 2">
            <a:extLst>
              <a:ext uri="{FF2B5EF4-FFF2-40B4-BE49-F238E27FC236}">
                <a16:creationId xmlns:a16="http://schemas.microsoft.com/office/drawing/2014/main" id="{5143FD37-3CCC-EE58-F193-9E82BFD6AB62}"/>
              </a:ext>
            </a:extLst>
          </p:cNvPr>
          <p:cNvSpPr>
            <a:spLocks noGrp="1"/>
          </p:cNvSpPr>
          <p:nvPr>
            <p:ph idx="1"/>
          </p:nvPr>
        </p:nvSpPr>
        <p:spPr>
          <a:xfrm>
            <a:off x="1154954" y="2112898"/>
            <a:ext cx="8761413" cy="4491449"/>
          </a:xfrm>
        </p:spPr>
        <p:txBody>
          <a:bodyPr vert="horz" lIns="91440" tIns="45720" rIns="91440" bIns="45720" rtlCol="0" anchor="t">
            <a:normAutofit fontScale="92500" lnSpcReduction="10000"/>
          </a:bodyPr>
          <a:lstStyle/>
          <a:p>
            <a:pPr marL="0" indent="0">
              <a:buNone/>
            </a:pPr>
            <a:r>
              <a:rPr lang="sv-SE" dirty="0"/>
              <a:t>   Träning</a:t>
            </a:r>
          </a:p>
          <a:p>
            <a:pPr marL="685800" lvl="1" indent="-285750"/>
            <a:r>
              <a:rPr lang="sv-SE" dirty="0">
                <a:ea typeface="+mn-lt"/>
                <a:cs typeface="+mn-lt"/>
              </a:rPr>
              <a:t>Allsidighet, grundmotoriska färdigheter</a:t>
            </a:r>
            <a:endParaRPr lang="sv-SE" dirty="0"/>
          </a:p>
          <a:p>
            <a:pPr marL="400050" lvl="1" indent="0">
              <a:buNone/>
            </a:pPr>
            <a:r>
              <a:rPr lang="sv-SE" dirty="0"/>
              <a:t>Koordination, </a:t>
            </a:r>
            <a:r>
              <a:rPr lang="sv-SE" b="1" dirty="0"/>
              <a:t>styrka (teknik)</a:t>
            </a:r>
            <a:r>
              <a:rPr lang="sv-SE" dirty="0"/>
              <a:t>, balans, snabbhet (uthållighet, ej specifik)</a:t>
            </a:r>
          </a:p>
          <a:p>
            <a:pPr marL="400050" lvl="1" indent="0">
              <a:buNone/>
            </a:pPr>
            <a:endParaRPr lang="sv-SE" dirty="0"/>
          </a:p>
          <a:p>
            <a:pPr marL="400050" lvl="1" indent="0">
              <a:buNone/>
            </a:pPr>
            <a:r>
              <a:rPr lang="sv-SE" dirty="0"/>
              <a:t>Handbollsspecifikt (fortsatt progression från förra säsongen)</a:t>
            </a:r>
          </a:p>
          <a:p>
            <a:pPr marL="685800" lvl="1"/>
            <a:r>
              <a:rPr lang="sv-SE" dirty="0"/>
              <a:t>Anfall – passa, skjuta, finta, ytor, tempo, positioner, (samarbeten 2 och 2)</a:t>
            </a:r>
          </a:p>
          <a:p>
            <a:pPr marL="685800" lvl="1"/>
            <a:r>
              <a:rPr lang="sv-SE" dirty="0"/>
              <a:t>Försvar (fortsatt offensivt) - erövra boll, styra motståndare, tackla, säkra, positioner (zon), kollektiv struktur</a:t>
            </a:r>
          </a:p>
          <a:p>
            <a:pPr marL="0" indent="0">
              <a:buNone/>
            </a:pPr>
            <a:r>
              <a:rPr lang="sv-SE" dirty="0"/>
              <a:t>Pedagogik – vi kommer att jobba med spelarna där de befinner sig i sin utveckling samtidigt som vi alltid är ett lag.</a:t>
            </a:r>
          </a:p>
          <a:p>
            <a:pPr marL="0" indent="0">
              <a:buNone/>
            </a:pPr>
            <a:r>
              <a:rPr lang="sv-SE" dirty="0"/>
              <a:t>Detta kan innebära att alla inte alltid gör samma övningar eller får samma feedback/progression.</a:t>
            </a:r>
          </a:p>
          <a:p>
            <a:pPr marL="0" indent="0">
              <a:buNone/>
            </a:pPr>
            <a:r>
              <a:rPr lang="sv-SE" dirty="0"/>
              <a:t>Det kan också innebära att vi nivåanpassar och parar ihop spelare som ska jobba med liknande utmaningar.</a:t>
            </a:r>
          </a:p>
          <a:p>
            <a:pPr marL="0" indent="0">
              <a:buNone/>
            </a:pPr>
            <a:endParaRPr lang="sv-SE" dirty="0"/>
          </a:p>
        </p:txBody>
      </p:sp>
    </p:spTree>
    <p:extLst>
      <p:ext uri="{BB962C8B-B14F-4D97-AF65-F5344CB8AC3E}">
        <p14:creationId xmlns:p14="http://schemas.microsoft.com/office/powerpoint/2010/main" val="1635929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D6A6B7-E0E7-B37A-A93F-F0E85BEF147D}"/>
              </a:ext>
            </a:extLst>
          </p:cNvPr>
          <p:cNvSpPr>
            <a:spLocks noGrp="1"/>
          </p:cNvSpPr>
          <p:nvPr>
            <p:ph type="title"/>
          </p:nvPr>
        </p:nvSpPr>
        <p:spPr/>
        <p:txBody>
          <a:bodyPr/>
          <a:lstStyle/>
          <a:p>
            <a:r>
              <a:rPr lang="sv-SE" dirty="0"/>
              <a:t>Match</a:t>
            </a:r>
          </a:p>
        </p:txBody>
      </p:sp>
      <p:sp>
        <p:nvSpPr>
          <p:cNvPr id="3" name="Platshållare för innehåll 2">
            <a:extLst>
              <a:ext uri="{FF2B5EF4-FFF2-40B4-BE49-F238E27FC236}">
                <a16:creationId xmlns:a16="http://schemas.microsoft.com/office/drawing/2014/main" id="{35EE1555-D302-D568-9FF1-54C71E159511}"/>
              </a:ext>
            </a:extLst>
          </p:cNvPr>
          <p:cNvSpPr>
            <a:spLocks noGrp="1"/>
          </p:cNvSpPr>
          <p:nvPr>
            <p:ph idx="1"/>
          </p:nvPr>
        </p:nvSpPr>
        <p:spPr/>
        <p:txBody>
          <a:bodyPr vert="horz" lIns="91440" tIns="45720" rIns="91440" bIns="45720" rtlCol="0" anchor="t">
            <a:normAutofit lnSpcReduction="10000"/>
          </a:bodyPr>
          <a:lstStyle/>
          <a:p>
            <a:r>
              <a:rPr lang="sv-SE" dirty="0"/>
              <a:t>Alla kommer att bli uttagna till match (till en av serierna, vissa kommer att behöva dubblera då vi helst ska vara minst 10 spelare per match)</a:t>
            </a:r>
          </a:p>
          <a:p>
            <a:r>
              <a:rPr lang="sv-SE" dirty="0"/>
              <a:t>Alla ska spela lika mycket, ibland i en match, ibland sett till en hel turnering. Vi kommer också att flytta runt spelarna på olika positioner men hänsyn tas i de fall barnen inte känner sig redo för en viss position.</a:t>
            </a:r>
          </a:p>
          <a:p>
            <a:r>
              <a:rPr lang="sv-SE" dirty="0"/>
              <a:t>Vi kommer inte coacha med huvudsyfte att vinna matcher, utveckling är vårat fokus</a:t>
            </a:r>
          </a:p>
          <a:p>
            <a:r>
              <a:rPr lang="sv-SE" dirty="0"/>
              <a:t>Matcherna är indelade i nivåer så vi kommer matcha spelarna där vi anser att störst utveckling kan ske för individen. Men de flesta kommer att spela matcher i båda nivåerna vilket kommer vara tufft nog oavsett erfarenhet.</a:t>
            </a:r>
          </a:p>
        </p:txBody>
      </p:sp>
    </p:spTree>
    <p:extLst>
      <p:ext uri="{BB962C8B-B14F-4D97-AF65-F5344CB8AC3E}">
        <p14:creationId xmlns:p14="http://schemas.microsoft.com/office/powerpoint/2010/main" val="3056817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27C330-8DA1-C469-CAEA-491D6F821128}"/>
              </a:ext>
            </a:extLst>
          </p:cNvPr>
          <p:cNvSpPr>
            <a:spLocks noGrp="1"/>
          </p:cNvSpPr>
          <p:nvPr>
            <p:ph type="title"/>
          </p:nvPr>
        </p:nvSpPr>
        <p:spPr/>
        <p:txBody>
          <a:bodyPr/>
          <a:lstStyle/>
          <a:p>
            <a:r>
              <a:rPr lang="sv-SE" dirty="0"/>
              <a:t>Övriga frågor</a:t>
            </a:r>
          </a:p>
        </p:txBody>
      </p:sp>
      <p:sp>
        <p:nvSpPr>
          <p:cNvPr id="3" name="Platshållare för innehåll 2">
            <a:extLst>
              <a:ext uri="{FF2B5EF4-FFF2-40B4-BE49-F238E27FC236}">
                <a16:creationId xmlns:a16="http://schemas.microsoft.com/office/drawing/2014/main" id="{6C35D35F-5329-A078-3365-1E1AF3F07196}"/>
              </a:ext>
            </a:extLst>
          </p:cNvPr>
          <p:cNvSpPr>
            <a:spLocks noGrp="1"/>
          </p:cNvSpPr>
          <p:nvPr>
            <p:ph idx="1"/>
          </p:nvPr>
        </p:nvSpPr>
        <p:spPr>
          <a:xfrm>
            <a:off x="1154954" y="2519993"/>
            <a:ext cx="8761413" cy="4146984"/>
          </a:xfrm>
        </p:spPr>
        <p:txBody>
          <a:bodyPr vert="horz" lIns="91440" tIns="45720" rIns="91440" bIns="45720" rtlCol="0" anchor="t">
            <a:normAutofit fontScale="92500" lnSpcReduction="10000"/>
          </a:bodyPr>
          <a:lstStyle/>
          <a:p>
            <a:pPr marL="0" indent="0">
              <a:buNone/>
            </a:pPr>
            <a:r>
              <a:rPr lang="sv-SE" dirty="0"/>
              <a:t>   Lagkassa – med syfte att</a:t>
            </a:r>
          </a:p>
          <a:p>
            <a:pPr lvl="1"/>
            <a:r>
              <a:rPr lang="sv-SE" dirty="0"/>
              <a:t>ha en pott för att kunna göra olika lagaktiviteter utanför handbollen</a:t>
            </a:r>
          </a:p>
          <a:p>
            <a:pPr lvl="1"/>
            <a:r>
              <a:rPr lang="sv-SE" dirty="0"/>
              <a:t>subventionera turneringar som kostar lite mer, exempelvis Järnvägen Cup</a:t>
            </a:r>
          </a:p>
          <a:p>
            <a:pPr marL="457200" lvl="1" indent="0">
              <a:buNone/>
            </a:pPr>
            <a:endParaRPr lang="sv-SE" dirty="0"/>
          </a:p>
          <a:p>
            <a:pPr marL="0" indent="0">
              <a:buNone/>
            </a:pPr>
            <a:r>
              <a:rPr lang="sv-SE" dirty="0"/>
              <a:t>   Försäljning/insamling - höst</a:t>
            </a:r>
          </a:p>
          <a:p>
            <a:pPr marL="457200" lvl="1"/>
            <a:r>
              <a:rPr lang="sv-SE" dirty="0"/>
              <a:t>Lotter 10 bingolotter jul, </a:t>
            </a:r>
            <a:r>
              <a:rPr lang="sv-SE" dirty="0" err="1"/>
              <a:t>Joyna</a:t>
            </a:r>
            <a:r>
              <a:rPr lang="sv-SE" dirty="0"/>
              <a:t>, Kakor? Julgodis?</a:t>
            </a:r>
          </a:p>
          <a:p>
            <a:pPr marL="457200" lvl="1"/>
            <a:r>
              <a:rPr lang="sv-SE" dirty="0"/>
              <a:t>Granhämtning</a:t>
            </a:r>
          </a:p>
          <a:p>
            <a:pPr marL="171450" lvl="1" indent="0">
              <a:buNone/>
            </a:pPr>
            <a:endParaRPr lang="sv-SE" dirty="0"/>
          </a:p>
          <a:p>
            <a:pPr marL="171450" lvl="1" indent="0">
              <a:buNone/>
            </a:pPr>
            <a:r>
              <a:rPr lang="sv-SE" sz="1800" dirty="0"/>
              <a:t>Funktionärer -</a:t>
            </a:r>
            <a:r>
              <a:rPr lang="sv-SE" dirty="0"/>
              <a:t> kommande säsong (Matte)</a:t>
            </a:r>
          </a:p>
          <a:p>
            <a:pPr marL="171450" lvl="1" indent="0">
              <a:buNone/>
            </a:pPr>
            <a:endParaRPr lang="sv-SE" dirty="0"/>
          </a:p>
          <a:p>
            <a:pPr marL="171450" lvl="1" indent="0">
              <a:buNone/>
            </a:pPr>
            <a:endParaRPr lang="sv-SE" dirty="0"/>
          </a:p>
          <a:p>
            <a:pPr marL="171450" lvl="1" indent="0">
              <a:buNone/>
            </a:pPr>
            <a:r>
              <a:rPr lang="sv-SE" dirty="0"/>
              <a:t>PP finns på laget.se - Dokument - Föräldramöte</a:t>
            </a:r>
          </a:p>
          <a:p>
            <a:pPr marL="457200" lvl="1" indent="0">
              <a:buNone/>
            </a:pPr>
            <a:endParaRPr lang="sv-SE" dirty="0"/>
          </a:p>
          <a:p>
            <a:pPr marL="457200" lvl="1" indent="0">
              <a:buNone/>
            </a:pPr>
            <a:endParaRPr lang="sv-SE" dirty="0"/>
          </a:p>
        </p:txBody>
      </p:sp>
    </p:spTree>
    <p:extLst>
      <p:ext uri="{BB962C8B-B14F-4D97-AF65-F5344CB8AC3E}">
        <p14:creationId xmlns:p14="http://schemas.microsoft.com/office/powerpoint/2010/main" val="524386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BD1318-6F80-5871-604C-60020A6E5193}"/>
              </a:ext>
            </a:extLst>
          </p:cNvPr>
          <p:cNvSpPr>
            <a:spLocks noGrp="1"/>
          </p:cNvSpPr>
          <p:nvPr>
            <p:ph type="ctrTitle"/>
          </p:nvPr>
        </p:nvSpPr>
        <p:spPr>
          <a:xfrm>
            <a:off x="1154955" y="1233350"/>
            <a:ext cx="8825658" cy="1759073"/>
          </a:xfrm>
        </p:spPr>
        <p:txBody>
          <a:bodyPr/>
          <a:lstStyle/>
          <a:p>
            <a:pPr algn="ctr"/>
            <a:r>
              <a:rPr lang="sv-SE" dirty="0"/>
              <a:t>Det här ska vi prata om idag</a:t>
            </a:r>
            <a:endParaRPr lang="sv-SE"/>
          </a:p>
        </p:txBody>
      </p:sp>
      <p:sp>
        <p:nvSpPr>
          <p:cNvPr id="3" name="Underrubrik 2">
            <a:extLst>
              <a:ext uri="{FF2B5EF4-FFF2-40B4-BE49-F238E27FC236}">
                <a16:creationId xmlns:a16="http://schemas.microsoft.com/office/drawing/2014/main" id="{68D66DE9-1E83-8907-E5C8-3980BF8CF79E}"/>
              </a:ext>
            </a:extLst>
          </p:cNvPr>
          <p:cNvSpPr>
            <a:spLocks noGrp="1"/>
          </p:cNvSpPr>
          <p:nvPr>
            <p:ph type="subTitle" idx="1"/>
          </p:nvPr>
        </p:nvSpPr>
        <p:spPr>
          <a:xfrm>
            <a:off x="1154955" y="3169874"/>
            <a:ext cx="8825658" cy="2468926"/>
          </a:xfrm>
        </p:spPr>
        <p:txBody>
          <a:bodyPr/>
          <a:lstStyle/>
          <a:p>
            <a:r>
              <a:rPr lang="sv-SE" dirty="0"/>
              <a:t>Kommunikation</a:t>
            </a:r>
          </a:p>
          <a:p>
            <a:r>
              <a:rPr lang="sv-SE" dirty="0"/>
              <a:t>Planering</a:t>
            </a:r>
          </a:p>
          <a:p>
            <a:r>
              <a:rPr lang="sv-SE" dirty="0"/>
              <a:t>Förhållningssätt för föräldrar</a:t>
            </a:r>
          </a:p>
          <a:p>
            <a:r>
              <a:rPr lang="sv-SE" dirty="0"/>
              <a:t>Träning</a:t>
            </a:r>
          </a:p>
          <a:p>
            <a:r>
              <a:rPr lang="sv-SE" dirty="0"/>
              <a:t>Matcher</a:t>
            </a:r>
          </a:p>
          <a:p>
            <a:r>
              <a:rPr lang="sv-SE" dirty="0"/>
              <a:t>Övrigt</a:t>
            </a:r>
          </a:p>
        </p:txBody>
      </p:sp>
    </p:spTree>
    <p:extLst>
      <p:ext uri="{BB962C8B-B14F-4D97-AF65-F5344CB8AC3E}">
        <p14:creationId xmlns:p14="http://schemas.microsoft.com/office/powerpoint/2010/main" val="66309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A5ACA9-B459-374C-8B50-8DD6B6260111}"/>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9C6D93D4-98FF-FF57-DBFE-B76EEF11A0CB}"/>
              </a:ext>
            </a:extLst>
          </p:cNvPr>
          <p:cNvSpPr>
            <a:spLocks noGrp="1"/>
          </p:cNvSpPr>
          <p:nvPr>
            <p:ph idx="1"/>
          </p:nvPr>
        </p:nvSpPr>
        <p:spPr/>
        <p:txBody>
          <a:bodyPr vert="horz" lIns="91440" tIns="45720" rIns="91440" bIns="45720" rtlCol="0" anchor="t">
            <a:normAutofit fontScale="92500" lnSpcReduction="20000"/>
          </a:bodyPr>
          <a:lstStyle/>
          <a:p>
            <a:r>
              <a:rPr lang="sv-SE" dirty="0"/>
              <a:t>Laget.se, Stockholmspolisens IF</a:t>
            </a:r>
            <a:endParaRPr lang="en-US" dirty="0"/>
          </a:p>
          <a:p>
            <a:pPr marL="0" indent="0">
              <a:buNone/>
            </a:pPr>
            <a:r>
              <a:rPr lang="sv-SE" dirty="0"/>
              <a:t>     </a:t>
            </a:r>
            <a:r>
              <a:rPr lang="sv-SE" u="sng" dirty="0">
                <a:solidFill>
                  <a:srgbClr val="FF0000"/>
                </a:solidFill>
              </a:rPr>
              <a:t>(Eget ansvar: läs mail, läs kallelser, notera aktiviteter, be om hjälp vid behov)</a:t>
            </a:r>
          </a:p>
          <a:p>
            <a:pPr lvl="1"/>
            <a:r>
              <a:rPr lang="sv-SE" dirty="0"/>
              <a:t>Kalender - långsiktig planering</a:t>
            </a:r>
            <a:endParaRPr lang="en-US" dirty="0"/>
          </a:p>
          <a:p>
            <a:pPr lvl="1"/>
            <a:r>
              <a:rPr lang="sv-SE" dirty="0"/>
              <a:t>Mail – större åtaganden så som inbjudan till turneringar, försäljning</a:t>
            </a:r>
          </a:p>
          <a:p>
            <a:pPr lvl="1"/>
            <a:r>
              <a:rPr lang="sv-SE" dirty="0"/>
              <a:t>Kontaktuppgifter - nå oss eller andra föräldrar i laget</a:t>
            </a:r>
          </a:p>
          <a:p>
            <a:pPr lvl="1"/>
            <a:r>
              <a:rPr lang="sv-SE" dirty="0"/>
              <a:t>Anmälan till träning, obligatoriskt. Anmäl när ni vet att ni kan. Avanmäl senast 12.00 samma dag i </a:t>
            </a:r>
            <a:r>
              <a:rPr lang="sv-SE" dirty="0" err="1"/>
              <a:t>WhatsAppgruppen</a:t>
            </a:r>
            <a:r>
              <a:rPr lang="sv-SE" dirty="0"/>
              <a:t>. Behöver bli bättre!</a:t>
            </a:r>
            <a:endParaRPr lang="en-US" dirty="0">
              <a:solidFill>
                <a:srgbClr val="000000"/>
              </a:solidFill>
            </a:endParaRPr>
          </a:p>
          <a:p>
            <a:pPr lvl="1"/>
            <a:r>
              <a:rPr lang="sv-SE" dirty="0"/>
              <a:t>Anmälan till match – Anmäl när ni vet att ni kan delta. Planera för att delta.</a:t>
            </a:r>
            <a:endParaRPr lang="sv-SE" dirty="0">
              <a:solidFill>
                <a:srgbClr val="000000"/>
              </a:solidFill>
            </a:endParaRPr>
          </a:p>
          <a:p>
            <a:pPr lvl="1"/>
            <a:endParaRPr lang="sv-SE" dirty="0"/>
          </a:p>
          <a:p>
            <a:pPr marL="457200" lvl="1" indent="0">
              <a:buNone/>
            </a:pPr>
            <a:r>
              <a:rPr lang="sv-SE" dirty="0" err="1"/>
              <a:t>WhatsAppgruppen</a:t>
            </a:r>
            <a:r>
              <a:rPr lang="sv-SE" dirty="0"/>
              <a:t> – Extra information som erbjudanden, skjuts, sena återbud, direktkommunikation med andra föräldrar och ledare, uppgifter inför arrangemang</a:t>
            </a:r>
            <a:endParaRPr lang="sv-SE" dirty="0">
              <a:solidFill>
                <a:srgbClr val="000000"/>
              </a:solidFill>
            </a:endParaRPr>
          </a:p>
          <a:p>
            <a:pPr marL="457200" lvl="1" indent="0">
              <a:buNone/>
            </a:pPr>
            <a:endParaRPr lang="en-US"/>
          </a:p>
        </p:txBody>
      </p:sp>
    </p:spTree>
    <p:extLst>
      <p:ext uri="{BB962C8B-B14F-4D97-AF65-F5344CB8AC3E}">
        <p14:creationId xmlns:p14="http://schemas.microsoft.com/office/powerpoint/2010/main" val="15560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75C59E-3068-305D-DB6B-88278D5FED4C}"/>
              </a:ext>
            </a:extLst>
          </p:cNvPr>
          <p:cNvSpPr>
            <a:spLocks noGrp="1"/>
          </p:cNvSpPr>
          <p:nvPr>
            <p:ph type="title"/>
          </p:nvPr>
        </p:nvSpPr>
        <p:spPr/>
        <p:txBody>
          <a:bodyPr/>
          <a:lstStyle/>
          <a:p>
            <a:r>
              <a:rPr lang="sv-SE" dirty="0"/>
              <a:t>Planering</a:t>
            </a:r>
          </a:p>
        </p:txBody>
      </p:sp>
      <p:sp>
        <p:nvSpPr>
          <p:cNvPr id="3" name="Platshållare för innehåll 2">
            <a:extLst>
              <a:ext uri="{FF2B5EF4-FFF2-40B4-BE49-F238E27FC236}">
                <a16:creationId xmlns:a16="http://schemas.microsoft.com/office/drawing/2014/main" id="{1F99241F-DAA8-12AE-4ADC-A4E3C9E1EE37}"/>
              </a:ext>
            </a:extLst>
          </p:cNvPr>
          <p:cNvSpPr>
            <a:spLocks noGrp="1"/>
          </p:cNvSpPr>
          <p:nvPr>
            <p:ph idx="1"/>
          </p:nvPr>
        </p:nvSpPr>
        <p:spPr>
          <a:xfrm>
            <a:off x="1154954" y="2436486"/>
            <a:ext cx="8761413" cy="4105231"/>
          </a:xfrm>
        </p:spPr>
        <p:txBody>
          <a:bodyPr vert="horz" lIns="91440" tIns="45720" rIns="91440" bIns="45720" rtlCol="0" anchor="t">
            <a:normAutofit/>
          </a:bodyPr>
          <a:lstStyle/>
          <a:p>
            <a:r>
              <a:rPr lang="sv-SE" dirty="0"/>
              <a:t>2 träningar i veckan á 90min </a:t>
            </a:r>
          </a:p>
          <a:p>
            <a:pPr lvl="1"/>
            <a:r>
              <a:rPr lang="sv-SE" dirty="0"/>
              <a:t>onsdag 16.30-18.00 Skärholmshallen </a:t>
            </a:r>
          </a:p>
          <a:p>
            <a:pPr lvl="1"/>
            <a:r>
              <a:rPr lang="sv-SE" dirty="0"/>
              <a:t>söndag 16.30-18.00 Skärholmshallen </a:t>
            </a:r>
          </a:p>
          <a:p>
            <a:pPr lvl="1"/>
            <a:r>
              <a:rPr lang="sv-SE" dirty="0"/>
              <a:t>Vi uppmuntrar till att ha fler aktiviteter. MEN närvaron är låg så vi önskar en balans mellan handbollen och övriga aktiviteter samt stort eget ansvar att skapa fler tillfällen för era barn.</a:t>
            </a:r>
          </a:p>
          <a:p>
            <a:pPr lvl="1">
              <a:buNone/>
            </a:pPr>
            <a:r>
              <a:rPr lang="sv-SE" sz="1700" u="sng" dirty="0">
                <a:solidFill>
                  <a:srgbClr val="FF0000"/>
                </a:solidFill>
              </a:rPr>
              <a:t>(Eget ansvar: läs mail, läs kallelser, notera aktiviteter, be om hjälp vid behov)</a:t>
            </a:r>
            <a:endParaRPr lang="sv-SE" sz="1700" dirty="0">
              <a:solidFill>
                <a:srgbClr val="000000"/>
              </a:solidFill>
            </a:endParaRPr>
          </a:p>
          <a:p>
            <a:pPr marL="457200" lvl="1" indent="0">
              <a:buNone/>
            </a:pPr>
            <a:endParaRPr lang="sv-SE" dirty="0"/>
          </a:p>
          <a:p>
            <a:endParaRPr lang="sv-SE" dirty="0"/>
          </a:p>
          <a:p>
            <a:endParaRPr lang="sv-SE" dirty="0"/>
          </a:p>
        </p:txBody>
      </p:sp>
    </p:spTree>
    <p:extLst>
      <p:ext uri="{BB962C8B-B14F-4D97-AF65-F5344CB8AC3E}">
        <p14:creationId xmlns:p14="http://schemas.microsoft.com/office/powerpoint/2010/main" val="9106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E27B3-D344-5C2F-3D64-8D745A9988C0}"/>
              </a:ext>
            </a:extLst>
          </p:cNvPr>
          <p:cNvSpPr>
            <a:spLocks noGrp="1"/>
          </p:cNvSpPr>
          <p:nvPr>
            <p:ph type="title"/>
          </p:nvPr>
        </p:nvSpPr>
        <p:spPr>
          <a:xfrm>
            <a:off x="1154954" y="947920"/>
            <a:ext cx="10431549" cy="759795"/>
          </a:xfrm>
        </p:spPr>
        <p:txBody>
          <a:bodyPr/>
          <a:lstStyle/>
          <a:p>
            <a:r>
              <a:rPr lang="sv-SE" dirty="0"/>
              <a:t>Närvaro 67% september/oktober</a:t>
            </a:r>
          </a:p>
        </p:txBody>
      </p:sp>
      <p:pic>
        <p:nvPicPr>
          <p:cNvPr id="6" name="Bildobjekt 5">
            <a:extLst>
              <a:ext uri="{FF2B5EF4-FFF2-40B4-BE49-F238E27FC236}">
                <a16:creationId xmlns:a16="http://schemas.microsoft.com/office/drawing/2014/main" id="{DC36D7F0-0ADA-0B9E-2A40-31618D862DE1}"/>
              </a:ext>
            </a:extLst>
          </p:cNvPr>
          <p:cNvPicPr>
            <a:picLocks noChangeAspect="1"/>
          </p:cNvPicPr>
          <p:nvPr/>
        </p:nvPicPr>
        <p:blipFill>
          <a:blip r:embed="rId2"/>
          <a:stretch>
            <a:fillRect/>
          </a:stretch>
        </p:blipFill>
        <p:spPr>
          <a:xfrm>
            <a:off x="2047932" y="2192054"/>
            <a:ext cx="8931204" cy="4665946"/>
          </a:xfrm>
          <a:prstGeom prst="rect">
            <a:avLst/>
          </a:prstGeom>
        </p:spPr>
      </p:pic>
    </p:spTree>
    <p:extLst>
      <p:ext uri="{BB962C8B-B14F-4D97-AF65-F5344CB8AC3E}">
        <p14:creationId xmlns:p14="http://schemas.microsoft.com/office/powerpoint/2010/main" val="2117724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A1E9F1-A13C-7FFC-C6B2-18762713DBD7}"/>
              </a:ext>
            </a:extLst>
          </p:cNvPr>
          <p:cNvSpPr>
            <a:spLocks noGrp="1"/>
          </p:cNvSpPr>
          <p:nvPr>
            <p:ph type="title"/>
          </p:nvPr>
        </p:nvSpPr>
        <p:spPr/>
        <p:txBody>
          <a:bodyPr/>
          <a:lstStyle/>
          <a:p>
            <a:r>
              <a:rPr lang="sv-SE" dirty="0"/>
              <a:t>Planering</a:t>
            </a:r>
          </a:p>
        </p:txBody>
      </p:sp>
      <p:sp>
        <p:nvSpPr>
          <p:cNvPr id="3" name="Platshållare för innehåll 2">
            <a:extLst>
              <a:ext uri="{FF2B5EF4-FFF2-40B4-BE49-F238E27FC236}">
                <a16:creationId xmlns:a16="http://schemas.microsoft.com/office/drawing/2014/main" id="{9BB65C66-FB7B-01D1-7ECC-BCA56A22F589}"/>
              </a:ext>
            </a:extLst>
          </p:cNvPr>
          <p:cNvSpPr>
            <a:spLocks noGrp="1"/>
          </p:cNvSpPr>
          <p:nvPr>
            <p:ph idx="1"/>
          </p:nvPr>
        </p:nvSpPr>
        <p:spPr/>
        <p:txBody>
          <a:bodyPr vert="horz" lIns="91440" tIns="45720" rIns="91440" bIns="45720" rtlCol="0" anchor="t">
            <a:normAutofit/>
          </a:bodyPr>
          <a:lstStyle/>
          <a:p>
            <a:pPr marL="457200" lvl="1" indent="0">
              <a:buNone/>
            </a:pPr>
            <a:r>
              <a:rPr lang="sv-SE" sz="1800" dirty="0"/>
              <a:t>Seriespel, sammandrag med flera matcher, ca. var 3e vecka</a:t>
            </a:r>
            <a:endParaRPr lang="en-US" sz="1800">
              <a:solidFill>
                <a:srgbClr val="000000"/>
              </a:solidFill>
            </a:endParaRPr>
          </a:p>
          <a:p>
            <a:pPr marL="1028700" lvl="1">
              <a:buFont typeface="Wingdings 3"/>
              <a:buChar char=""/>
            </a:pPr>
            <a:r>
              <a:rPr lang="sv-SE" dirty="0"/>
              <a:t>2014 serie – svår</a:t>
            </a:r>
            <a:endParaRPr lang="en-US" dirty="0">
              <a:solidFill>
                <a:srgbClr val="000000"/>
              </a:solidFill>
            </a:endParaRPr>
          </a:p>
          <a:p>
            <a:pPr marL="1028700" lvl="1">
              <a:buFont typeface="Wingdings 3"/>
              <a:buChar char=""/>
            </a:pPr>
            <a:r>
              <a:rPr lang="sv-SE" dirty="0"/>
              <a:t>2014 serie – medel</a:t>
            </a:r>
            <a:endParaRPr lang="en-US" dirty="0">
              <a:solidFill>
                <a:srgbClr val="000000"/>
              </a:solidFill>
            </a:endParaRPr>
          </a:p>
          <a:p>
            <a:pPr marL="0" indent="0">
              <a:buNone/>
            </a:pPr>
            <a:endParaRPr lang="sv-SE" dirty="0"/>
          </a:p>
          <a:p>
            <a:pPr>
              <a:buFont typeface="Wingdings 3"/>
              <a:buChar char=""/>
            </a:pPr>
            <a:endParaRPr lang="sv-SE" dirty="0"/>
          </a:p>
          <a:p>
            <a:pPr>
              <a:buFont typeface="Wingdings 3"/>
              <a:buChar char=""/>
            </a:pPr>
            <a:r>
              <a:rPr lang="sv-SE" dirty="0"/>
              <a:t>Julavslutning?</a:t>
            </a:r>
            <a:endParaRPr lang="en-US" dirty="0">
              <a:solidFill>
                <a:srgbClr val="000000"/>
              </a:solidFill>
            </a:endParaRPr>
          </a:p>
          <a:p>
            <a:pPr>
              <a:buFont typeface="Wingdings 3"/>
              <a:buChar char=""/>
            </a:pPr>
            <a:r>
              <a:rPr lang="sv-SE" dirty="0"/>
              <a:t>Eken Cup, 13-15 juni, 2 lag - 2014 &amp; 2015</a:t>
            </a:r>
          </a:p>
        </p:txBody>
      </p:sp>
    </p:spTree>
    <p:extLst>
      <p:ext uri="{BB962C8B-B14F-4D97-AF65-F5344CB8AC3E}">
        <p14:creationId xmlns:p14="http://schemas.microsoft.com/office/powerpoint/2010/main" val="3530562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A1EDB4-CCA0-3AC0-7A15-034DE44A0566}"/>
              </a:ext>
            </a:extLst>
          </p:cNvPr>
          <p:cNvSpPr>
            <a:spLocks noGrp="1"/>
          </p:cNvSpPr>
          <p:nvPr>
            <p:ph type="title"/>
          </p:nvPr>
        </p:nvSpPr>
        <p:spPr/>
        <p:txBody>
          <a:bodyPr/>
          <a:lstStyle/>
          <a:p>
            <a:r>
              <a:rPr lang="sv-SE" dirty="0"/>
              <a:t>Cuper</a:t>
            </a:r>
          </a:p>
        </p:txBody>
      </p:sp>
      <p:sp>
        <p:nvSpPr>
          <p:cNvPr id="3" name="Platshållare för innehåll 2">
            <a:extLst>
              <a:ext uri="{FF2B5EF4-FFF2-40B4-BE49-F238E27FC236}">
                <a16:creationId xmlns:a16="http://schemas.microsoft.com/office/drawing/2014/main" id="{73D11705-1D36-04DD-2996-A556E738EF32}"/>
              </a:ext>
            </a:extLst>
          </p:cNvPr>
          <p:cNvSpPr>
            <a:spLocks noGrp="1"/>
          </p:cNvSpPr>
          <p:nvPr>
            <p:ph idx="1"/>
          </p:nvPr>
        </p:nvSpPr>
        <p:spPr>
          <a:xfrm>
            <a:off x="1154954" y="2603500"/>
            <a:ext cx="8761413" cy="3771204"/>
          </a:xfrm>
        </p:spPr>
        <p:txBody>
          <a:bodyPr vert="horz" lIns="91440" tIns="45720" rIns="91440" bIns="45720" rtlCol="0" anchor="t">
            <a:normAutofit/>
          </a:bodyPr>
          <a:lstStyle/>
          <a:p>
            <a:pPr marL="0" indent="0">
              <a:buNone/>
            </a:pPr>
            <a:r>
              <a:rPr lang="sv-SE" dirty="0"/>
              <a:t>Irstablixten (inomhus)  - Västerås 27-28/3</a:t>
            </a:r>
          </a:p>
          <a:p>
            <a:pPr marL="0" indent="0">
              <a:buNone/>
            </a:pPr>
            <a:endParaRPr lang="sv-SE" dirty="0"/>
          </a:p>
          <a:p>
            <a:pPr marL="0" indent="0">
              <a:buNone/>
            </a:pPr>
            <a:r>
              <a:rPr lang="sv-SE" dirty="0"/>
              <a:t>Aranäs </a:t>
            </a:r>
            <a:r>
              <a:rPr lang="sv-SE" dirty="0" err="1"/>
              <a:t>Open</a:t>
            </a:r>
            <a:r>
              <a:rPr lang="sv-SE" dirty="0"/>
              <a:t> (utomhus) – Kungsbacka – 23-24/5</a:t>
            </a:r>
          </a:p>
          <a:p>
            <a:pPr marL="0" indent="0">
              <a:buNone/>
            </a:pPr>
            <a:endParaRPr lang="sv-SE" dirty="0"/>
          </a:p>
          <a:p>
            <a:pPr marL="0" indent="0">
              <a:buNone/>
            </a:pPr>
            <a:r>
              <a:rPr lang="sv-SE" dirty="0"/>
              <a:t>Järnvägen Cup (utomhus) – Hallsberg 30-31/5</a:t>
            </a:r>
          </a:p>
          <a:p>
            <a:pPr marL="0" indent="0">
              <a:buNone/>
            </a:pPr>
            <a:endParaRPr lang="sv-SE" dirty="0"/>
          </a:p>
          <a:p>
            <a:pPr marL="0" indent="0">
              <a:buNone/>
            </a:pPr>
            <a:r>
              <a:rPr lang="sv-SE" b="1" dirty="0"/>
              <a:t>Eken Cup – Stockholm (utomhus) – 13-15/6 (kommer spela, 2 lag)</a:t>
            </a:r>
          </a:p>
          <a:p>
            <a:pPr marL="0" indent="0">
              <a:buNone/>
            </a:pPr>
            <a:endParaRPr lang="sv-SE" dirty="0"/>
          </a:p>
          <a:p>
            <a:pPr marL="0" indent="0">
              <a:buNone/>
            </a:pPr>
            <a:r>
              <a:rPr lang="sv-SE" dirty="0"/>
              <a:t>Åhus beachhandboll (utomhus) - Åhus - 9-12/7</a:t>
            </a:r>
          </a:p>
        </p:txBody>
      </p:sp>
    </p:spTree>
    <p:extLst>
      <p:ext uri="{BB962C8B-B14F-4D97-AF65-F5344CB8AC3E}">
        <p14:creationId xmlns:p14="http://schemas.microsoft.com/office/powerpoint/2010/main" val="905730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6CD09D-81FD-FA31-65EA-ED98587A6B5E}"/>
              </a:ext>
            </a:extLst>
          </p:cNvPr>
          <p:cNvSpPr>
            <a:spLocks noGrp="1"/>
          </p:cNvSpPr>
          <p:nvPr>
            <p:ph type="title"/>
          </p:nvPr>
        </p:nvSpPr>
        <p:spPr/>
        <p:txBody>
          <a:bodyPr/>
          <a:lstStyle/>
          <a:p>
            <a:r>
              <a:rPr lang="sv-SE" dirty="0"/>
              <a:t>Förhållningssätt för föräldrar</a:t>
            </a:r>
          </a:p>
        </p:txBody>
      </p:sp>
      <p:sp>
        <p:nvSpPr>
          <p:cNvPr id="3" name="Platshållare för innehåll 2">
            <a:extLst>
              <a:ext uri="{FF2B5EF4-FFF2-40B4-BE49-F238E27FC236}">
                <a16:creationId xmlns:a16="http://schemas.microsoft.com/office/drawing/2014/main" id="{7586E403-6005-95F9-E674-4D1C0DE7E37A}"/>
              </a:ext>
            </a:extLst>
          </p:cNvPr>
          <p:cNvSpPr>
            <a:spLocks noGrp="1"/>
          </p:cNvSpPr>
          <p:nvPr>
            <p:ph idx="1"/>
          </p:nvPr>
        </p:nvSpPr>
        <p:spPr>
          <a:xfrm>
            <a:off x="1154954" y="2102460"/>
            <a:ext cx="10671632" cy="4741969"/>
          </a:xfrm>
        </p:spPr>
        <p:txBody>
          <a:bodyPr vert="horz" lIns="91440" tIns="45720" rIns="91440" bIns="45720" rtlCol="0" anchor="t">
            <a:normAutofit fontScale="77500" lnSpcReduction="20000"/>
          </a:bodyPr>
          <a:lstStyle/>
          <a:p>
            <a:pPr marL="0" indent="0">
              <a:buNone/>
            </a:pPr>
            <a:r>
              <a:rPr lang="sv-SE" dirty="0"/>
              <a:t>       Träning</a:t>
            </a:r>
          </a:p>
          <a:p>
            <a:pPr marL="0" indent="0">
              <a:buNone/>
            </a:pPr>
            <a:r>
              <a:rPr lang="sv-SE" dirty="0"/>
              <a:t>  Inför träning, ge ditt barn bästa förutsättningarna</a:t>
            </a:r>
          </a:p>
          <a:p>
            <a:pPr lvl="1"/>
            <a:r>
              <a:rPr lang="sv-SE" sz="1800" dirty="0"/>
              <a:t>Kom i tid så de hinner byta om och förbereda sig i lugn och ro, prata med kompisar mm.</a:t>
            </a:r>
          </a:p>
          <a:p>
            <a:pPr lvl="1"/>
            <a:r>
              <a:rPr lang="sv-SE" sz="1800" dirty="0"/>
              <a:t>Gärna laddade med mat/</a:t>
            </a:r>
            <a:r>
              <a:rPr lang="sv-SE" sz="1800" dirty="0" err="1"/>
              <a:t>mellis</a:t>
            </a:r>
            <a:r>
              <a:rPr lang="sv-SE" sz="1800" dirty="0"/>
              <a:t> innan så de orkar 90min full fart (ej kakor eller annan mat äts under </a:t>
            </a:r>
            <a:r>
              <a:rPr lang="sv-SE" sz="1800"/>
              <a:t>träningen)</a:t>
            </a:r>
            <a:endParaRPr lang="sv-SE" sz="1800">
              <a:solidFill>
                <a:srgbClr val="000000"/>
              </a:solidFill>
            </a:endParaRPr>
          </a:p>
          <a:p>
            <a:pPr lvl="1"/>
            <a:r>
              <a:rPr lang="sv-SE" sz="1800"/>
              <a:t>Träningskläder, vattenflaska, boll </a:t>
            </a:r>
          </a:p>
          <a:p>
            <a:pPr marL="457200" lvl="1" indent="0">
              <a:buNone/>
            </a:pPr>
            <a:endParaRPr lang="sv-SE" sz="1800" dirty="0"/>
          </a:p>
          <a:p>
            <a:pPr marL="457200" lvl="1" indent="0">
              <a:buNone/>
            </a:pPr>
            <a:r>
              <a:rPr lang="sv-SE" sz="1800"/>
              <a:t>Under träning</a:t>
            </a:r>
            <a:endParaRPr lang="sv-SE"/>
          </a:p>
          <a:p>
            <a:pPr lvl="1"/>
            <a:r>
              <a:rPr lang="sv-SE" sz="1800" dirty="0"/>
              <a:t>Föräldrar får gärna vara med på träningarna </a:t>
            </a:r>
          </a:p>
          <a:p>
            <a:pPr lvl="1"/>
            <a:r>
              <a:rPr lang="sv-SE" sz="1800" dirty="0"/>
              <a:t>Peppa och stötta men inte coacha</a:t>
            </a:r>
          </a:p>
          <a:p>
            <a:pPr lvl="1"/>
            <a:r>
              <a:rPr lang="sv-SE" sz="1800" dirty="0"/>
              <a:t>Prata med barnet om våra 3 ledord</a:t>
            </a:r>
          </a:p>
          <a:p>
            <a:pPr marL="914400" lvl="2" indent="0">
              <a:buNone/>
            </a:pPr>
            <a:r>
              <a:rPr lang="sv-SE" sz="1800" b="1" dirty="0"/>
              <a:t>Lyssna</a:t>
            </a:r>
            <a:r>
              <a:rPr lang="sv-SE" sz="1800" dirty="0"/>
              <a:t>, </a:t>
            </a:r>
            <a:r>
              <a:rPr lang="sv-SE" sz="1800" b="1" dirty="0"/>
              <a:t>vara snäll</a:t>
            </a:r>
            <a:r>
              <a:rPr lang="sv-SE" sz="1800" dirty="0"/>
              <a:t> mot kompisar och tränare, </a:t>
            </a:r>
            <a:r>
              <a:rPr lang="sv-SE" sz="1800" b="1" dirty="0"/>
              <a:t>göra sitt bästa</a:t>
            </a:r>
          </a:p>
          <a:p>
            <a:pPr marL="457200" lvl="1" indent="0">
              <a:buNone/>
            </a:pPr>
            <a:endParaRPr lang="sv-SE" sz="1800" dirty="0"/>
          </a:p>
          <a:p>
            <a:pPr marL="457200" lvl="1" indent="0">
              <a:buNone/>
            </a:pPr>
            <a:r>
              <a:rPr lang="sv-SE" sz="1800"/>
              <a:t>Match</a:t>
            </a:r>
            <a:endParaRPr lang="sv-SE"/>
          </a:p>
          <a:p>
            <a:pPr lvl="1"/>
            <a:r>
              <a:rPr lang="sv-SE" sz="1800" dirty="0"/>
              <a:t>Samma regler där men med tillägg att aldrig kommentera motståndare eller domaren. </a:t>
            </a:r>
          </a:p>
          <a:p>
            <a:pPr lvl="1"/>
            <a:r>
              <a:rPr lang="sv-SE" sz="1800" dirty="0"/>
              <a:t>Heja gärna på hela laget och inte bara ditt barn</a:t>
            </a:r>
          </a:p>
          <a:p>
            <a:pPr lvl="2"/>
            <a:endParaRPr lang="sv-SE" sz="1800" dirty="0"/>
          </a:p>
          <a:p>
            <a:pPr lvl="2"/>
            <a:endParaRPr lang="sv-SE" dirty="0"/>
          </a:p>
          <a:p>
            <a:pPr lvl="2"/>
            <a:endParaRPr lang="sv-SE" dirty="0"/>
          </a:p>
          <a:p>
            <a:pPr lvl="2"/>
            <a:endParaRPr lang="sv-SE" dirty="0"/>
          </a:p>
          <a:p>
            <a:pPr lvl="2"/>
            <a:endParaRPr lang="sv-SE" dirty="0"/>
          </a:p>
          <a:p>
            <a:pPr marL="914400" lvl="2" indent="0">
              <a:buNone/>
            </a:pPr>
            <a:endParaRPr lang="sv-SE" dirty="0"/>
          </a:p>
          <a:p>
            <a:pPr lvl="2"/>
            <a:endParaRPr lang="sv-SE" dirty="0"/>
          </a:p>
        </p:txBody>
      </p:sp>
    </p:spTree>
    <p:extLst>
      <p:ext uri="{BB962C8B-B14F-4D97-AF65-F5344CB8AC3E}">
        <p14:creationId xmlns:p14="http://schemas.microsoft.com/office/powerpoint/2010/main" val="3508648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2EB6A2-7DCD-0551-6400-C1D5C76720AA}"/>
              </a:ext>
            </a:extLst>
          </p:cNvPr>
          <p:cNvSpPr>
            <a:spLocks noGrp="1"/>
          </p:cNvSpPr>
          <p:nvPr>
            <p:ph type="title"/>
          </p:nvPr>
        </p:nvSpPr>
        <p:spPr/>
        <p:txBody>
          <a:bodyPr/>
          <a:lstStyle/>
          <a:p>
            <a:r>
              <a:rPr lang="sv-SE" dirty="0"/>
              <a:t>Föräldraengagemang</a:t>
            </a:r>
          </a:p>
        </p:txBody>
      </p:sp>
      <p:sp>
        <p:nvSpPr>
          <p:cNvPr id="3" name="Platshållare för innehåll 2">
            <a:extLst>
              <a:ext uri="{FF2B5EF4-FFF2-40B4-BE49-F238E27FC236}">
                <a16:creationId xmlns:a16="http://schemas.microsoft.com/office/drawing/2014/main" id="{87C34975-2AE3-AB99-5954-2CA859E86D5C}"/>
              </a:ext>
            </a:extLst>
          </p:cNvPr>
          <p:cNvSpPr>
            <a:spLocks noGrp="1"/>
          </p:cNvSpPr>
          <p:nvPr>
            <p:ph idx="1"/>
          </p:nvPr>
        </p:nvSpPr>
        <p:spPr>
          <a:xfrm>
            <a:off x="1154954" y="2603500"/>
            <a:ext cx="8761413" cy="4240930"/>
          </a:xfrm>
        </p:spPr>
        <p:txBody>
          <a:bodyPr vert="horz" lIns="91440" tIns="45720" rIns="91440" bIns="45720" rtlCol="0" anchor="t">
            <a:normAutofit lnSpcReduction="10000"/>
          </a:bodyPr>
          <a:lstStyle/>
          <a:p>
            <a:pPr marL="0" indent="0">
              <a:buNone/>
            </a:pPr>
            <a:r>
              <a:rPr lang="sv-SE" dirty="0"/>
              <a:t>Först vill vi berömma er för ert engagemang för laget. Vi har den bästa föräldragruppen man kan önska sig. Detta vill vi såklart värna om och vi hoppas ni vill fortsätta med samma härliga entusiasm!</a:t>
            </a:r>
          </a:p>
          <a:p>
            <a:pPr marL="0" indent="0">
              <a:buNone/>
            </a:pPr>
            <a:endParaRPr lang="sv-SE" dirty="0"/>
          </a:p>
          <a:p>
            <a:pPr marL="0" indent="0">
              <a:buNone/>
            </a:pPr>
            <a:r>
              <a:rPr lang="sv-SE" dirty="0"/>
              <a:t>Vi kommer under säsongen att anordna flera matchdagar.</a:t>
            </a:r>
          </a:p>
          <a:p>
            <a:pPr marL="0" indent="0">
              <a:buNone/>
            </a:pPr>
            <a:r>
              <a:rPr lang="sv-SE" dirty="0"/>
              <a:t>Detta innebär att vi kommer att behöva ordna med café och sekretariat.</a:t>
            </a:r>
          </a:p>
          <a:p>
            <a:pPr marL="0" indent="0">
              <a:buNone/>
            </a:pPr>
            <a:r>
              <a:rPr lang="sv-SE" dirty="0"/>
              <a:t>Vi vill att dessa uppgifter sprids på alla föräldrar.</a:t>
            </a:r>
          </a:p>
          <a:p>
            <a:pPr marL="0" indent="0">
              <a:buNone/>
            </a:pPr>
            <a:r>
              <a:rPr lang="sv-SE" dirty="0"/>
              <a:t>Uppgifterna läggs ut av ledarna i </a:t>
            </a:r>
            <a:r>
              <a:rPr lang="sv-SE" dirty="0" err="1"/>
              <a:t>WhatsApp</a:t>
            </a:r>
            <a:r>
              <a:rPr lang="sv-SE" dirty="0"/>
              <a:t> och där </a:t>
            </a:r>
            <a:r>
              <a:rPr lang="sv-SE" dirty="0" err="1"/>
              <a:t>anmälar</a:t>
            </a:r>
            <a:r>
              <a:rPr lang="sv-SE" dirty="0"/>
              <a:t> man sig för dessa.</a:t>
            </a:r>
          </a:p>
          <a:p>
            <a:pPr marL="0" indent="0">
              <a:buNone/>
            </a:pPr>
            <a:endParaRPr lang="sv-SE" dirty="0"/>
          </a:p>
          <a:p>
            <a:pPr marL="0" indent="0">
              <a:buNone/>
            </a:pPr>
            <a:r>
              <a:rPr lang="sv-SE" dirty="0"/>
              <a:t>Vi kommer också ordna försäljning, där alla förväntas delta, för att få in pengar till lagkassan. Försäljningen kommer i vissa fall gå till individen som säljer och i vissa fall går allt till lagkassan.</a:t>
            </a:r>
          </a:p>
        </p:txBody>
      </p:sp>
    </p:spTree>
    <p:extLst>
      <p:ext uri="{BB962C8B-B14F-4D97-AF65-F5344CB8AC3E}">
        <p14:creationId xmlns:p14="http://schemas.microsoft.com/office/powerpoint/2010/main" val="32749214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Bredbild</PresentationFormat>
  <Paragraphs>0</Paragraphs>
  <Slides>12</Slides>
  <Notes>0</Notes>
  <HiddenSlides>0</HiddenSlides>
  <MMClips>0</MMClips>
  <ScaleCrop>false</ScaleCrop>
  <HeadingPairs>
    <vt:vector size="4" baseType="variant">
      <vt:variant>
        <vt:lpstr>Tema</vt:lpstr>
      </vt:variant>
      <vt:variant>
        <vt:i4>1</vt:i4>
      </vt:variant>
      <vt:variant>
        <vt:lpstr>Bildrubriker</vt:lpstr>
      </vt:variant>
      <vt:variant>
        <vt:i4>12</vt:i4>
      </vt:variant>
    </vt:vector>
  </HeadingPairs>
  <TitlesOfParts>
    <vt:vector size="13" baseType="lpstr">
      <vt:lpstr>Ion Boardroom</vt:lpstr>
      <vt:lpstr>Föräldramöte  Polisen handboll P15 </vt:lpstr>
      <vt:lpstr>Det här ska vi prata om idag</vt:lpstr>
      <vt:lpstr>Kommunikation</vt:lpstr>
      <vt:lpstr>Planering</vt:lpstr>
      <vt:lpstr>Närvaro 67% september/oktober</vt:lpstr>
      <vt:lpstr>Planering</vt:lpstr>
      <vt:lpstr>Cuper</vt:lpstr>
      <vt:lpstr>Förhållningssätt för föräldrar</vt:lpstr>
      <vt:lpstr>Föräldraengagemang</vt:lpstr>
      <vt:lpstr>Träning</vt:lpstr>
      <vt:lpstr>Match</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
  <cp:lastModifiedBy/>
  <cp:revision>1097</cp:revision>
  <dcterms:created xsi:type="dcterms:W3CDTF">2022-08-28T07:27:13Z</dcterms:created>
  <dcterms:modified xsi:type="dcterms:W3CDTF">2025-10-21T14:01:27Z</dcterms:modified>
</cp:coreProperties>
</file>