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FFBAE4-1010-43C0-90E7-8DFE69CF322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CC03D71-5ED8-46FB-AFC5-591F902AE8AB}">
      <dgm:prSet/>
      <dgm:spPr/>
      <dgm:t>
        <a:bodyPr/>
        <a:lstStyle/>
        <a:p>
          <a:r>
            <a:rPr lang="en-US" b="1" u="sng" dirty="0" err="1"/>
            <a:t>Kondition</a:t>
          </a:r>
          <a:endParaRPr lang="en-US" dirty="0"/>
        </a:p>
      </dgm:t>
    </dgm:pt>
    <dgm:pt modelId="{B26F16FB-E635-4D09-9992-8038C3F5C737}" type="parTrans" cxnId="{98BAC0AD-D5BF-4438-9330-08EE3D2C6C80}">
      <dgm:prSet/>
      <dgm:spPr/>
      <dgm:t>
        <a:bodyPr/>
        <a:lstStyle/>
        <a:p>
          <a:endParaRPr lang="en-US"/>
        </a:p>
      </dgm:t>
    </dgm:pt>
    <dgm:pt modelId="{FFDA9102-AD41-4DDB-BF1F-F3D2798BBAF2}" type="sibTrans" cxnId="{98BAC0AD-D5BF-4438-9330-08EE3D2C6C80}">
      <dgm:prSet/>
      <dgm:spPr/>
      <dgm:t>
        <a:bodyPr/>
        <a:lstStyle/>
        <a:p>
          <a:endParaRPr lang="en-US"/>
        </a:p>
      </dgm:t>
    </dgm:pt>
    <dgm:pt modelId="{C1BD72C4-DF20-451C-AD12-77E7A9D8F652}">
      <dgm:prSet/>
      <dgm:spPr/>
      <dgm:t>
        <a:bodyPr/>
        <a:lstStyle/>
        <a:p>
          <a:r>
            <a:rPr lang="en-US"/>
            <a:t>Är ett samspel mellan Hjärta, lungor och muskler</a:t>
          </a:r>
        </a:p>
      </dgm:t>
    </dgm:pt>
    <dgm:pt modelId="{2489448F-8194-4017-A61F-DF37A6719994}" type="parTrans" cxnId="{922A66F3-A61B-4FE9-883E-CE66DB7B132F}">
      <dgm:prSet/>
      <dgm:spPr/>
      <dgm:t>
        <a:bodyPr/>
        <a:lstStyle/>
        <a:p>
          <a:endParaRPr lang="en-US"/>
        </a:p>
      </dgm:t>
    </dgm:pt>
    <dgm:pt modelId="{AC7268FB-A23F-4A37-A277-F1A82EF40F88}" type="sibTrans" cxnId="{922A66F3-A61B-4FE9-883E-CE66DB7B132F}">
      <dgm:prSet/>
      <dgm:spPr/>
      <dgm:t>
        <a:bodyPr/>
        <a:lstStyle/>
        <a:p>
          <a:endParaRPr lang="en-US"/>
        </a:p>
      </dgm:t>
    </dgm:pt>
    <dgm:pt modelId="{3C3D268A-295A-4654-9DAB-8134DA8918F7}">
      <dgm:prSet/>
      <dgm:spPr/>
      <dgm:t>
        <a:bodyPr/>
        <a:lstStyle/>
        <a:p>
          <a:r>
            <a:rPr lang="en-US"/>
            <a:t>Musklernas förmåga att jobba under en längre tid</a:t>
          </a:r>
        </a:p>
      </dgm:t>
    </dgm:pt>
    <dgm:pt modelId="{61882CEB-BB3E-4BF1-8423-CE0F9EBCECD5}" type="parTrans" cxnId="{2A4EE3F1-D644-41D2-B587-05F555A49A57}">
      <dgm:prSet/>
      <dgm:spPr/>
      <dgm:t>
        <a:bodyPr/>
        <a:lstStyle/>
        <a:p>
          <a:endParaRPr lang="en-US"/>
        </a:p>
      </dgm:t>
    </dgm:pt>
    <dgm:pt modelId="{9739D872-DA3E-45B1-AFEF-E0AC78D66426}" type="sibTrans" cxnId="{2A4EE3F1-D644-41D2-B587-05F555A49A57}">
      <dgm:prSet/>
      <dgm:spPr/>
      <dgm:t>
        <a:bodyPr/>
        <a:lstStyle/>
        <a:p>
          <a:endParaRPr lang="en-US"/>
        </a:p>
      </dgm:t>
    </dgm:pt>
    <dgm:pt modelId="{1F58D1D7-0519-4489-8860-F6032D703988}">
      <dgm:prSet/>
      <dgm:spPr/>
      <dgm:t>
        <a:bodyPr/>
        <a:lstStyle/>
        <a:p>
          <a:r>
            <a:rPr lang="en-US"/>
            <a:t>Kroppens förmåga att ta upp syre ( Syreupptagningsförmåga)</a:t>
          </a:r>
        </a:p>
      </dgm:t>
    </dgm:pt>
    <dgm:pt modelId="{D8010F01-A450-4B4E-A566-7B66652751E4}" type="parTrans" cxnId="{5474EA07-56B9-4CC9-9582-22E3A1D60CBC}">
      <dgm:prSet/>
      <dgm:spPr/>
      <dgm:t>
        <a:bodyPr/>
        <a:lstStyle/>
        <a:p>
          <a:endParaRPr lang="en-US"/>
        </a:p>
      </dgm:t>
    </dgm:pt>
    <dgm:pt modelId="{379C362E-037C-4EDF-9B95-D97985BA3831}" type="sibTrans" cxnId="{5474EA07-56B9-4CC9-9582-22E3A1D60CBC}">
      <dgm:prSet/>
      <dgm:spPr/>
      <dgm:t>
        <a:bodyPr/>
        <a:lstStyle/>
        <a:p>
          <a:endParaRPr lang="en-US"/>
        </a:p>
      </dgm:t>
    </dgm:pt>
    <dgm:pt modelId="{28DCB928-616A-4F16-BBEC-4FA3C05C2548}">
      <dgm:prSet/>
      <dgm:spPr/>
      <dgm:t>
        <a:bodyPr/>
        <a:lstStyle/>
        <a:p>
          <a:r>
            <a:rPr lang="en-US" b="1"/>
            <a:t>Kondition är en färskvara</a:t>
          </a:r>
          <a:endParaRPr lang="en-US"/>
        </a:p>
      </dgm:t>
    </dgm:pt>
    <dgm:pt modelId="{0E223DA9-8E70-40C3-BE4D-243BCD1E8EA2}" type="parTrans" cxnId="{C6D531FD-2EBD-4247-81B2-1C864F1DED6C}">
      <dgm:prSet/>
      <dgm:spPr/>
      <dgm:t>
        <a:bodyPr/>
        <a:lstStyle/>
        <a:p>
          <a:endParaRPr lang="en-US"/>
        </a:p>
      </dgm:t>
    </dgm:pt>
    <dgm:pt modelId="{EE042569-5B5C-4784-8CEF-BB6226CD4E93}" type="sibTrans" cxnId="{C6D531FD-2EBD-4247-81B2-1C864F1DED6C}">
      <dgm:prSet/>
      <dgm:spPr/>
      <dgm:t>
        <a:bodyPr/>
        <a:lstStyle/>
        <a:p>
          <a:endParaRPr lang="en-US"/>
        </a:p>
      </dgm:t>
    </dgm:pt>
    <dgm:pt modelId="{AF2E372B-AC78-44AC-9FE2-C34D59F22337}" type="pres">
      <dgm:prSet presAssocID="{D5FFBAE4-1010-43C0-90E7-8DFE69CF322E}" presName="diagram" presStyleCnt="0">
        <dgm:presLayoutVars>
          <dgm:dir/>
          <dgm:resizeHandles val="exact"/>
        </dgm:presLayoutVars>
      </dgm:prSet>
      <dgm:spPr/>
    </dgm:pt>
    <dgm:pt modelId="{8D28E1CD-376D-40B6-9C26-8236ED9486B6}" type="pres">
      <dgm:prSet presAssocID="{0CC03D71-5ED8-46FB-AFC5-591F902AE8AB}" presName="node" presStyleLbl="node1" presStyleIdx="0" presStyleCnt="2" custLinFactNeighborX="-268" custLinFactNeighborY="-21130">
        <dgm:presLayoutVars>
          <dgm:bulletEnabled val="1"/>
        </dgm:presLayoutVars>
      </dgm:prSet>
      <dgm:spPr/>
    </dgm:pt>
    <dgm:pt modelId="{1B2C5EDD-A80A-430C-B133-D6E6B733FB9A}" type="pres">
      <dgm:prSet presAssocID="{FFDA9102-AD41-4DDB-BF1F-F3D2798BBAF2}" presName="sibTrans" presStyleLbl="sibTrans2D1" presStyleIdx="0" presStyleCnt="1"/>
      <dgm:spPr/>
    </dgm:pt>
    <dgm:pt modelId="{55F6AF55-3D33-49FD-962D-CB489A15B406}" type="pres">
      <dgm:prSet presAssocID="{FFDA9102-AD41-4DDB-BF1F-F3D2798BBAF2}" presName="connectorText" presStyleLbl="sibTrans2D1" presStyleIdx="0" presStyleCnt="1"/>
      <dgm:spPr/>
    </dgm:pt>
    <dgm:pt modelId="{E8ABFD18-EDB3-4F75-90A0-93680ED81F05}" type="pres">
      <dgm:prSet presAssocID="{28DCB928-616A-4F16-BBEC-4FA3C05C2548}" presName="node" presStyleLbl="node1" presStyleIdx="1" presStyleCnt="2" custLinFactNeighborX="47" custLinFactNeighborY="-21130">
        <dgm:presLayoutVars>
          <dgm:bulletEnabled val="1"/>
        </dgm:presLayoutVars>
      </dgm:prSet>
      <dgm:spPr/>
    </dgm:pt>
  </dgm:ptLst>
  <dgm:cxnLst>
    <dgm:cxn modelId="{3C2D3A03-0D75-412B-B587-80609F047689}" type="presOf" srcId="{FFDA9102-AD41-4DDB-BF1F-F3D2798BBAF2}" destId="{55F6AF55-3D33-49FD-962D-CB489A15B406}" srcOrd="1" destOrd="0" presId="urn:microsoft.com/office/officeart/2005/8/layout/process5"/>
    <dgm:cxn modelId="{5474EA07-56B9-4CC9-9582-22E3A1D60CBC}" srcId="{0CC03D71-5ED8-46FB-AFC5-591F902AE8AB}" destId="{1F58D1D7-0519-4489-8860-F6032D703988}" srcOrd="2" destOrd="0" parTransId="{D8010F01-A450-4B4E-A566-7B66652751E4}" sibTransId="{379C362E-037C-4EDF-9B95-D97985BA3831}"/>
    <dgm:cxn modelId="{E2EA9932-E680-485C-974B-03859CF3FB03}" type="presOf" srcId="{3C3D268A-295A-4654-9DAB-8134DA8918F7}" destId="{8D28E1CD-376D-40B6-9C26-8236ED9486B6}" srcOrd="0" destOrd="2" presId="urn:microsoft.com/office/officeart/2005/8/layout/process5"/>
    <dgm:cxn modelId="{D178AA35-84D3-49B6-AF38-CB7E8E6232AF}" type="presOf" srcId="{0CC03D71-5ED8-46FB-AFC5-591F902AE8AB}" destId="{8D28E1CD-376D-40B6-9C26-8236ED9486B6}" srcOrd="0" destOrd="0" presId="urn:microsoft.com/office/officeart/2005/8/layout/process5"/>
    <dgm:cxn modelId="{4CF4A05D-A271-4176-812A-85F17824EFEA}" type="presOf" srcId="{C1BD72C4-DF20-451C-AD12-77E7A9D8F652}" destId="{8D28E1CD-376D-40B6-9C26-8236ED9486B6}" srcOrd="0" destOrd="1" presId="urn:microsoft.com/office/officeart/2005/8/layout/process5"/>
    <dgm:cxn modelId="{92DD1598-EEE6-4ACE-82CE-2A643BE15BBC}" type="presOf" srcId="{1F58D1D7-0519-4489-8860-F6032D703988}" destId="{8D28E1CD-376D-40B6-9C26-8236ED9486B6}" srcOrd="0" destOrd="3" presId="urn:microsoft.com/office/officeart/2005/8/layout/process5"/>
    <dgm:cxn modelId="{A23F729E-CB5E-465B-947C-BB59E2428BA8}" type="presOf" srcId="{D5FFBAE4-1010-43C0-90E7-8DFE69CF322E}" destId="{AF2E372B-AC78-44AC-9FE2-C34D59F22337}" srcOrd="0" destOrd="0" presId="urn:microsoft.com/office/officeart/2005/8/layout/process5"/>
    <dgm:cxn modelId="{062F8CA4-F381-4A64-893C-A55A4E0CB3BC}" type="presOf" srcId="{FFDA9102-AD41-4DDB-BF1F-F3D2798BBAF2}" destId="{1B2C5EDD-A80A-430C-B133-D6E6B733FB9A}" srcOrd="0" destOrd="0" presId="urn:microsoft.com/office/officeart/2005/8/layout/process5"/>
    <dgm:cxn modelId="{98BAC0AD-D5BF-4438-9330-08EE3D2C6C80}" srcId="{D5FFBAE4-1010-43C0-90E7-8DFE69CF322E}" destId="{0CC03D71-5ED8-46FB-AFC5-591F902AE8AB}" srcOrd="0" destOrd="0" parTransId="{B26F16FB-E635-4D09-9992-8038C3F5C737}" sibTransId="{FFDA9102-AD41-4DDB-BF1F-F3D2798BBAF2}"/>
    <dgm:cxn modelId="{2A4EE3F1-D644-41D2-B587-05F555A49A57}" srcId="{0CC03D71-5ED8-46FB-AFC5-591F902AE8AB}" destId="{3C3D268A-295A-4654-9DAB-8134DA8918F7}" srcOrd="1" destOrd="0" parTransId="{61882CEB-BB3E-4BF1-8423-CE0F9EBCECD5}" sibTransId="{9739D872-DA3E-45B1-AFEF-E0AC78D66426}"/>
    <dgm:cxn modelId="{922A66F3-A61B-4FE9-883E-CE66DB7B132F}" srcId="{0CC03D71-5ED8-46FB-AFC5-591F902AE8AB}" destId="{C1BD72C4-DF20-451C-AD12-77E7A9D8F652}" srcOrd="0" destOrd="0" parTransId="{2489448F-8194-4017-A61F-DF37A6719994}" sibTransId="{AC7268FB-A23F-4A37-A277-F1A82EF40F88}"/>
    <dgm:cxn modelId="{C18702F4-D0A1-479B-9663-C71F2B82CA9C}" type="presOf" srcId="{28DCB928-616A-4F16-BBEC-4FA3C05C2548}" destId="{E8ABFD18-EDB3-4F75-90A0-93680ED81F05}" srcOrd="0" destOrd="0" presId="urn:microsoft.com/office/officeart/2005/8/layout/process5"/>
    <dgm:cxn modelId="{C6D531FD-2EBD-4247-81B2-1C864F1DED6C}" srcId="{D5FFBAE4-1010-43C0-90E7-8DFE69CF322E}" destId="{28DCB928-616A-4F16-BBEC-4FA3C05C2548}" srcOrd="1" destOrd="0" parTransId="{0E223DA9-8E70-40C3-BE4D-243BCD1E8EA2}" sibTransId="{EE042569-5B5C-4784-8CEF-BB6226CD4E93}"/>
    <dgm:cxn modelId="{936230B8-43B4-43E5-B4A0-472CD9F075C7}" type="presParOf" srcId="{AF2E372B-AC78-44AC-9FE2-C34D59F22337}" destId="{8D28E1CD-376D-40B6-9C26-8236ED9486B6}" srcOrd="0" destOrd="0" presId="urn:microsoft.com/office/officeart/2005/8/layout/process5"/>
    <dgm:cxn modelId="{8B485A02-1124-4945-8891-8CD1AFF9C204}" type="presParOf" srcId="{AF2E372B-AC78-44AC-9FE2-C34D59F22337}" destId="{1B2C5EDD-A80A-430C-B133-D6E6B733FB9A}" srcOrd="1" destOrd="0" presId="urn:microsoft.com/office/officeart/2005/8/layout/process5"/>
    <dgm:cxn modelId="{4B3CD314-92BB-4F2E-8E58-EDE7EF00AA52}" type="presParOf" srcId="{1B2C5EDD-A80A-430C-B133-D6E6B733FB9A}" destId="{55F6AF55-3D33-49FD-962D-CB489A15B406}" srcOrd="0" destOrd="0" presId="urn:microsoft.com/office/officeart/2005/8/layout/process5"/>
    <dgm:cxn modelId="{4108BFF0-B0B1-4A17-9ED8-8C1827FF5AB4}" type="presParOf" srcId="{AF2E372B-AC78-44AC-9FE2-C34D59F22337}" destId="{E8ABFD18-EDB3-4F75-90A0-93680ED81F05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5E72B6-9751-40F9-9384-39021C73AEF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F651B01-1AFB-4385-A10F-E9D74ED738FE}">
      <dgm:prSet/>
      <dgm:spPr/>
      <dgm:t>
        <a:bodyPr/>
        <a:lstStyle/>
        <a:p>
          <a:r>
            <a:rPr lang="en-US" b="1" u="sng"/>
            <a:t>Kroppen/Lungorna</a:t>
          </a:r>
          <a:endParaRPr lang="en-US"/>
        </a:p>
      </dgm:t>
    </dgm:pt>
    <dgm:pt modelId="{E6B30C1E-0DC9-4397-BB76-08CBE9035246}" type="parTrans" cxnId="{796C599F-8883-4A34-8207-F9FB6644D818}">
      <dgm:prSet/>
      <dgm:spPr/>
      <dgm:t>
        <a:bodyPr/>
        <a:lstStyle/>
        <a:p>
          <a:endParaRPr lang="en-US"/>
        </a:p>
      </dgm:t>
    </dgm:pt>
    <dgm:pt modelId="{17DFBC23-14FE-40D5-A0E2-5DCDB5C8D6FB}" type="sibTrans" cxnId="{796C599F-8883-4A34-8207-F9FB6644D818}">
      <dgm:prSet/>
      <dgm:spPr/>
      <dgm:t>
        <a:bodyPr/>
        <a:lstStyle/>
        <a:p>
          <a:endParaRPr lang="en-US"/>
        </a:p>
      </dgm:t>
    </dgm:pt>
    <dgm:pt modelId="{2C461A1A-2A0D-4519-B6E0-3713889DE055}">
      <dgm:prSet/>
      <dgm:spPr/>
      <dgm:t>
        <a:bodyPr/>
        <a:lstStyle/>
        <a:p>
          <a:r>
            <a:rPr lang="en-US" dirty="0"/>
            <a:t>2-3 liter/min </a:t>
          </a:r>
          <a:r>
            <a:rPr lang="en-US" dirty="0" err="1"/>
            <a:t>vila</a:t>
          </a:r>
          <a:endParaRPr lang="en-US" dirty="0"/>
        </a:p>
      </dgm:t>
    </dgm:pt>
    <dgm:pt modelId="{47DB2BCB-E078-4E46-AE6D-5732F7E5FCAC}" type="parTrans" cxnId="{72A69DEE-55BF-4758-A504-D4B40499BA5E}">
      <dgm:prSet/>
      <dgm:spPr/>
      <dgm:t>
        <a:bodyPr/>
        <a:lstStyle/>
        <a:p>
          <a:endParaRPr lang="en-US"/>
        </a:p>
      </dgm:t>
    </dgm:pt>
    <dgm:pt modelId="{3C5EB516-3489-4EE4-9584-7DD2DB82ADFE}" type="sibTrans" cxnId="{72A69DEE-55BF-4758-A504-D4B40499BA5E}">
      <dgm:prSet/>
      <dgm:spPr/>
      <dgm:t>
        <a:bodyPr/>
        <a:lstStyle/>
        <a:p>
          <a:endParaRPr lang="en-US"/>
        </a:p>
      </dgm:t>
    </dgm:pt>
    <dgm:pt modelId="{7A3F3FF5-191D-4EB2-93D4-7D6AF4EC6B34}">
      <dgm:prSet/>
      <dgm:spPr/>
      <dgm:t>
        <a:bodyPr/>
        <a:lstStyle/>
        <a:p>
          <a:r>
            <a:rPr lang="en-US"/>
            <a:t>100-200 liter/min Tungt arbete</a:t>
          </a:r>
        </a:p>
      </dgm:t>
    </dgm:pt>
    <dgm:pt modelId="{1426052C-92A6-441E-8C6C-98C26912D2A7}" type="parTrans" cxnId="{2B1B3C65-C865-409E-AEE5-0FA117D295AD}">
      <dgm:prSet/>
      <dgm:spPr/>
      <dgm:t>
        <a:bodyPr/>
        <a:lstStyle/>
        <a:p>
          <a:endParaRPr lang="en-US"/>
        </a:p>
      </dgm:t>
    </dgm:pt>
    <dgm:pt modelId="{8FCBBC78-C906-44FC-B175-18EC04A0858D}" type="sibTrans" cxnId="{2B1B3C65-C865-409E-AEE5-0FA117D295AD}">
      <dgm:prSet/>
      <dgm:spPr/>
      <dgm:t>
        <a:bodyPr/>
        <a:lstStyle/>
        <a:p>
          <a:endParaRPr lang="en-US"/>
        </a:p>
      </dgm:t>
    </dgm:pt>
    <dgm:pt modelId="{1660E58F-477E-44A1-A117-DFC5277720E9}">
      <dgm:prSet/>
      <dgm:spPr/>
      <dgm:t>
        <a:bodyPr/>
        <a:lstStyle/>
        <a:p>
          <a:r>
            <a:rPr lang="en-US" b="1" u="sng"/>
            <a:t>Musklerna</a:t>
          </a:r>
          <a:endParaRPr lang="en-US"/>
        </a:p>
      </dgm:t>
    </dgm:pt>
    <dgm:pt modelId="{C8E62958-E66F-4C81-A060-B0B169B67952}" type="parTrans" cxnId="{C10B2959-DDAC-4E9B-AB24-8D987FB70E6E}">
      <dgm:prSet/>
      <dgm:spPr/>
      <dgm:t>
        <a:bodyPr/>
        <a:lstStyle/>
        <a:p>
          <a:endParaRPr lang="en-US"/>
        </a:p>
      </dgm:t>
    </dgm:pt>
    <dgm:pt modelId="{78323BA4-E315-47AB-8563-A2C457872F29}" type="sibTrans" cxnId="{C10B2959-DDAC-4E9B-AB24-8D987FB70E6E}">
      <dgm:prSet/>
      <dgm:spPr/>
      <dgm:t>
        <a:bodyPr/>
        <a:lstStyle/>
        <a:p>
          <a:endParaRPr lang="en-US"/>
        </a:p>
      </dgm:t>
    </dgm:pt>
    <dgm:pt modelId="{4C462893-5CCE-40BD-8CCB-2524FA06DEA9}">
      <dgm:prSet/>
      <dgm:spPr/>
      <dgm:t>
        <a:bodyPr/>
        <a:lstStyle/>
        <a:p>
          <a:r>
            <a:rPr lang="en-US"/>
            <a:t>Två olika sorters muskelstyrka </a:t>
          </a:r>
          <a:r>
            <a:rPr lang="en-US" b="1" i="1"/>
            <a:t>Maximal</a:t>
          </a:r>
          <a:r>
            <a:rPr lang="en-US"/>
            <a:t> och </a:t>
          </a:r>
          <a:r>
            <a:rPr lang="en-US" b="1" i="1"/>
            <a:t>uthållig</a:t>
          </a:r>
          <a:r>
            <a:rPr lang="en-US"/>
            <a:t> styrka</a:t>
          </a:r>
        </a:p>
      </dgm:t>
    </dgm:pt>
    <dgm:pt modelId="{4B358FFE-C547-4CF4-A299-461D7D98B641}" type="parTrans" cxnId="{07E13D0B-343A-43F4-A9AD-91565A6569AC}">
      <dgm:prSet/>
      <dgm:spPr/>
      <dgm:t>
        <a:bodyPr/>
        <a:lstStyle/>
        <a:p>
          <a:endParaRPr lang="en-US"/>
        </a:p>
      </dgm:t>
    </dgm:pt>
    <dgm:pt modelId="{D6F5D764-573C-49FA-8012-4C7DAC4323BB}" type="sibTrans" cxnId="{07E13D0B-343A-43F4-A9AD-91565A6569AC}">
      <dgm:prSet/>
      <dgm:spPr/>
      <dgm:t>
        <a:bodyPr/>
        <a:lstStyle/>
        <a:p>
          <a:endParaRPr lang="en-US"/>
        </a:p>
      </dgm:t>
    </dgm:pt>
    <dgm:pt modelId="{3CDE7BEC-EEFD-4E26-9BC4-9F7A5A62FE87}">
      <dgm:prSet/>
      <dgm:spPr/>
      <dgm:t>
        <a:bodyPr/>
        <a:lstStyle/>
        <a:p>
          <a:r>
            <a:rPr lang="en-US"/>
            <a:t>Uthållig styrka 60% motstånd och 15+ repetitioner</a:t>
          </a:r>
        </a:p>
      </dgm:t>
    </dgm:pt>
    <dgm:pt modelId="{972A9A18-2B82-4C41-AE47-84D236BFE347}" type="parTrans" cxnId="{F854D3A8-F82C-4007-A14D-06CD696B0674}">
      <dgm:prSet/>
      <dgm:spPr/>
      <dgm:t>
        <a:bodyPr/>
        <a:lstStyle/>
        <a:p>
          <a:endParaRPr lang="en-US"/>
        </a:p>
      </dgm:t>
    </dgm:pt>
    <dgm:pt modelId="{01584FF9-6BBE-40FC-8E74-A2DAF845867D}" type="sibTrans" cxnId="{F854D3A8-F82C-4007-A14D-06CD696B0674}">
      <dgm:prSet/>
      <dgm:spPr/>
      <dgm:t>
        <a:bodyPr/>
        <a:lstStyle/>
        <a:p>
          <a:endParaRPr lang="en-US"/>
        </a:p>
      </dgm:t>
    </dgm:pt>
    <dgm:pt modelId="{B44ACBF6-CECA-4A52-B01D-68441485ED8F}">
      <dgm:prSet/>
      <dgm:spPr/>
      <dgm:t>
        <a:bodyPr/>
        <a:lstStyle/>
        <a:p>
          <a:r>
            <a:rPr lang="en-US"/>
            <a:t>Behöver inte bygga så mycket muskler</a:t>
          </a:r>
        </a:p>
      </dgm:t>
    </dgm:pt>
    <dgm:pt modelId="{39B2FA26-E20E-424E-B55D-338E9344E7DA}" type="parTrans" cxnId="{9F65B1EB-D2EC-4D9A-A096-8AB41DEC71ED}">
      <dgm:prSet/>
      <dgm:spPr/>
      <dgm:t>
        <a:bodyPr/>
        <a:lstStyle/>
        <a:p>
          <a:endParaRPr lang="en-US"/>
        </a:p>
      </dgm:t>
    </dgm:pt>
    <dgm:pt modelId="{9BF03C28-3194-4BAC-9F4F-A27FD8386F33}" type="sibTrans" cxnId="{9F65B1EB-D2EC-4D9A-A096-8AB41DEC71ED}">
      <dgm:prSet/>
      <dgm:spPr/>
      <dgm:t>
        <a:bodyPr/>
        <a:lstStyle/>
        <a:p>
          <a:endParaRPr lang="en-US"/>
        </a:p>
      </dgm:t>
    </dgm:pt>
    <dgm:pt modelId="{722DCEAA-0597-4404-A96E-96800E7D5C89}" type="pres">
      <dgm:prSet presAssocID="{CF5E72B6-9751-40F9-9384-39021C73AEF8}" presName="diagram" presStyleCnt="0">
        <dgm:presLayoutVars>
          <dgm:dir/>
          <dgm:resizeHandles val="exact"/>
        </dgm:presLayoutVars>
      </dgm:prSet>
      <dgm:spPr/>
    </dgm:pt>
    <dgm:pt modelId="{3C7CB300-F677-4CE6-B5DA-34CF13020E59}" type="pres">
      <dgm:prSet presAssocID="{8F651B01-1AFB-4385-A10F-E9D74ED738FE}" presName="node" presStyleLbl="node1" presStyleIdx="0" presStyleCnt="7" custLinFactNeighborX="22150" custLinFactNeighborY="-11833">
        <dgm:presLayoutVars>
          <dgm:bulletEnabled val="1"/>
        </dgm:presLayoutVars>
      </dgm:prSet>
      <dgm:spPr/>
    </dgm:pt>
    <dgm:pt modelId="{336AFCAB-6A06-4606-B097-17C7945F53C6}" type="pres">
      <dgm:prSet presAssocID="{17DFBC23-14FE-40D5-A0E2-5DCDB5C8D6FB}" presName="sibTrans" presStyleCnt="0"/>
      <dgm:spPr/>
    </dgm:pt>
    <dgm:pt modelId="{0CA0BB9B-D865-4469-8D51-C38D220E0553}" type="pres">
      <dgm:prSet presAssocID="{2C461A1A-2A0D-4519-B6E0-3713889DE055}" presName="node" presStyleLbl="node1" presStyleIdx="1" presStyleCnt="7" custLinFactNeighborX="42257" custLinFactNeighborY="-11833">
        <dgm:presLayoutVars>
          <dgm:bulletEnabled val="1"/>
        </dgm:presLayoutVars>
      </dgm:prSet>
      <dgm:spPr/>
    </dgm:pt>
    <dgm:pt modelId="{FB5874D1-2978-44F4-85E3-4B9F9900D3F9}" type="pres">
      <dgm:prSet presAssocID="{3C5EB516-3489-4EE4-9584-7DD2DB82ADFE}" presName="sibTrans" presStyleCnt="0"/>
      <dgm:spPr/>
    </dgm:pt>
    <dgm:pt modelId="{B2CBA812-13CF-4727-98C2-468EA9C72EC8}" type="pres">
      <dgm:prSet presAssocID="{7A3F3FF5-191D-4EB2-93D4-7D6AF4EC6B34}" presName="node" presStyleLbl="node1" presStyleIdx="2" presStyleCnt="7" custLinFactNeighborX="62425" custLinFactNeighborY="-11833">
        <dgm:presLayoutVars>
          <dgm:bulletEnabled val="1"/>
        </dgm:presLayoutVars>
      </dgm:prSet>
      <dgm:spPr/>
    </dgm:pt>
    <dgm:pt modelId="{6E3E4378-ACBE-407F-A5B0-6BDB0B3778A2}" type="pres">
      <dgm:prSet presAssocID="{8FCBBC78-C906-44FC-B175-18EC04A0858D}" presName="sibTrans" presStyleCnt="0"/>
      <dgm:spPr/>
    </dgm:pt>
    <dgm:pt modelId="{46D402A8-F5AE-4387-B046-F6A8FE097995}" type="pres">
      <dgm:prSet presAssocID="{1660E58F-477E-44A1-A117-DFC5277720E9}" presName="node" presStyleLbl="node1" presStyleIdx="3" presStyleCnt="7" custLinFactX="-136849" custLinFactY="27438" custLinFactNeighborX="-200000" custLinFactNeighborY="100000">
        <dgm:presLayoutVars>
          <dgm:bulletEnabled val="1"/>
        </dgm:presLayoutVars>
      </dgm:prSet>
      <dgm:spPr/>
    </dgm:pt>
    <dgm:pt modelId="{9BDCD0DB-2060-4B6C-9668-7005C4F5782B}" type="pres">
      <dgm:prSet presAssocID="{78323BA4-E315-47AB-8563-A2C457872F29}" presName="sibTrans" presStyleCnt="0"/>
      <dgm:spPr/>
    </dgm:pt>
    <dgm:pt modelId="{2A123C2C-590F-42F8-B545-17AC5B49EAE3}" type="pres">
      <dgm:prSet presAssocID="{4C462893-5CCE-40BD-8CCB-2524FA06DEA9}" presName="node" presStyleLbl="node1" presStyleIdx="4" presStyleCnt="7" custLinFactNeighborX="53301" custLinFactNeighborY="10772">
        <dgm:presLayoutVars>
          <dgm:bulletEnabled val="1"/>
        </dgm:presLayoutVars>
      </dgm:prSet>
      <dgm:spPr/>
    </dgm:pt>
    <dgm:pt modelId="{0BBE79D2-7222-4FEA-BED7-90C12C86EA44}" type="pres">
      <dgm:prSet presAssocID="{D6F5D764-573C-49FA-8012-4C7DAC4323BB}" presName="sibTrans" presStyleCnt="0"/>
      <dgm:spPr/>
    </dgm:pt>
    <dgm:pt modelId="{576E09E1-7FEF-4ECD-A165-FD53FB32EC65}" type="pres">
      <dgm:prSet presAssocID="{3CDE7BEC-EEFD-4E26-9BC4-9F7A5A62FE87}" presName="node" presStyleLbl="node1" presStyleIdx="5" presStyleCnt="7" custLinFactNeighborX="53916" custLinFactNeighborY="10772">
        <dgm:presLayoutVars>
          <dgm:bulletEnabled val="1"/>
        </dgm:presLayoutVars>
      </dgm:prSet>
      <dgm:spPr/>
    </dgm:pt>
    <dgm:pt modelId="{FC793503-D29B-43D6-84E6-FB493763DCB3}" type="pres">
      <dgm:prSet presAssocID="{01584FF9-6BBE-40FC-8E74-A2DAF845867D}" presName="sibTrans" presStyleCnt="0"/>
      <dgm:spPr/>
    </dgm:pt>
    <dgm:pt modelId="{8D64407D-F3D5-473D-B854-81FD9D2D6219}" type="pres">
      <dgm:prSet presAssocID="{B44ACBF6-CECA-4A52-B01D-68441485ED8F}" presName="node" presStyleLbl="node1" presStyleIdx="6" presStyleCnt="7" custLinFactNeighborX="70109" custLinFactNeighborY="10234">
        <dgm:presLayoutVars>
          <dgm:bulletEnabled val="1"/>
        </dgm:presLayoutVars>
      </dgm:prSet>
      <dgm:spPr/>
    </dgm:pt>
  </dgm:ptLst>
  <dgm:cxnLst>
    <dgm:cxn modelId="{07E13D0B-343A-43F4-A9AD-91565A6569AC}" srcId="{CF5E72B6-9751-40F9-9384-39021C73AEF8}" destId="{4C462893-5CCE-40BD-8CCB-2524FA06DEA9}" srcOrd="4" destOrd="0" parTransId="{4B358FFE-C547-4CF4-A299-461D7D98B641}" sibTransId="{D6F5D764-573C-49FA-8012-4C7DAC4323BB}"/>
    <dgm:cxn modelId="{60F35E12-A16F-458F-BDCE-440D876FFD00}" type="presOf" srcId="{4C462893-5CCE-40BD-8CCB-2524FA06DEA9}" destId="{2A123C2C-590F-42F8-B545-17AC5B49EAE3}" srcOrd="0" destOrd="0" presId="urn:microsoft.com/office/officeart/2005/8/layout/default"/>
    <dgm:cxn modelId="{2B1B3C65-C865-409E-AEE5-0FA117D295AD}" srcId="{CF5E72B6-9751-40F9-9384-39021C73AEF8}" destId="{7A3F3FF5-191D-4EB2-93D4-7D6AF4EC6B34}" srcOrd="2" destOrd="0" parTransId="{1426052C-92A6-441E-8C6C-98C26912D2A7}" sibTransId="{8FCBBC78-C906-44FC-B175-18EC04A0858D}"/>
    <dgm:cxn modelId="{D240D757-82E7-4D49-A45B-06969DD51728}" type="presOf" srcId="{7A3F3FF5-191D-4EB2-93D4-7D6AF4EC6B34}" destId="{B2CBA812-13CF-4727-98C2-468EA9C72EC8}" srcOrd="0" destOrd="0" presId="urn:microsoft.com/office/officeart/2005/8/layout/default"/>
    <dgm:cxn modelId="{C10B2959-DDAC-4E9B-AB24-8D987FB70E6E}" srcId="{CF5E72B6-9751-40F9-9384-39021C73AEF8}" destId="{1660E58F-477E-44A1-A117-DFC5277720E9}" srcOrd="3" destOrd="0" parTransId="{C8E62958-E66F-4C81-A060-B0B169B67952}" sibTransId="{78323BA4-E315-47AB-8563-A2C457872F29}"/>
    <dgm:cxn modelId="{B4CB2F8E-6B7E-4F79-85E7-FBEED96F3584}" type="presOf" srcId="{B44ACBF6-CECA-4A52-B01D-68441485ED8F}" destId="{8D64407D-F3D5-473D-B854-81FD9D2D6219}" srcOrd="0" destOrd="0" presId="urn:microsoft.com/office/officeart/2005/8/layout/default"/>
    <dgm:cxn modelId="{796C599F-8883-4A34-8207-F9FB6644D818}" srcId="{CF5E72B6-9751-40F9-9384-39021C73AEF8}" destId="{8F651B01-1AFB-4385-A10F-E9D74ED738FE}" srcOrd="0" destOrd="0" parTransId="{E6B30C1E-0DC9-4397-BB76-08CBE9035246}" sibTransId="{17DFBC23-14FE-40D5-A0E2-5DCDB5C8D6FB}"/>
    <dgm:cxn modelId="{F854D3A8-F82C-4007-A14D-06CD696B0674}" srcId="{CF5E72B6-9751-40F9-9384-39021C73AEF8}" destId="{3CDE7BEC-EEFD-4E26-9BC4-9F7A5A62FE87}" srcOrd="5" destOrd="0" parTransId="{972A9A18-2B82-4C41-AE47-84D236BFE347}" sibTransId="{01584FF9-6BBE-40FC-8E74-A2DAF845867D}"/>
    <dgm:cxn modelId="{CF5222D0-4539-433D-A85E-9F525A4F6470}" type="presOf" srcId="{CF5E72B6-9751-40F9-9384-39021C73AEF8}" destId="{722DCEAA-0597-4404-A96E-96800E7D5C89}" srcOrd="0" destOrd="0" presId="urn:microsoft.com/office/officeart/2005/8/layout/default"/>
    <dgm:cxn modelId="{9C787AD1-7933-4BB1-8FD7-D2B13F4A95C3}" type="presOf" srcId="{8F651B01-1AFB-4385-A10F-E9D74ED738FE}" destId="{3C7CB300-F677-4CE6-B5DA-34CF13020E59}" srcOrd="0" destOrd="0" presId="urn:microsoft.com/office/officeart/2005/8/layout/default"/>
    <dgm:cxn modelId="{35CE9CD2-A266-48DC-98C8-77BCAB63C309}" type="presOf" srcId="{2C461A1A-2A0D-4519-B6E0-3713889DE055}" destId="{0CA0BB9B-D865-4469-8D51-C38D220E0553}" srcOrd="0" destOrd="0" presId="urn:microsoft.com/office/officeart/2005/8/layout/default"/>
    <dgm:cxn modelId="{6EAB6FDD-812F-460E-B9C6-1CCF1B601A26}" type="presOf" srcId="{3CDE7BEC-EEFD-4E26-9BC4-9F7A5A62FE87}" destId="{576E09E1-7FEF-4ECD-A165-FD53FB32EC65}" srcOrd="0" destOrd="0" presId="urn:microsoft.com/office/officeart/2005/8/layout/default"/>
    <dgm:cxn modelId="{9F65B1EB-D2EC-4D9A-A096-8AB41DEC71ED}" srcId="{CF5E72B6-9751-40F9-9384-39021C73AEF8}" destId="{B44ACBF6-CECA-4A52-B01D-68441485ED8F}" srcOrd="6" destOrd="0" parTransId="{39B2FA26-E20E-424E-B55D-338E9344E7DA}" sibTransId="{9BF03C28-3194-4BAC-9F4F-A27FD8386F33}"/>
    <dgm:cxn modelId="{72A69DEE-55BF-4758-A504-D4B40499BA5E}" srcId="{CF5E72B6-9751-40F9-9384-39021C73AEF8}" destId="{2C461A1A-2A0D-4519-B6E0-3713889DE055}" srcOrd="1" destOrd="0" parTransId="{47DB2BCB-E078-4E46-AE6D-5732F7E5FCAC}" sibTransId="{3C5EB516-3489-4EE4-9584-7DD2DB82ADFE}"/>
    <dgm:cxn modelId="{484B8FEF-4FCA-4FEE-9249-F98E787305B7}" type="presOf" srcId="{1660E58F-477E-44A1-A117-DFC5277720E9}" destId="{46D402A8-F5AE-4387-B046-F6A8FE097995}" srcOrd="0" destOrd="0" presId="urn:microsoft.com/office/officeart/2005/8/layout/default"/>
    <dgm:cxn modelId="{F4CB15D5-C8ED-4D4B-918B-93FDCC9BB986}" type="presParOf" srcId="{722DCEAA-0597-4404-A96E-96800E7D5C89}" destId="{3C7CB300-F677-4CE6-B5DA-34CF13020E59}" srcOrd="0" destOrd="0" presId="urn:microsoft.com/office/officeart/2005/8/layout/default"/>
    <dgm:cxn modelId="{7074180F-3784-450E-B39F-4973DA483F69}" type="presParOf" srcId="{722DCEAA-0597-4404-A96E-96800E7D5C89}" destId="{336AFCAB-6A06-4606-B097-17C7945F53C6}" srcOrd="1" destOrd="0" presId="urn:microsoft.com/office/officeart/2005/8/layout/default"/>
    <dgm:cxn modelId="{BE28A586-FB5B-43B0-8D1A-9D604E3EEED8}" type="presParOf" srcId="{722DCEAA-0597-4404-A96E-96800E7D5C89}" destId="{0CA0BB9B-D865-4469-8D51-C38D220E0553}" srcOrd="2" destOrd="0" presId="urn:microsoft.com/office/officeart/2005/8/layout/default"/>
    <dgm:cxn modelId="{0AB42718-79F4-4BC7-AD04-2C30A171F27A}" type="presParOf" srcId="{722DCEAA-0597-4404-A96E-96800E7D5C89}" destId="{FB5874D1-2978-44F4-85E3-4B9F9900D3F9}" srcOrd="3" destOrd="0" presId="urn:microsoft.com/office/officeart/2005/8/layout/default"/>
    <dgm:cxn modelId="{58290A1C-3E65-429D-86E2-BD39ECD6561A}" type="presParOf" srcId="{722DCEAA-0597-4404-A96E-96800E7D5C89}" destId="{B2CBA812-13CF-4727-98C2-468EA9C72EC8}" srcOrd="4" destOrd="0" presId="urn:microsoft.com/office/officeart/2005/8/layout/default"/>
    <dgm:cxn modelId="{FCBDC0C5-8A78-4728-9F45-AA595AFFB9DC}" type="presParOf" srcId="{722DCEAA-0597-4404-A96E-96800E7D5C89}" destId="{6E3E4378-ACBE-407F-A5B0-6BDB0B3778A2}" srcOrd="5" destOrd="0" presId="urn:microsoft.com/office/officeart/2005/8/layout/default"/>
    <dgm:cxn modelId="{FC09B179-7944-4FE9-878F-2430B93AC750}" type="presParOf" srcId="{722DCEAA-0597-4404-A96E-96800E7D5C89}" destId="{46D402A8-F5AE-4387-B046-F6A8FE097995}" srcOrd="6" destOrd="0" presId="urn:microsoft.com/office/officeart/2005/8/layout/default"/>
    <dgm:cxn modelId="{F19C5568-3444-41DB-ACD7-B9F2A4D41663}" type="presParOf" srcId="{722DCEAA-0597-4404-A96E-96800E7D5C89}" destId="{9BDCD0DB-2060-4B6C-9668-7005C4F5782B}" srcOrd="7" destOrd="0" presId="urn:microsoft.com/office/officeart/2005/8/layout/default"/>
    <dgm:cxn modelId="{C55BBE1C-7AA2-4A8E-97FF-5851D2C0B330}" type="presParOf" srcId="{722DCEAA-0597-4404-A96E-96800E7D5C89}" destId="{2A123C2C-590F-42F8-B545-17AC5B49EAE3}" srcOrd="8" destOrd="0" presId="urn:microsoft.com/office/officeart/2005/8/layout/default"/>
    <dgm:cxn modelId="{FA7CF36E-9689-41FE-B470-AA5A1B450435}" type="presParOf" srcId="{722DCEAA-0597-4404-A96E-96800E7D5C89}" destId="{0BBE79D2-7222-4FEA-BED7-90C12C86EA44}" srcOrd="9" destOrd="0" presId="urn:microsoft.com/office/officeart/2005/8/layout/default"/>
    <dgm:cxn modelId="{B14D3557-DDB8-454F-9FD9-5C732565DA86}" type="presParOf" srcId="{722DCEAA-0597-4404-A96E-96800E7D5C89}" destId="{576E09E1-7FEF-4ECD-A165-FD53FB32EC65}" srcOrd="10" destOrd="0" presId="urn:microsoft.com/office/officeart/2005/8/layout/default"/>
    <dgm:cxn modelId="{B0AC2C37-AD35-4D40-A059-DF7032F3E0FA}" type="presParOf" srcId="{722DCEAA-0597-4404-A96E-96800E7D5C89}" destId="{FC793503-D29B-43D6-84E6-FB493763DCB3}" srcOrd="11" destOrd="0" presId="urn:microsoft.com/office/officeart/2005/8/layout/default"/>
    <dgm:cxn modelId="{31BA9898-1B8A-4AEE-BE70-78DA61853E0F}" type="presParOf" srcId="{722DCEAA-0597-4404-A96E-96800E7D5C89}" destId="{8D64407D-F3D5-473D-B854-81FD9D2D6219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5004EE-41E5-426F-83F7-FF9AF7720F68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3B328B3-EB42-4B80-A182-79F263720A5F}">
      <dgm:prSet custT="1"/>
      <dgm:spPr/>
      <dgm:t>
        <a:bodyPr/>
        <a:lstStyle/>
        <a:p>
          <a:r>
            <a:rPr lang="en-US" sz="1800" b="1" u="sng" dirty="0" err="1"/>
            <a:t>Blodet</a:t>
          </a:r>
          <a:endParaRPr lang="en-US" sz="1200" dirty="0"/>
        </a:p>
      </dgm:t>
    </dgm:pt>
    <dgm:pt modelId="{EAA7EDED-2D61-4A03-8816-267A819ACACD}" type="parTrans" cxnId="{7DC9AC1F-FBDA-4525-8025-FF1DEF53CBB4}">
      <dgm:prSet/>
      <dgm:spPr/>
      <dgm:t>
        <a:bodyPr/>
        <a:lstStyle/>
        <a:p>
          <a:endParaRPr lang="en-US"/>
        </a:p>
      </dgm:t>
    </dgm:pt>
    <dgm:pt modelId="{0878D44E-FB46-445A-A495-BC838C4D0241}" type="sibTrans" cxnId="{7DC9AC1F-FBDA-4525-8025-FF1DEF53CBB4}">
      <dgm:prSet/>
      <dgm:spPr/>
      <dgm:t>
        <a:bodyPr/>
        <a:lstStyle/>
        <a:p>
          <a:endParaRPr lang="en-US"/>
        </a:p>
      </dgm:t>
    </dgm:pt>
    <dgm:pt modelId="{8F82B842-CF60-44CD-914F-0849F8ABFAA6}">
      <dgm:prSet custT="1"/>
      <dgm:spPr/>
      <dgm:t>
        <a:bodyPr/>
        <a:lstStyle/>
        <a:p>
          <a:r>
            <a:rPr lang="en-US" sz="2000" dirty="0" err="1"/>
            <a:t>Blodvolymen</a:t>
          </a:r>
          <a:r>
            <a:rPr lang="en-US" sz="2000" dirty="0"/>
            <a:t>/</a:t>
          </a:r>
          <a:r>
            <a:rPr lang="en-US" sz="2000" dirty="0" err="1"/>
            <a:t>Hemoglobinet</a:t>
          </a:r>
          <a:r>
            <a:rPr lang="en-US" sz="2000" dirty="0"/>
            <a:t> </a:t>
          </a:r>
          <a:r>
            <a:rPr lang="en-US" sz="2000" dirty="0" err="1"/>
            <a:t>ökar</a:t>
          </a:r>
          <a:r>
            <a:rPr lang="en-US" sz="2000" dirty="0"/>
            <a:t> med </a:t>
          </a:r>
          <a:r>
            <a:rPr lang="en-US" sz="2000" dirty="0" err="1"/>
            <a:t>träning</a:t>
          </a:r>
          <a:endParaRPr lang="en-US" sz="2000" dirty="0"/>
        </a:p>
      </dgm:t>
    </dgm:pt>
    <dgm:pt modelId="{06BD57F2-6023-4B4C-B753-64524BB27697}" type="parTrans" cxnId="{B5951C0D-EABF-4514-ADA4-DE92EE30E5F1}">
      <dgm:prSet/>
      <dgm:spPr/>
      <dgm:t>
        <a:bodyPr/>
        <a:lstStyle/>
        <a:p>
          <a:endParaRPr lang="en-US"/>
        </a:p>
      </dgm:t>
    </dgm:pt>
    <dgm:pt modelId="{141E0D0E-D327-4796-BB13-56EFAB799CD3}" type="sibTrans" cxnId="{B5951C0D-EABF-4514-ADA4-DE92EE30E5F1}">
      <dgm:prSet/>
      <dgm:spPr/>
      <dgm:t>
        <a:bodyPr/>
        <a:lstStyle/>
        <a:p>
          <a:endParaRPr lang="en-US"/>
        </a:p>
      </dgm:t>
    </dgm:pt>
    <dgm:pt modelId="{D561D5B9-031D-4C29-B808-E6BA8DC6D0BF}">
      <dgm:prSet custT="1"/>
      <dgm:spPr/>
      <dgm:t>
        <a:bodyPr/>
        <a:lstStyle/>
        <a:p>
          <a:r>
            <a:rPr lang="en-US" sz="2000" dirty="0" err="1"/>
            <a:t>Hemoglobinet</a:t>
          </a:r>
          <a:r>
            <a:rPr lang="en-US" sz="2000" dirty="0"/>
            <a:t> </a:t>
          </a:r>
          <a:r>
            <a:rPr lang="en-US" sz="1800" dirty="0" err="1"/>
            <a:t>transporterar</a:t>
          </a:r>
          <a:r>
            <a:rPr lang="en-US" sz="2000" dirty="0"/>
            <a:t> </a:t>
          </a:r>
          <a:r>
            <a:rPr lang="en-US" sz="2000" dirty="0" err="1"/>
            <a:t>syret</a:t>
          </a:r>
          <a:r>
            <a:rPr lang="en-US" sz="2000" dirty="0"/>
            <a:t> till </a:t>
          </a:r>
          <a:r>
            <a:rPr lang="en-US" sz="2000" dirty="0" err="1"/>
            <a:t>kroppens</a:t>
          </a:r>
          <a:r>
            <a:rPr lang="en-US" sz="2000" dirty="0"/>
            <a:t> </a:t>
          </a:r>
          <a:r>
            <a:rPr lang="en-US" sz="2000" dirty="0" err="1"/>
            <a:t>muskler</a:t>
          </a:r>
          <a:r>
            <a:rPr lang="en-US" sz="2000" dirty="0"/>
            <a:t>/</a:t>
          </a:r>
          <a:r>
            <a:rPr lang="en-US" sz="2000" dirty="0" err="1"/>
            <a:t>celler</a:t>
          </a:r>
          <a:endParaRPr lang="en-US" sz="2000" dirty="0"/>
        </a:p>
      </dgm:t>
    </dgm:pt>
    <dgm:pt modelId="{2763567C-C446-426C-94A1-60848DE2A146}" type="parTrans" cxnId="{1E1AA4B1-50DA-4665-8A45-142771E6A29B}">
      <dgm:prSet/>
      <dgm:spPr/>
      <dgm:t>
        <a:bodyPr/>
        <a:lstStyle/>
        <a:p>
          <a:endParaRPr lang="en-US"/>
        </a:p>
      </dgm:t>
    </dgm:pt>
    <dgm:pt modelId="{AC03185A-DAAA-48AE-BF42-47457BEFEB8C}" type="sibTrans" cxnId="{1E1AA4B1-50DA-4665-8A45-142771E6A29B}">
      <dgm:prSet/>
      <dgm:spPr/>
      <dgm:t>
        <a:bodyPr/>
        <a:lstStyle/>
        <a:p>
          <a:endParaRPr lang="en-US"/>
        </a:p>
      </dgm:t>
    </dgm:pt>
    <dgm:pt modelId="{A0CC06B9-4775-45A7-8F22-0DB2D2F50257}">
      <dgm:prSet/>
      <dgm:spPr/>
      <dgm:t>
        <a:bodyPr/>
        <a:lstStyle/>
        <a:p>
          <a:r>
            <a:rPr lang="en-US"/>
            <a:t>Syretransporten förbättras</a:t>
          </a:r>
        </a:p>
      </dgm:t>
    </dgm:pt>
    <dgm:pt modelId="{28C2BC60-220C-4281-B47C-B5FAD8B1BB20}" type="parTrans" cxnId="{DF74147A-E379-4DA6-93A7-6E1FE477789D}">
      <dgm:prSet/>
      <dgm:spPr/>
      <dgm:t>
        <a:bodyPr/>
        <a:lstStyle/>
        <a:p>
          <a:endParaRPr lang="en-US"/>
        </a:p>
      </dgm:t>
    </dgm:pt>
    <dgm:pt modelId="{4D8546B7-4CCA-4377-9570-535FC82C033F}" type="sibTrans" cxnId="{DF74147A-E379-4DA6-93A7-6E1FE477789D}">
      <dgm:prSet/>
      <dgm:spPr/>
      <dgm:t>
        <a:bodyPr/>
        <a:lstStyle/>
        <a:p>
          <a:endParaRPr lang="en-US"/>
        </a:p>
      </dgm:t>
    </dgm:pt>
    <dgm:pt modelId="{0B8F2179-0BD7-4F38-9D1A-529E6149D749}">
      <dgm:prSet/>
      <dgm:spPr/>
      <dgm:t>
        <a:bodyPr/>
        <a:lstStyle/>
        <a:p>
          <a:r>
            <a:rPr lang="en-US"/>
            <a:t>5 liter i vila/min 40 liter tungt arbete/min</a:t>
          </a:r>
        </a:p>
      </dgm:t>
    </dgm:pt>
    <dgm:pt modelId="{18B3C22F-99AB-4AFA-BF8C-EC85BA0AF89D}" type="parTrans" cxnId="{CC2F2D7C-7830-4508-B714-6A42EB498C9B}">
      <dgm:prSet/>
      <dgm:spPr/>
      <dgm:t>
        <a:bodyPr/>
        <a:lstStyle/>
        <a:p>
          <a:endParaRPr lang="en-US"/>
        </a:p>
      </dgm:t>
    </dgm:pt>
    <dgm:pt modelId="{BE4FDBD9-DD35-4251-893E-3D6215475472}" type="sibTrans" cxnId="{CC2F2D7C-7830-4508-B714-6A42EB498C9B}">
      <dgm:prSet/>
      <dgm:spPr/>
      <dgm:t>
        <a:bodyPr/>
        <a:lstStyle/>
        <a:p>
          <a:endParaRPr lang="en-US"/>
        </a:p>
      </dgm:t>
    </dgm:pt>
    <dgm:pt modelId="{E8F63BBC-5F8F-48A6-9405-1E5A037364BF}">
      <dgm:prSet/>
      <dgm:spPr/>
      <dgm:t>
        <a:bodyPr/>
        <a:lstStyle/>
        <a:p>
          <a:r>
            <a:rPr lang="en-US"/>
            <a:t>Vi blir alltså bättre</a:t>
          </a:r>
        </a:p>
      </dgm:t>
    </dgm:pt>
    <dgm:pt modelId="{F6E308F5-E7EF-46D3-B3BF-FCD1E0995440}" type="parTrans" cxnId="{8508DD32-21F1-46F8-9BC1-567A6CAD4530}">
      <dgm:prSet/>
      <dgm:spPr/>
      <dgm:t>
        <a:bodyPr/>
        <a:lstStyle/>
        <a:p>
          <a:endParaRPr lang="en-US"/>
        </a:p>
      </dgm:t>
    </dgm:pt>
    <dgm:pt modelId="{96273974-00C7-4EDB-A5CD-1681D92FEDC9}" type="sibTrans" cxnId="{8508DD32-21F1-46F8-9BC1-567A6CAD4530}">
      <dgm:prSet/>
      <dgm:spPr/>
      <dgm:t>
        <a:bodyPr/>
        <a:lstStyle/>
        <a:p>
          <a:endParaRPr lang="en-US"/>
        </a:p>
      </dgm:t>
    </dgm:pt>
    <dgm:pt modelId="{625F376B-3131-43DA-B615-9F56B2FAF8DA}" type="pres">
      <dgm:prSet presAssocID="{2B5004EE-41E5-426F-83F7-FF9AF7720F68}" presName="diagram" presStyleCnt="0">
        <dgm:presLayoutVars>
          <dgm:dir/>
          <dgm:resizeHandles val="exact"/>
        </dgm:presLayoutVars>
      </dgm:prSet>
      <dgm:spPr/>
    </dgm:pt>
    <dgm:pt modelId="{C34F5AB3-5E91-4B9B-8BCB-3AEBDFA5523B}" type="pres">
      <dgm:prSet presAssocID="{13B328B3-EB42-4B80-A182-79F263720A5F}" presName="node" presStyleLbl="node1" presStyleIdx="0" presStyleCnt="6">
        <dgm:presLayoutVars>
          <dgm:bulletEnabled val="1"/>
        </dgm:presLayoutVars>
      </dgm:prSet>
      <dgm:spPr/>
    </dgm:pt>
    <dgm:pt modelId="{FCFFC754-0528-45F9-9178-B5EFDD434894}" type="pres">
      <dgm:prSet presAssocID="{0878D44E-FB46-445A-A495-BC838C4D0241}" presName="sibTrans" presStyleCnt="0"/>
      <dgm:spPr/>
    </dgm:pt>
    <dgm:pt modelId="{2E57AF25-62F0-43BD-9CC7-62C5116C8AA2}" type="pres">
      <dgm:prSet presAssocID="{8F82B842-CF60-44CD-914F-0849F8ABFAA6}" presName="node" presStyleLbl="node1" presStyleIdx="1" presStyleCnt="6">
        <dgm:presLayoutVars>
          <dgm:bulletEnabled val="1"/>
        </dgm:presLayoutVars>
      </dgm:prSet>
      <dgm:spPr/>
    </dgm:pt>
    <dgm:pt modelId="{EE051148-2BD1-40EE-BD1E-BE6DF06AB891}" type="pres">
      <dgm:prSet presAssocID="{141E0D0E-D327-4796-BB13-56EFAB799CD3}" presName="sibTrans" presStyleCnt="0"/>
      <dgm:spPr/>
    </dgm:pt>
    <dgm:pt modelId="{387F1F43-6AB6-475C-BB00-317BCAE05ADE}" type="pres">
      <dgm:prSet presAssocID="{D561D5B9-031D-4C29-B808-E6BA8DC6D0BF}" presName="node" presStyleLbl="node1" presStyleIdx="2" presStyleCnt="6">
        <dgm:presLayoutVars>
          <dgm:bulletEnabled val="1"/>
        </dgm:presLayoutVars>
      </dgm:prSet>
      <dgm:spPr/>
    </dgm:pt>
    <dgm:pt modelId="{DF04C334-B44B-4606-B166-7028C19DFB95}" type="pres">
      <dgm:prSet presAssocID="{AC03185A-DAAA-48AE-BF42-47457BEFEB8C}" presName="sibTrans" presStyleCnt="0"/>
      <dgm:spPr/>
    </dgm:pt>
    <dgm:pt modelId="{899A8177-A3DE-4322-A3AB-AC47867FC25F}" type="pres">
      <dgm:prSet presAssocID="{A0CC06B9-4775-45A7-8F22-0DB2D2F50257}" presName="node" presStyleLbl="node1" presStyleIdx="3" presStyleCnt="6">
        <dgm:presLayoutVars>
          <dgm:bulletEnabled val="1"/>
        </dgm:presLayoutVars>
      </dgm:prSet>
      <dgm:spPr/>
    </dgm:pt>
    <dgm:pt modelId="{AD19095A-A2D0-4109-A905-436939122D9A}" type="pres">
      <dgm:prSet presAssocID="{4D8546B7-4CCA-4377-9570-535FC82C033F}" presName="sibTrans" presStyleCnt="0"/>
      <dgm:spPr/>
    </dgm:pt>
    <dgm:pt modelId="{2C3406A3-F2D3-43D6-BB32-23B595A41F11}" type="pres">
      <dgm:prSet presAssocID="{0B8F2179-0BD7-4F38-9D1A-529E6149D749}" presName="node" presStyleLbl="node1" presStyleIdx="4" presStyleCnt="6">
        <dgm:presLayoutVars>
          <dgm:bulletEnabled val="1"/>
        </dgm:presLayoutVars>
      </dgm:prSet>
      <dgm:spPr/>
    </dgm:pt>
    <dgm:pt modelId="{32D000CE-D0F8-4BC0-9A86-299A2A2A1DBF}" type="pres">
      <dgm:prSet presAssocID="{BE4FDBD9-DD35-4251-893E-3D6215475472}" presName="sibTrans" presStyleCnt="0"/>
      <dgm:spPr/>
    </dgm:pt>
    <dgm:pt modelId="{97889E73-C66F-41D9-AE1D-23AF891953BD}" type="pres">
      <dgm:prSet presAssocID="{E8F63BBC-5F8F-48A6-9405-1E5A037364BF}" presName="node" presStyleLbl="node1" presStyleIdx="5" presStyleCnt="6">
        <dgm:presLayoutVars>
          <dgm:bulletEnabled val="1"/>
        </dgm:presLayoutVars>
      </dgm:prSet>
      <dgm:spPr/>
    </dgm:pt>
  </dgm:ptLst>
  <dgm:cxnLst>
    <dgm:cxn modelId="{6A1D4F0A-493A-4818-9473-275E755E3627}" type="presOf" srcId="{2B5004EE-41E5-426F-83F7-FF9AF7720F68}" destId="{625F376B-3131-43DA-B615-9F56B2FAF8DA}" srcOrd="0" destOrd="0" presId="urn:microsoft.com/office/officeart/2005/8/layout/default"/>
    <dgm:cxn modelId="{B5951C0D-EABF-4514-ADA4-DE92EE30E5F1}" srcId="{2B5004EE-41E5-426F-83F7-FF9AF7720F68}" destId="{8F82B842-CF60-44CD-914F-0849F8ABFAA6}" srcOrd="1" destOrd="0" parTransId="{06BD57F2-6023-4B4C-B753-64524BB27697}" sibTransId="{141E0D0E-D327-4796-BB13-56EFAB799CD3}"/>
    <dgm:cxn modelId="{7DC9AC1F-FBDA-4525-8025-FF1DEF53CBB4}" srcId="{2B5004EE-41E5-426F-83F7-FF9AF7720F68}" destId="{13B328B3-EB42-4B80-A182-79F263720A5F}" srcOrd="0" destOrd="0" parTransId="{EAA7EDED-2D61-4A03-8816-267A819ACACD}" sibTransId="{0878D44E-FB46-445A-A495-BC838C4D0241}"/>
    <dgm:cxn modelId="{8508DD32-21F1-46F8-9BC1-567A6CAD4530}" srcId="{2B5004EE-41E5-426F-83F7-FF9AF7720F68}" destId="{E8F63BBC-5F8F-48A6-9405-1E5A037364BF}" srcOrd="5" destOrd="0" parTransId="{F6E308F5-E7EF-46D3-B3BF-FCD1E0995440}" sibTransId="{96273974-00C7-4EDB-A5CD-1681D92FEDC9}"/>
    <dgm:cxn modelId="{D955A235-FFC5-4711-A826-85243D823B65}" type="presOf" srcId="{13B328B3-EB42-4B80-A182-79F263720A5F}" destId="{C34F5AB3-5E91-4B9B-8BCB-3AEBDFA5523B}" srcOrd="0" destOrd="0" presId="urn:microsoft.com/office/officeart/2005/8/layout/default"/>
    <dgm:cxn modelId="{0EE88065-94D1-4614-98BC-CA2EBEC65BE4}" type="presOf" srcId="{D561D5B9-031D-4C29-B808-E6BA8DC6D0BF}" destId="{387F1F43-6AB6-475C-BB00-317BCAE05ADE}" srcOrd="0" destOrd="0" presId="urn:microsoft.com/office/officeart/2005/8/layout/default"/>
    <dgm:cxn modelId="{3EA0576C-BEDD-40B3-A954-14A18CF47F5C}" type="presOf" srcId="{0B8F2179-0BD7-4F38-9D1A-529E6149D749}" destId="{2C3406A3-F2D3-43D6-BB32-23B595A41F11}" srcOrd="0" destOrd="0" presId="urn:microsoft.com/office/officeart/2005/8/layout/default"/>
    <dgm:cxn modelId="{47586078-2441-446C-A16F-8230F2CE333C}" type="presOf" srcId="{A0CC06B9-4775-45A7-8F22-0DB2D2F50257}" destId="{899A8177-A3DE-4322-A3AB-AC47867FC25F}" srcOrd="0" destOrd="0" presId="urn:microsoft.com/office/officeart/2005/8/layout/default"/>
    <dgm:cxn modelId="{DF74147A-E379-4DA6-93A7-6E1FE477789D}" srcId="{2B5004EE-41E5-426F-83F7-FF9AF7720F68}" destId="{A0CC06B9-4775-45A7-8F22-0DB2D2F50257}" srcOrd="3" destOrd="0" parTransId="{28C2BC60-220C-4281-B47C-B5FAD8B1BB20}" sibTransId="{4D8546B7-4CCA-4377-9570-535FC82C033F}"/>
    <dgm:cxn modelId="{CC2F2D7C-7830-4508-B714-6A42EB498C9B}" srcId="{2B5004EE-41E5-426F-83F7-FF9AF7720F68}" destId="{0B8F2179-0BD7-4F38-9D1A-529E6149D749}" srcOrd="4" destOrd="0" parTransId="{18B3C22F-99AB-4AFA-BF8C-EC85BA0AF89D}" sibTransId="{BE4FDBD9-DD35-4251-893E-3D6215475472}"/>
    <dgm:cxn modelId="{FA041886-8B72-432E-B6CB-CDE4C968006B}" type="presOf" srcId="{E8F63BBC-5F8F-48A6-9405-1E5A037364BF}" destId="{97889E73-C66F-41D9-AE1D-23AF891953BD}" srcOrd="0" destOrd="0" presId="urn:microsoft.com/office/officeart/2005/8/layout/default"/>
    <dgm:cxn modelId="{1E1AA4B1-50DA-4665-8A45-142771E6A29B}" srcId="{2B5004EE-41E5-426F-83F7-FF9AF7720F68}" destId="{D561D5B9-031D-4C29-B808-E6BA8DC6D0BF}" srcOrd="2" destOrd="0" parTransId="{2763567C-C446-426C-94A1-60848DE2A146}" sibTransId="{AC03185A-DAAA-48AE-BF42-47457BEFEB8C}"/>
    <dgm:cxn modelId="{131054E5-8FDE-41C3-89EC-6D217CC6932A}" type="presOf" srcId="{8F82B842-CF60-44CD-914F-0849F8ABFAA6}" destId="{2E57AF25-62F0-43BD-9CC7-62C5116C8AA2}" srcOrd="0" destOrd="0" presId="urn:microsoft.com/office/officeart/2005/8/layout/default"/>
    <dgm:cxn modelId="{09C8ABB7-EDDA-406B-A23A-83FFD3E9767B}" type="presParOf" srcId="{625F376B-3131-43DA-B615-9F56B2FAF8DA}" destId="{C34F5AB3-5E91-4B9B-8BCB-3AEBDFA5523B}" srcOrd="0" destOrd="0" presId="urn:microsoft.com/office/officeart/2005/8/layout/default"/>
    <dgm:cxn modelId="{6C5F60F3-936B-48FB-8549-ADB2A556D65D}" type="presParOf" srcId="{625F376B-3131-43DA-B615-9F56B2FAF8DA}" destId="{FCFFC754-0528-45F9-9178-B5EFDD434894}" srcOrd="1" destOrd="0" presId="urn:microsoft.com/office/officeart/2005/8/layout/default"/>
    <dgm:cxn modelId="{EBA2848F-D8C4-4F28-8C2E-2B7E9B164A43}" type="presParOf" srcId="{625F376B-3131-43DA-B615-9F56B2FAF8DA}" destId="{2E57AF25-62F0-43BD-9CC7-62C5116C8AA2}" srcOrd="2" destOrd="0" presId="urn:microsoft.com/office/officeart/2005/8/layout/default"/>
    <dgm:cxn modelId="{E5E55468-4884-4F46-BE81-F261370796DA}" type="presParOf" srcId="{625F376B-3131-43DA-B615-9F56B2FAF8DA}" destId="{EE051148-2BD1-40EE-BD1E-BE6DF06AB891}" srcOrd="3" destOrd="0" presId="urn:microsoft.com/office/officeart/2005/8/layout/default"/>
    <dgm:cxn modelId="{7A271FC1-6D6A-4A8D-85A2-F9C08C5BBEEB}" type="presParOf" srcId="{625F376B-3131-43DA-B615-9F56B2FAF8DA}" destId="{387F1F43-6AB6-475C-BB00-317BCAE05ADE}" srcOrd="4" destOrd="0" presId="urn:microsoft.com/office/officeart/2005/8/layout/default"/>
    <dgm:cxn modelId="{82A0B218-838E-4826-93C5-AAC05232D1CA}" type="presParOf" srcId="{625F376B-3131-43DA-B615-9F56B2FAF8DA}" destId="{DF04C334-B44B-4606-B166-7028C19DFB95}" srcOrd="5" destOrd="0" presId="urn:microsoft.com/office/officeart/2005/8/layout/default"/>
    <dgm:cxn modelId="{54705B5F-E39E-42C3-907E-B439CA8D612A}" type="presParOf" srcId="{625F376B-3131-43DA-B615-9F56B2FAF8DA}" destId="{899A8177-A3DE-4322-A3AB-AC47867FC25F}" srcOrd="6" destOrd="0" presId="urn:microsoft.com/office/officeart/2005/8/layout/default"/>
    <dgm:cxn modelId="{8A945EE0-D0DF-44E5-8434-FEAE8C9CA49C}" type="presParOf" srcId="{625F376B-3131-43DA-B615-9F56B2FAF8DA}" destId="{AD19095A-A2D0-4109-A905-436939122D9A}" srcOrd="7" destOrd="0" presId="urn:microsoft.com/office/officeart/2005/8/layout/default"/>
    <dgm:cxn modelId="{CD035BF2-08C3-4D39-8D8F-8DC6B8B0FC95}" type="presParOf" srcId="{625F376B-3131-43DA-B615-9F56B2FAF8DA}" destId="{2C3406A3-F2D3-43D6-BB32-23B595A41F11}" srcOrd="8" destOrd="0" presId="urn:microsoft.com/office/officeart/2005/8/layout/default"/>
    <dgm:cxn modelId="{0AC42F21-7B4C-47F5-8349-DA95C050EA7B}" type="presParOf" srcId="{625F376B-3131-43DA-B615-9F56B2FAF8DA}" destId="{32D000CE-D0F8-4BC0-9A86-299A2A2A1DBF}" srcOrd="9" destOrd="0" presId="urn:microsoft.com/office/officeart/2005/8/layout/default"/>
    <dgm:cxn modelId="{1D0489F2-8D73-4A55-898A-572CD8E7950B}" type="presParOf" srcId="{625F376B-3131-43DA-B615-9F56B2FAF8DA}" destId="{97889E73-C66F-41D9-AE1D-23AF891953B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8FC47D-8B56-4A2A-934D-EBDC4ED4ED44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ACC8561-3201-451C-96F5-C736590EDEE8}">
      <dgm:prSet/>
      <dgm:spPr/>
      <dgm:t>
        <a:bodyPr/>
        <a:lstStyle/>
        <a:p>
          <a:r>
            <a:rPr lang="en-US" b="1"/>
            <a:t>Fem tips på bra återhämtning</a:t>
          </a:r>
          <a:endParaRPr lang="en-US"/>
        </a:p>
      </dgm:t>
    </dgm:pt>
    <dgm:pt modelId="{BB0929F3-107E-4950-8C48-57D11100309D}" type="parTrans" cxnId="{562267C4-AFF8-4D4A-A8C4-2B00F4F1EF03}">
      <dgm:prSet/>
      <dgm:spPr/>
      <dgm:t>
        <a:bodyPr/>
        <a:lstStyle/>
        <a:p>
          <a:endParaRPr lang="en-US"/>
        </a:p>
      </dgm:t>
    </dgm:pt>
    <dgm:pt modelId="{D4514A81-6E26-4D9C-9824-8663E7C94D09}" type="sibTrans" cxnId="{562267C4-AFF8-4D4A-A8C4-2B00F4F1EF03}">
      <dgm:prSet/>
      <dgm:spPr/>
      <dgm:t>
        <a:bodyPr/>
        <a:lstStyle/>
        <a:p>
          <a:endParaRPr lang="en-US"/>
        </a:p>
      </dgm:t>
    </dgm:pt>
    <dgm:pt modelId="{956A2D2C-3A5C-4110-B95F-719FA450D484}">
      <dgm:prSet/>
      <dgm:spPr/>
      <dgm:t>
        <a:bodyPr/>
        <a:lstStyle/>
        <a:p>
          <a:r>
            <a:rPr lang="en-US"/>
            <a:t>Sömn minst 8h</a:t>
          </a:r>
        </a:p>
      </dgm:t>
    </dgm:pt>
    <dgm:pt modelId="{B7657B3A-BB60-4D99-9723-823B510D39C2}" type="parTrans" cxnId="{0CD1C82C-42B1-491B-93FD-3AADD010887E}">
      <dgm:prSet/>
      <dgm:spPr/>
      <dgm:t>
        <a:bodyPr/>
        <a:lstStyle/>
        <a:p>
          <a:endParaRPr lang="en-US"/>
        </a:p>
      </dgm:t>
    </dgm:pt>
    <dgm:pt modelId="{7BB7A2D5-7B31-4E92-955F-993700B0D774}" type="sibTrans" cxnId="{0CD1C82C-42B1-491B-93FD-3AADD010887E}">
      <dgm:prSet/>
      <dgm:spPr/>
      <dgm:t>
        <a:bodyPr/>
        <a:lstStyle/>
        <a:p>
          <a:endParaRPr lang="en-US"/>
        </a:p>
      </dgm:t>
    </dgm:pt>
    <dgm:pt modelId="{1AAC2343-6214-439A-B456-4E1C34D58CB3}">
      <dgm:prSet/>
      <dgm:spPr/>
      <dgm:t>
        <a:bodyPr/>
        <a:lstStyle/>
        <a:p>
          <a:r>
            <a:rPr lang="en-US"/>
            <a:t>Mat efter träning</a:t>
          </a:r>
        </a:p>
      </dgm:t>
    </dgm:pt>
    <dgm:pt modelId="{19743DEF-8689-4AB1-ADE9-4D8A3D8BFC6C}" type="parTrans" cxnId="{974D9533-D018-4875-BDF8-95C709942EC8}">
      <dgm:prSet/>
      <dgm:spPr/>
      <dgm:t>
        <a:bodyPr/>
        <a:lstStyle/>
        <a:p>
          <a:endParaRPr lang="en-US"/>
        </a:p>
      </dgm:t>
    </dgm:pt>
    <dgm:pt modelId="{0954D920-6FAE-4230-BB57-F3848477ECEF}" type="sibTrans" cxnId="{974D9533-D018-4875-BDF8-95C709942EC8}">
      <dgm:prSet/>
      <dgm:spPr/>
      <dgm:t>
        <a:bodyPr/>
        <a:lstStyle/>
        <a:p>
          <a:endParaRPr lang="en-US"/>
        </a:p>
      </dgm:t>
    </dgm:pt>
    <dgm:pt modelId="{3B986456-5DA7-46B3-8DA9-36D57B1B538A}">
      <dgm:prSet/>
      <dgm:spPr/>
      <dgm:t>
        <a:bodyPr/>
        <a:lstStyle/>
        <a:p>
          <a:r>
            <a:rPr lang="en-US"/>
            <a:t>Drick mycket vatten</a:t>
          </a:r>
        </a:p>
      </dgm:t>
    </dgm:pt>
    <dgm:pt modelId="{D8534AD4-C861-4933-BB80-6B3BABA1ACCB}" type="parTrans" cxnId="{AA7629E4-BD27-4AB1-A749-C2704ABD5315}">
      <dgm:prSet/>
      <dgm:spPr/>
      <dgm:t>
        <a:bodyPr/>
        <a:lstStyle/>
        <a:p>
          <a:endParaRPr lang="en-US"/>
        </a:p>
      </dgm:t>
    </dgm:pt>
    <dgm:pt modelId="{63058D61-0B12-49A6-B4C9-C43DFA70877C}" type="sibTrans" cxnId="{AA7629E4-BD27-4AB1-A749-C2704ABD5315}">
      <dgm:prSet/>
      <dgm:spPr/>
      <dgm:t>
        <a:bodyPr/>
        <a:lstStyle/>
        <a:p>
          <a:endParaRPr lang="en-US"/>
        </a:p>
      </dgm:t>
    </dgm:pt>
    <dgm:pt modelId="{2886FC72-4B24-4B9C-A38F-F7227905D680}">
      <dgm:prSet/>
      <dgm:spPr/>
      <dgm:t>
        <a:bodyPr/>
        <a:lstStyle/>
        <a:p>
          <a:r>
            <a:rPr lang="en-US"/>
            <a:t>Jogga ner och strecha efter träning</a:t>
          </a:r>
        </a:p>
      </dgm:t>
    </dgm:pt>
    <dgm:pt modelId="{18B307B6-7277-4547-96C0-A09526E088B5}" type="parTrans" cxnId="{B914924A-CA78-450E-9F14-A9433EE5F2FF}">
      <dgm:prSet/>
      <dgm:spPr/>
      <dgm:t>
        <a:bodyPr/>
        <a:lstStyle/>
        <a:p>
          <a:endParaRPr lang="en-US"/>
        </a:p>
      </dgm:t>
    </dgm:pt>
    <dgm:pt modelId="{97862844-8AB8-4043-92C5-804C9214E178}" type="sibTrans" cxnId="{B914924A-CA78-450E-9F14-A9433EE5F2FF}">
      <dgm:prSet/>
      <dgm:spPr/>
      <dgm:t>
        <a:bodyPr/>
        <a:lstStyle/>
        <a:p>
          <a:endParaRPr lang="en-US"/>
        </a:p>
      </dgm:t>
    </dgm:pt>
    <dgm:pt modelId="{1C4D8EF3-503C-40A7-80EB-D1AD9905597B}">
      <dgm:prSet/>
      <dgm:spPr/>
      <dgm:t>
        <a:bodyPr/>
        <a:lstStyle/>
        <a:p>
          <a:r>
            <a:rPr lang="en-US"/>
            <a:t>Ät och drick bra före Träning</a:t>
          </a:r>
        </a:p>
      </dgm:t>
    </dgm:pt>
    <dgm:pt modelId="{A4D04702-DE0A-4AD1-8131-1D8921E34E3A}" type="parTrans" cxnId="{B7FD8852-7C7A-4E85-85B7-423C979610B4}">
      <dgm:prSet/>
      <dgm:spPr/>
      <dgm:t>
        <a:bodyPr/>
        <a:lstStyle/>
        <a:p>
          <a:endParaRPr lang="en-US"/>
        </a:p>
      </dgm:t>
    </dgm:pt>
    <dgm:pt modelId="{4996EC09-60BB-4AFA-A73E-C8B8139C09F5}" type="sibTrans" cxnId="{B7FD8852-7C7A-4E85-85B7-423C979610B4}">
      <dgm:prSet/>
      <dgm:spPr/>
      <dgm:t>
        <a:bodyPr/>
        <a:lstStyle/>
        <a:p>
          <a:endParaRPr lang="en-US"/>
        </a:p>
      </dgm:t>
    </dgm:pt>
    <dgm:pt modelId="{318B04A3-9DB5-4C17-BC9D-FE4CB508D918}" type="pres">
      <dgm:prSet presAssocID="{3D8FC47D-8B56-4A2A-934D-EBDC4ED4ED44}" presName="diagram" presStyleCnt="0">
        <dgm:presLayoutVars>
          <dgm:dir/>
          <dgm:resizeHandles val="exact"/>
        </dgm:presLayoutVars>
      </dgm:prSet>
      <dgm:spPr/>
    </dgm:pt>
    <dgm:pt modelId="{B56EDB84-9E1B-474D-A300-C52BD7142FC8}" type="pres">
      <dgm:prSet presAssocID="{5ACC8561-3201-451C-96F5-C736590EDEE8}" presName="node" presStyleLbl="node1" presStyleIdx="0" presStyleCnt="6">
        <dgm:presLayoutVars>
          <dgm:bulletEnabled val="1"/>
        </dgm:presLayoutVars>
      </dgm:prSet>
      <dgm:spPr/>
    </dgm:pt>
    <dgm:pt modelId="{33F01991-0360-4E48-AE62-40D647A75C2C}" type="pres">
      <dgm:prSet presAssocID="{D4514A81-6E26-4D9C-9824-8663E7C94D09}" presName="sibTrans" presStyleCnt="0"/>
      <dgm:spPr/>
    </dgm:pt>
    <dgm:pt modelId="{6B951A64-0089-4011-8D7F-F1E1B702D2B5}" type="pres">
      <dgm:prSet presAssocID="{956A2D2C-3A5C-4110-B95F-719FA450D484}" presName="node" presStyleLbl="node1" presStyleIdx="1" presStyleCnt="6">
        <dgm:presLayoutVars>
          <dgm:bulletEnabled val="1"/>
        </dgm:presLayoutVars>
      </dgm:prSet>
      <dgm:spPr/>
    </dgm:pt>
    <dgm:pt modelId="{D66D264C-A6C3-4DA1-A93B-5F8EE13C9DB9}" type="pres">
      <dgm:prSet presAssocID="{7BB7A2D5-7B31-4E92-955F-993700B0D774}" presName="sibTrans" presStyleCnt="0"/>
      <dgm:spPr/>
    </dgm:pt>
    <dgm:pt modelId="{6F9C027C-DA58-4EA4-B97E-8B1C3770BD6E}" type="pres">
      <dgm:prSet presAssocID="{1AAC2343-6214-439A-B456-4E1C34D58CB3}" presName="node" presStyleLbl="node1" presStyleIdx="2" presStyleCnt="6">
        <dgm:presLayoutVars>
          <dgm:bulletEnabled val="1"/>
        </dgm:presLayoutVars>
      </dgm:prSet>
      <dgm:spPr/>
    </dgm:pt>
    <dgm:pt modelId="{2A919C62-8658-453F-A79E-4F49303E9393}" type="pres">
      <dgm:prSet presAssocID="{0954D920-6FAE-4230-BB57-F3848477ECEF}" presName="sibTrans" presStyleCnt="0"/>
      <dgm:spPr/>
    </dgm:pt>
    <dgm:pt modelId="{E11AD809-1FB9-49F5-8352-1A7DC0B6943B}" type="pres">
      <dgm:prSet presAssocID="{3B986456-5DA7-46B3-8DA9-36D57B1B538A}" presName="node" presStyleLbl="node1" presStyleIdx="3" presStyleCnt="6">
        <dgm:presLayoutVars>
          <dgm:bulletEnabled val="1"/>
        </dgm:presLayoutVars>
      </dgm:prSet>
      <dgm:spPr/>
    </dgm:pt>
    <dgm:pt modelId="{CC20885B-0019-4B1F-A1A2-54F0D6477599}" type="pres">
      <dgm:prSet presAssocID="{63058D61-0B12-49A6-B4C9-C43DFA70877C}" presName="sibTrans" presStyleCnt="0"/>
      <dgm:spPr/>
    </dgm:pt>
    <dgm:pt modelId="{DD54AF7C-C023-4C9C-A006-93BA48963583}" type="pres">
      <dgm:prSet presAssocID="{2886FC72-4B24-4B9C-A38F-F7227905D680}" presName="node" presStyleLbl="node1" presStyleIdx="4" presStyleCnt="6">
        <dgm:presLayoutVars>
          <dgm:bulletEnabled val="1"/>
        </dgm:presLayoutVars>
      </dgm:prSet>
      <dgm:spPr/>
    </dgm:pt>
    <dgm:pt modelId="{5002ACCA-B632-4FB8-816B-22CD8CE57B49}" type="pres">
      <dgm:prSet presAssocID="{97862844-8AB8-4043-92C5-804C9214E178}" presName="sibTrans" presStyleCnt="0"/>
      <dgm:spPr/>
    </dgm:pt>
    <dgm:pt modelId="{CE25A6C2-E00A-4EE7-A3D9-94361C4C7421}" type="pres">
      <dgm:prSet presAssocID="{1C4D8EF3-503C-40A7-80EB-D1AD9905597B}" presName="node" presStyleLbl="node1" presStyleIdx="5" presStyleCnt="6">
        <dgm:presLayoutVars>
          <dgm:bulletEnabled val="1"/>
        </dgm:presLayoutVars>
      </dgm:prSet>
      <dgm:spPr/>
    </dgm:pt>
  </dgm:ptLst>
  <dgm:cxnLst>
    <dgm:cxn modelId="{76422A05-2EC9-4C45-906D-342653CAD41F}" type="presOf" srcId="{3D8FC47D-8B56-4A2A-934D-EBDC4ED4ED44}" destId="{318B04A3-9DB5-4C17-BC9D-FE4CB508D918}" srcOrd="0" destOrd="0" presId="urn:microsoft.com/office/officeart/2005/8/layout/default"/>
    <dgm:cxn modelId="{A1B0EC29-1702-4340-AE01-E82C68352D2D}" type="presOf" srcId="{2886FC72-4B24-4B9C-A38F-F7227905D680}" destId="{DD54AF7C-C023-4C9C-A006-93BA48963583}" srcOrd="0" destOrd="0" presId="urn:microsoft.com/office/officeart/2005/8/layout/default"/>
    <dgm:cxn modelId="{0CD1C82C-42B1-491B-93FD-3AADD010887E}" srcId="{3D8FC47D-8B56-4A2A-934D-EBDC4ED4ED44}" destId="{956A2D2C-3A5C-4110-B95F-719FA450D484}" srcOrd="1" destOrd="0" parTransId="{B7657B3A-BB60-4D99-9723-823B510D39C2}" sibTransId="{7BB7A2D5-7B31-4E92-955F-993700B0D774}"/>
    <dgm:cxn modelId="{974D9533-D018-4875-BDF8-95C709942EC8}" srcId="{3D8FC47D-8B56-4A2A-934D-EBDC4ED4ED44}" destId="{1AAC2343-6214-439A-B456-4E1C34D58CB3}" srcOrd="2" destOrd="0" parTransId="{19743DEF-8689-4AB1-ADE9-4D8A3D8BFC6C}" sibTransId="{0954D920-6FAE-4230-BB57-F3848477ECEF}"/>
    <dgm:cxn modelId="{4E9BC33F-EFCF-4833-82B8-8CC6ED845F7E}" type="presOf" srcId="{956A2D2C-3A5C-4110-B95F-719FA450D484}" destId="{6B951A64-0089-4011-8D7F-F1E1B702D2B5}" srcOrd="0" destOrd="0" presId="urn:microsoft.com/office/officeart/2005/8/layout/default"/>
    <dgm:cxn modelId="{B914924A-CA78-450E-9F14-A9433EE5F2FF}" srcId="{3D8FC47D-8B56-4A2A-934D-EBDC4ED4ED44}" destId="{2886FC72-4B24-4B9C-A38F-F7227905D680}" srcOrd="4" destOrd="0" parTransId="{18B307B6-7277-4547-96C0-A09526E088B5}" sibTransId="{97862844-8AB8-4043-92C5-804C9214E178}"/>
    <dgm:cxn modelId="{D2FDF46F-87DA-46C6-A4BC-D92828ECB17F}" type="presOf" srcId="{1AAC2343-6214-439A-B456-4E1C34D58CB3}" destId="{6F9C027C-DA58-4EA4-B97E-8B1C3770BD6E}" srcOrd="0" destOrd="0" presId="urn:microsoft.com/office/officeart/2005/8/layout/default"/>
    <dgm:cxn modelId="{B7FD8852-7C7A-4E85-85B7-423C979610B4}" srcId="{3D8FC47D-8B56-4A2A-934D-EBDC4ED4ED44}" destId="{1C4D8EF3-503C-40A7-80EB-D1AD9905597B}" srcOrd="5" destOrd="0" parTransId="{A4D04702-DE0A-4AD1-8131-1D8921E34E3A}" sibTransId="{4996EC09-60BB-4AFA-A73E-C8B8139C09F5}"/>
    <dgm:cxn modelId="{8C1607B8-448F-4530-A065-6172506CB07C}" type="presOf" srcId="{3B986456-5DA7-46B3-8DA9-36D57B1B538A}" destId="{E11AD809-1FB9-49F5-8352-1A7DC0B6943B}" srcOrd="0" destOrd="0" presId="urn:microsoft.com/office/officeart/2005/8/layout/default"/>
    <dgm:cxn modelId="{2F4F64BA-92E0-465D-92B7-A5F9D074E306}" type="presOf" srcId="{5ACC8561-3201-451C-96F5-C736590EDEE8}" destId="{B56EDB84-9E1B-474D-A300-C52BD7142FC8}" srcOrd="0" destOrd="0" presId="urn:microsoft.com/office/officeart/2005/8/layout/default"/>
    <dgm:cxn modelId="{562267C4-AFF8-4D4A-A8C4-2B00F4F1EF03}" srcId="{3D8FC47D-8B56-4A2A-934D-EBDC4ED4ED44}" destId="{5ACC8561-3201-451C-96F5-C736590EDEE8}" srcOrd="0" destOrd="0" parTransId="{BB0929F3-107E-4950-8C48-57D11100309D}" sibTransId="{D4514A81-6E26-4D9C-9824-8663E7C94D09}"/>
    <dgm:cxn modelId="{66A6B0D8-BCF9-4E50-BEFF-D372E0227727}" type="presOf" srcId="{1C4D8EF3-503C-40A7-80EB-D1AD9905597B}" destId="{CE25A6C2-E00A-4EE7-A3D9-94361C4C7421}" srcOrd="0" destOrd="0" presId="urn:microsoft.com/office/officeart/2005/8/layout/default"/>
    <dgm:cxn modelId="{AA7629E4-BD27-4AB1-A749-C2704ABD5315}" srcId="{3D8FC47D-8B56-4A2A-934D-EBDC4ED4ED44}" destId="{3B986456-5DA7-46B3-8DA9-36D57B1B538A}" srcOrd="3" destOrd="0" parTransId="{D8534AD4-C861-4933-BB80-6B3BABA1ACCB}" sibTransId="{63058D61-0B12-49A6-B4C9-C43DFA70877C}"/>
    <dgm:cxn modelId="{12F7CDD1-D7B3-45F7-9186-AE65B8F39A28}" type="presParOf" srcId="{318B04A3-9DB5-4C17-BC9D-FE4CB508D918}" destId="{B56EDB84-9E1B-474D-A300-C52BD7142FC8}" srcOrd="0" destOrd="0" presId="urn:microsoft.com/office/officeart/2005/8/layout/default"/>
    <dgm:cxn modelId="{3FC52360-D421-4436-89D0-BFF1B56C562F}" type="presParOf" srcId="{318B04A3-9DB5-4C17-BC9D-FE4CB508D918}" destId="{33F01991-0360-4E48-AE62-40D647A75C2C}" srcOrd="1" destOrd="0" presId="urn:microsoft.com/office/officeart/2005/8/layout/default"/>
    <dgm:cxn modelId="{C8BA6117-26CC-47B0-B70A-E4DB84BEAFA1}" type="presParOf" srcId="{318B04A3-9DB5-4C17-BC9D-FE4CB508D918}" destId="{6B951A64-0089-4011-8D7F-F1E1B702D2B5}" srcOrd="2" destOrd="0" presId="urn:microsoft.com/office/officeart/2005/8/layout/default"/>
    <dgm:cxn modelId="{DBE0B25B-3EFC-4624-A621-94717BA308CA}" type="presParOf" srcId="{318B04A3-9DB5-4C17-BC9D-FE4CB508D918}" destId="{D66D264C-A6C3-4DA1-A93B-5F8EE13C9DB9}" srcOrd="3" destOrd="0" presId="urn:microsoft.com/office/officeart/2005/8/layout/default"/>
    <dgm:cxn modelId="{B463C0E2-5590-4976-ADFF-5C574E8B307A}" type="presParOf" srcId="{318B04A3-9DB5-4C17-BC9D-FE4CB508D918}" destId="{6F9C027C-DA58-4EA4-B97E-8B1C3770BD6E}" srcOrd="4" destOrd="0" presId="urn:microsoft.com/office/officeart/2005/8/layout/default"/>
    <dgm:cxn modelId="{9B1B2B2B-DE20-4BCA-9128-7FC546E0825E}" type="presParOf" srcId="{318B04A3-9DB5-4C17-BC9D-FE4CB508D918}" destId="{2A919C62-8658-453F-A79E-4F49303E9393}" srcOrd="5" destOrd="0" presId="urn:microsoft.com/office/officeart/2005/8/layout/default"/>
    <dgm:cxn modelId="{BF245392-BA88-4FAB-82CD-9288DDDA12A9}" type="presParOf" srcId="{318B04A3-9DB5-4C17-BC9D-FE4CB508D918}" destId="{E11AD809-1FB9-49F5-8352-1A7DC0B6943B}" srcOrd="6" destOrd="0" presId="urn:microsoft.com/office/officeart/2005/8/layout/default"/>
    <dgm:cxn modelId="{99751FD0-46D1-4451-AD50-101059371540}" type="presParOf" srcId="{318B04A3-9DB5-4C17-BC9D-FE4CB508D918}" destId="{CC20885B-0019-4B1F-A1A2-54F0D6477599}" srcOrd="7" destOrd="0" presId="urn:microsoft.com/office/officeart/2005/8/layout/default"/>
    <dgm:cxn modelId="{52234CAD-CF4E-4C19-8C41-541AFFDBFE0E}" type="presParOf" srcId="{318B04A3-9DB5-4C17-BC9D-FE4CB508D918}" destId="{DD54AF7C-C023-4C9C-A006-93BA48963583}" srcOrd="8" destOrd="0" presId="urn:microsoft.com/office/officeart/2005/8/layout/default"/>
    <dgm:cxn modelId="{16136659-3F59-4A93-9053-30ED809C7426}" type="presParOf" srcId="{318B04A3-9DB5-4C17-BC9D-FE4CB508D918}" destId="{5002ACCA-B632-4FB8-816B-22CD8CE57B49}" srcOrd="9" destOrd="0" presId="urn:microsoft.com/office/officeart/2005/8/layout/default"/>
    <dgm:cxn modelId="{4736B8BE-4E6F-48DC-8EC0-3E0B9E7FCAF9}" type="presParOf" srcId="{318B04A3-9DB5-4C17-BC9D-FE4CB508D918}" destId="{CE25A6C2-E00A-4EE7-A3D9-94361C4C742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28E1CD-376D-40B6-9C26-8236ED9486B6}">
      <dsp:nvSpPr>
        <dsp:cNvPr id="0" name=""/>
        <dsp:cNvSpPr/>
      </dsp:nvSpPr>
      <dsp:spPr>
        <a:xfrm>
          <a:off x="0" y="0"/>
          <a:ext cx="3554610" cy="2132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u="sng" kern="1200" dirty="0" err="1"/>
            <a:t>Kondition</a:t>
          </a:r>
          <a:endParaRPr lang="en-US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Är ett samspel mellan Hjärta, lungor och muskler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Musklernas förmåga att jobba under en längre tid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Kroppens förmåga att ta upp syre ( Syreupptagningsförmåga)</a:t>
          </a:r>
        </a:p>
      </dsp:txBody>
      <dsp:txXfrm>
        <a:off x="62467" y="62467"/>
        <a:ext cx="3429676" cy="2007832"/>
      </dsp:txXfrm>
    </dsp:sp>
    <dsp:sp modelId="{1B2C5EDD-A80A-430C-B133-D6E6B733FB9A}">
      <dsp:nvSpPr>
        <dsp:cNvPr id="0" name=""/>
        <dsp:cNvSpPr/>
      </dsp:nvSpPr>
      <dsp:spPr>
        <a:xfrm>
          <a:off x="3868150" y="625611"/>
          <a:ext cx="755344" cy="88154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868150" y="801920"/>
        <a:ext cx="528741" cy="528925"/>
      </dsp:txXfrm>
    </dsp:sp>
    <dsp:sp modelId="{E8ABFD18-EDB3-4F75-90A0-93680ED81F05}">
      <dsp:nvSpPr>
        <dsp:cNvPr id="0" name=""/>
        <dsp:cNvSpPr/>
      </dsp:nvSpPr>
      <dsp:spPr>
        <a:xfrm>
          <a:off x="4979789" y="0"/>
          <a:ext cx="3554610" cy="2132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Kondition är en färskvara</a:t>
          </a:r>
          <a:endParaRPr lang="en-US" sz="1900" kern="1200"/>
        </a:p>
      </dsp:txBody>
      <dsp:txXfrm>
        <a:off x="5042256" y="62467"/>
        <a:ext cx="3429676" cy="20078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7CB300-F677-4CE6-B5DA-34CF13020E59}">
      <dsp:nvSpPr>
        <dsp:cNvPr id="0" name=""/>
        <dsp:cNvSpPr/>
      </dsp:nvSpPr>
      <dsp:spPr>
        <a:xfrm>
          <a:off x="441863" y="98604"/>
          <a:ext cx="1983581" cy="1190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u="sng" kern="1200"/>
            <a:t>Kroppen/Lungorna</a:t>
          </a:r>
          <a:endParaRPr lang="en-US" sz="1600" kern="1200"/>
        </a:p>
      </dsp:txBody>
      <dsp:txXfrm>
        <a:off x="441863" y="98604"/>
        <a:ext cx="1983581" cy="1190148"/>
      </dsp:txXfrm>
    </dsp:sp>
    <dsp:sp modelId="{0CA0BB9B-D865-4469-8D51-C38D220E0553}">
      <dsp:nvSpPr>
        <dsp:cNvPr id="0" name=""/>
        <dsp:cNvSpPr/>
      </dsp:nvSpPr>
      <dsp:spPr>
        <a:xfrm>
          <a:off x="3022641" y="98604"/>
          <a:ext cx="1983581" cy="1190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2-3 liter/min </a:t>
          </a:r>
          <a:r>
            <a:rPr lang="en-US" sz="1600" kern="1200" dirty="0" err="1"/>
            <a:t>vila</a:t>
          </a:r>
          <a:endParaRPr lang="en-US" sz="1600" kern="1200" dirty="0"/>
        </a:p>
      </dsp:txBody>
      <dsp:txXfrm>
        <a:off x="3022641" y="98604"/>
        <a:ext cx="1983581" cy="1190148"/>
      </dsp:txXfrm>
    </dsp:sp>
    <dsp:sp modelId="{B2CBA812-13CF-4727-98C2-468EA9C72EC8}">
      <dsp:nvSpPr>
        <dsp:cNvPr id="0" name=""/>
        <dsp:cNvSpPr/>
      </dsp:nvSpPr>
      <dsp:spPr>
        <a:xfrm>
          <a:off x="5604629" y="98604"/>
          <a:ext cx="1983581" cy="1190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100-200 liter/min Tungt arbete</a:t>
          </a:r>
        </a:p>
      </dsp:txBody>
      <dsp:txXfrm>
        <a:off x="5604629" y="98604"/>
        <a:ext cx="1983581" cy="1190148"/>
      </dsp:txXfrm>
    </dsp:sp>
    <dsp:sp modelId="{46D402A8-F5AE-4387-B046-F6A8FE097995}">
      <dsp:nvSpPr>
        <dsp:cNvPr id="0" name=""/>
        <dsp:cNvSpPr/>
      </dsp:nvSpPr>
      <dsp:spPr>
        <a:xfrm>
          <a:off x="0" y="1756136"/>
          <a:ext cx="1983581" cy="1190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u="sng" kern="1200"/>
            <a:t>Musklerna</a:t>
          </a:r>
          <a:endParaRPr lang="en-US" sz="1600" kern="1200"/>
        </a:p>
      </dsp:txBody>
      <dsp:txXfrm>
        <a:off x="0" y="1756136"/>
        <a:ext cx="1983581" cy="1190148"/>
      </dsp:txXfrm>
    </dsp:sp>
    <dsp:sp modelId="{2A123C2C-590F-42F8-B545-17AC5B49EAE3}">
      <dsp:nvSpPr>
        <dsp:cNvPr id="0" name=""/>
        <dsp:cNvSpPr/>
      </dsp:nvSpPr>
      <dsp:spPr>
        <a:xfrm>
          <a:off x="2150738" y="1756144"/>
          <a:ext cx="1983581" cy="1190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Två olika sorters muskelstyrka </a:t>
          </a:r>
          <a:r>
            <a:rPr lang="en-US" sz="1600" b="1" i="1" kern="1200"/>
            <a:t>Maximal</a:t>
          </a:r>
          <a:r>
            <a:rPr lang="en-US" sz="1600" kern="1200"/>
            <a:t> och </a:t>
          </a:r>
          <a:r>
            <a:rPr lang="en-US" sz="1600" b="1" i="1" kern="1200"/>
            <a:t>uthållig</a:t>
          </a:r>
          <a:r>
            <a:rPr lang="en-US" sz="1600" kern="1200"/>
            <a:t> styrka</a:t>
          </a:r>
        </a:p>
      </dsp:txBody>
      <dsp:txXfrm>
        <a:off x="2150738" y="1756144"/>
        <a:ext cx="1983581" cy="1190148"/>
      </dsp:txXfrm>
    </dsp:sp>
    <dsp:sp modelId="{576E09E1-7FEF-4ECD-A165-FD53FB32EC65}">
      <dsp:nvSpPr>
        <dsp:cNvPr id="0" name=""/>
        <dsp:cNvSpPr/>
      </dsp:nvSpPr>
      <dsp:spPr>
        <a:xfrm>
          <a:off x="4344877" y="1756144"/>
          <a:ext cx="1983581" cy="1190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Uthållig styrka 60% motstånd och 15+ repetitioner</a:t>
          </a:r>
        </a:p>
      </dsp:txBody>
      <dsp:txXfrm>
        <a:off x="4344877" y="1756144"/>
        <a:ext cx="1983581" cy="1190148"/>
      </dsp:txXfrm>
    </dsp:sp>
    <dsp:sp modelId="{8D64407D-F3D5-473D-B854-81FD9D2D6219}">
      <dsp:nvSpPr>
        <dsp:cNvPr id="0" name=""/>
        <dsp:cNvSpPr/>
      </dsp:nvSpPr>
      <dsp:spPr>
        <a:xfrm>
          <a:off x="6550818" y="1749741"/>
          <a:ext cx="1983581" cy="1190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Behöver inte bygga så mycket muskler</a:t>
          </a:r>
        </a:p>
      </dsp:txBody>
      <dsp:txXfrm>
        <a:off x="6550818" y="1749741"/>
        <a:ext cx="1983581" cy="11901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F5AB3-5E91-4B9B-8BCB-3AEBDFA5523B}">
      <dsp:nvSpPr>
        <dsp:cNvPr id="0" name=""/>
        <dsp:cNvSpPr/>
      </dsp:nvSpPr>
      <dsp:spPr>
        <a:xfrm>
          <a:off x="0" y="285590"/>
          <a:ext cx="2341605" cy="14049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u="sng" kern="1200" dirty="0" err="1"/>
            <a:t>Blodet</a:t>
          </a:r>
          <a:endParaRPr lang="en-US" sz="1200" kern="1200" dirty="0"/>
        </a:p>
      </dsp:txBody>
      <dsp:txXfrm>
        <a:off x="0" y="285590"/>
        <a:ext cx="2341605" cy="1404963"/>
      </dsp:txXfrm>
    </dsp:sp>
    <dsp:sp modelId="{2E57AF25-62F0-43BD-9CC7-62C5116C8AA2}">
      <dsp:nvSpPr>
        <dsp:cNvPr id="0" name=""/>
        <dsp:cNvSpPr/>
      </dsp:nvSpPr>
      <dsp:spPr>
        <a:xfrm>
          <a:off x="2575765" y="285590"/>
          <a:ext cx="2341605" cy="1404963"/>
        </a:xfrm>
        <a:prstGeom prst="rect">
          <a:avLst/>
        </a:prstGeom>
        <a:solidFill>
          <a:schemeClr val="accent5">
            <a:hueOff val="4030852"/>
            <a:satOff val="-1883"/>
            <a:lumOff val="-211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Blodvolymen</a:t>
          </a:r>
          <a:r>
            <a:rPr lang="en-US" sz="2000" kern="1200" dirty="0"/>
            <a:t>/</a:t>
          </a:r>
          <a:r>
            <a:rPr lang="en-US" sz="2000" kern="1200" dirty="0" err="1"/>
            <a:t>Hemoglobinet</a:t>
          </a:r>
          <a:r>
            <a:rPr lang="en-US" sz="2000" kern="1200" dirty="0"/>
            <a:t> </a:t>
          </a:r>
          <a:r>
            <a:rPr lang="en-US" sz="2000" kern="1200" dirty="0" err="1"/>
            <a:t>ökar</a:t>
          </a:r>
          <a:r>
            <a:rPr lang="en-US" sz="2000" kern="1200" dirty="0"/>
            <a:t> med </a:t>
          </a:r>
          <a:r>
            <a:rPr lang="en-US" sz="2000" kern="1200" dirty="0" err="1"/>
            <a:t>träning</a:t>
          </a:r>
          <a:endParaRPr lang="en-US" sz="2000" kern="1200" dirty="0"/>
        </a:p>
      </dsp:txBody>
      <dsp:txXfrm>
        <a:off x="2575765" y="285590"/>
        <a:ext cx="2341605" cy="1404963"/>
      </dsp:txXfrm>
    </dsp:sp>
    <dsp:sp modelId="{387F1F43-6AB6-475C-BB00-317BCAE05ADE}">
      <dsp:nvSpPr>
        <dsp:cNvPr id="0" name=""/>
        <dsp:cNvSpPr/>
      </dsp:nvSpPr>
      <dsp:spPr>
        <a:xfrm>
          <a:off x="5151531" y="285590"/>
          <a:ext cx="2341605" cy="1404963"/>
        </a:xfrm>
        <a:prstGeom prst="rect">
          <a:avLst/>
        </a:prstGeom>
        <a:solidFill>
          <a:schemeClr val="accent5">
            <a:hueOff val="8061703"/>
            <a:satOff val="-3767"/>
            <a:lumOff val="-423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Hemoglobinet</a:t>
          </a:r>
          <a:r>
            <a:rPr lang="en-US" sz="2000" kern="1200" dirty="0"/>
            <a:t> </a:t>
          </a:r>
          <a:r>
            <a:rPr lang="en-US" sz="1800" kern="1200" dirty="0" err="1"/>
            <a:t>transporterar</a:t>
          </a:r>
          <a:r>
            <a:rPr lang="en-US" sz="2000" kern="1200" dirty="0"/>
            <a:t> </a:t>
          </a:r>
          <a:r>
            <a:rPr lang="en-US" sz="2000" kern="1200" dirty="0" err="1"/>
            <a:t>syret</a:t>
          </a:r>
          <a:r>
            <a:rPr lang="en-US" sz="2000" kern="1200" dirty="0"/>
            <a:t> till </a:t>
          </a:r>
          <a:r>
            <a:rPr lang="en-US" sz="2000" kern="1200" dirty="0" err="1"/>
            <a:t>kroppens</a:t>
          </a:r>
          <a:r>
            <a:rPr lang="en-US" sz="2000" kern="1200" dirty="0"/>
            <a:t> </a:t>
          </a:r>
          <a:r>
            <a:rPr lang="en-US" sz="2000" kern="1200" dirty="0" err="1"/>
            <a:t>muskler</a:t>
          </a:r>
          <a:r>
            <a:rPr lang="en-US" sz="2000" kern="1200" dirty="0"/>
            <a:t>/</a:t>
          </a:r>
          <a:r>
            <a:rPr lang="en-US" sz="2000" kern="1200" dirty="0" err="1"/>
            <a:t>celler</a:t>
          </a:r>
          <a:endParaRPr lang="en-US" sz="2000" kern="1200" dirty="0"/>
        </a:p>
      </dsp:txBody>
      <dsp:txXfrm>
        <a:off x="5151531" y="285590"/>
        <a:ext cx="2341605" cy="1404963"/>
      </dsp:txXfrm>
    </dsp:sp>
    <dsp:sp modelId="{899A8177-A3DE-4322-A3AB-AC47867FC25F}">
      <dsp:nvSpPr>
        <dsp:cNvPr id="0" name=""/>
        <dsp:cNvSpPr/>
      </dsp:nvSpPr>
      <dsp:spPr>
        <a:xfrm>
          <a:off x="0" y="1924713"/>
          <a:ext cx="2341605" cy="1404963"/>
        </a:xfrm>
        <a:prstGeom prst="rect">
          <a:avLst/>
        </a:prstGeom>
        <a:solidFill>
          <a:schemeClr val="accent5">
            <a:hueOff val="12092555"/>
            <a:satOff val="-5650"/>
            <a:lumOff val="-635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Syretransporten förbättras</a:t>
          </a:r>
        </a:p>
      </dsp:txBody>
      <dsp:txXfrm>
        <a:off x="0" y="1924713"/>
        <a:ext cx="2341605" cy="1404963"/>
      </dsp:txXfrm>
    </dsp:sp>
    <dsp:sp modelId="{2C3406A3-F2D3-43D6-BB32-23B595A41F11}">
      <dsp:nvSpPr>
        <dsp:cNvPr id="0" name=""/>
        <dsp:cNvSpPr/>
      </dsp:nvSpPr>
      <dsp:spPr>
        <a:xfrm>
          <a:off x="2575765" y="1924713"/>
          <a:ext cx="2341605" cy="1404963"/>
        </a:xfrm>
        <a:prstGeom prst="rect">
          <a:avLst/>
        </a:prstGeom>
        <a:solidFill>
          <a:schemeClr val="accent5">
            <a:hueOff val="16123407"/>
            <a:satOff val="-7534"/>
            <a:lumOff val="-847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5 liter i vila/min 40 liter tungt arbete/min</a:t>
          </a:r>
        </a:p>
      </dsp:txBody>
      <dsp:txXfrm>
        <a:off x="2575765" y="1924713"/>
        <a:ext cx="2341605" cy="1404963"/>
      </dsp:txXfrm>
    </dsp:sp>
    <dsp:sp modelId="{97889E73-C66F-41D9-AE1D-23AF891953BD}">
      <dsp:nvSpPr>
        <dsp:cNvPr id="0" name=""/>
        <dsp:cNvSpPr/>
      </dsp:nvSpPr>
      <dsp:spPr>
        <a:xfrm>
          <a:off x="5151531" y="1924713"/>
          <a:ext cx="2341605" cy="1404963"/>
        </a:xfrm>
        <a:prstGeom prst="rect">
          <a:avLst/>
        </a:prstGeom>
        <a:solidFill>
          <a:schemeClr val="accent5">
            <a:hueOff val="20154258"/>
            <a:satOff val="-9417"/>
            <a:lumOff val="-1058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Vi blir alltså bättre</a:t>
          </a:r>
        </a:p>
      </dsp:txBody>
      <dsp:txXfrm>
        <a:off x="5151531" y="1924713"/>
        <a:ext cx="2341605" cy="14049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6EDB84-9E1B-474D-A300-C52BD7142FC8}">
      <dsp:nvSpPr>
        <dsp:cNvPr id="0" name=""/>
        <dsp:cNvSpPr/>
      </dsp:nvSpPr>
      <dsp:spPr>
        <a:xfrm>
          <a:off x="963691" y="975"/>
          <a:ext cx="2779067" cy="16674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/>
            <a:t>Fem tips på bra återhämtning</a:t>
          </a:r>
          <a:endParaRPr lang="en-US" sz="3000" kern="1200"/>
        </a:p>
      </dsp:txBody>
      <dsp:txXfrm>
        <a:off x="963691" y="975"/>
        <a:ext cx="2779067" cy="1667440"/>
      </dsp:txXfrm>
    </dsp:sp>
    <dsp:sp modelId="{6B951A64-0089-4011-8D7F-F1E1B702D2B5}">
      <dsp:nvSpPr>
        <dsp:cNvPr id="0" name=""/>
        <dsp:cNvSpPr/>
      </dsp:nvSpPr>
      <dsp:spPr>
        <a:xfrm>
          <a:off x="4020665" y="975"/>
          <a:ext cx="2779067" cy="16674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Sömn minst 8h</a:t>
          </a:r>
        </a:p>
      </dsp:txBody>
      <dsp:txXfrm>
        <a:off x="4020665" y="975"/>
        <a:ext cx="2779067" cy="1667440"/>
      </dsp:txXfrm>
    </dsp:sp>
    <dsp:sp modelId="{6F9C027C-DA58-4EA4-B97E-8B1C3770BD6E}">
      <dsp:nvSpPr>
        <dsp:cNvPr id="0" name=""/>
        <dsp:cNvSpPr/>
      </dsp:nvSpPr>
      <dsp:spPr>
        <a:xfrm>
          <a:off x="7077639" y="975"/>
          <a:ext cx="2779067" cy="16674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Mat efter träning</a:t>
          </a:r>
        </a:p>
      </dsp:txBody>
      <dsp:txXfrm>
        <a:off x="7077639" y="975"/>
        <a:ext cx="2779067" cy="1667440"/>
      </dsp:txXfrm>
    </dsp:sp>
    <dsp:sp modelId="{E11AD809-1FB9-49F5-8352-1A7DC0B6943B}">
      <dsp:nvSpPr>
        <dsp:cNvPr id="0" name=""/>
        <dsp:cNvSpPr/>
      </dsp:nvSpPr>
      <dsp:spPr>
        <a:xfrm>
          <a:off x="963691" y="1946322"/>
          <a:ext cx="2779067" cy="16674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Drick mycket vatten</a:t>
          </a:r>
        </a:p>
      </dsp:txBody>
      <dsp:txXfrm>
        <a:off x="963691" y="1946322"/>
        <a:ext cx="2779067" cy="1667440"/>
      </dsp:txXfrm>
    </dsp:sp>
    <dsp:sp modelId="{DD54AF7C-C023-4C9C-A006-93BA48963583}">
      <dsp:nvSpPr>
        <dsp:cNvPr id="0" name=""/>
        <dsp:cNvSpPr/>
      </dsp:nvSpPr>
      <dsp:spPr>
        <a:xfrm>
          <a:off x="4020665" y="1946322"/>
          <a:ext cx="2779067" cy="16674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Jogga ner och strecha efter träning</a:t>
          </a:r>
        </a:p>
      </dsp:txBody>
      <dsp:txXfrm>
        <a:off x="4020665" y="1946322"/>
        <a:ext cx="2779067" cy="1667440"/>
      </dsp:txXfrm>
    </dsp:sp>
    <dsp:sp modelId="{CE25A6C2-E00A-4EE7-A3D9-94361C4C7421}">
      <dsp:nvSpPr>
        <dsp:cNvPr id="0" name=""/>
        <dsp:cNvSpPr/>
      </dsp:nvSpPr>
      <dsp:spPr>
        <a:xfrm>
          <a:off x="7077639" y="1946322"/>
          <a:ext cx="2779067" cy="16674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Ät och drick bra före Träning</a:t>
          </a:r>
        </a:p>
      </dsp:txBody>
      <dsp:txXfrm>
        <a:off x="7077639" y="1946322"/>
        <a:ext cx="2779067" cy="1667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4940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1343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606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8062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8929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0503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667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06919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608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6322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987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824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786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019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4001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2422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7327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18FCC1C-CE22-4739-B935-4890770D015E}" type="datetimeFigureOut">
              <a:rPr lang="sv-SE" smtClean="0"/>
              <a:t>2024-11-18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7C0713C-4CBC-48E9-A643-E939DB2C3A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85524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88142C-D3C4-43DC-A844-A7D9ECB0F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14F7AFF-3E27-4071-B8FE-68E1AC144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685799"/>
            <a:ext cx="4781147" cy="4892676"/>
          </a:xfrm>
        </p:spPr>
        <p:txBody>
          <a:bodyPr anchor="ctr">
            <a:normAutofit/>
          </a:bodyPr>
          <a:lstStyle/>
          <a:p>
            <a:pPr algn="r"/>
            <a:r>
              <a:rPr lang="sv-SE" dirty="0"/>
              <a:t>Träningslära</a:t>
            </a:r>
            <a:endParaRPr lang="sv-S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6DC9EF-092A-4FEF-8A40-0E509CA79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0"/>
            <a:ext cx="6096001" cy="6858000"/>
          </a:xfrm>
          <a:prstGeom prst="rect">
            <a:avLst/>
          </a:prstGeom>
          <a:solidFill>
            <a:schemeClr val="bg2">
              <a:alpha val="97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AB39F7-3201-4047-BC68-ADF4E3E89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1625" y="685799"/>
            <a:ext cx="4816572" cy="4869981"/>
          </a:xfrm>
        </p:spPr>
        <p:txBody>
          <a:bodyPr anchor="ctr"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sv-SE" sz="4000">
                <a:solidFill>
                  <a:schemeClr val="tx2">
                    <a:lumMod val="60000"/>
                    <a:lumOff val="40000"/>
                  </a:schemeClr>
                </a:solidFill>
              </a:rPr>
              <a:t>Kondition/Styrka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sv-SE" sz="4000">
                <a:solidFill>
                  <a:schemeClr val="tx2">
                    <a:lumMod val="60000"/>
                    <a:lumOff val="40000"/>
                  </a:schemeClr>
                </a:solidFill>
              </a:rPr>
              <a:t>Skador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sv-SE" sz="4000">
                <a:solidFill>
                  <a:schemeClr val="tx2">
                    <a:lumMod val="60000"/>
                    <a:lumOff val="40000"/>
                  </a:schemeClr>
                </a:solidFill>
              </a:rPr>
              <a:t>Återhämtning</a:t>
            </a:r>
          </a:p>
        </p:txBody>
      </p:sp>
    </p:spTree>
    <p:extLst>
      <p:ext uri="{BB962C8B-B14F-4D97-AF65-F5344CB8AC3E}">
        <p14:creationId xmlns:p14="http://schemas.microsoft.com/office/powerpoint/2010/main" val="3076239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B97091-ECF8-4CCB-9746-F6EFF4EE9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</p:spPr>
        <p:txBody>
          <a:bodyPr>
            <a:normAutofit/>
          </a:bodyPr>
          <a:lstStyle/>
          <a:p>
            <a:r>
              <a:rPr lang="sv-SE"/>
              <a:t>Återhämtning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AFD78B5A-52F3-2DA0-3856-1EDBECBEAD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4594638"/>
              </p:ext>
            </p:extLst>
          </p:nvPr>
        </p:nvGraphicFramePr>
        <p:xfrm>
          <a:off x="684212" y="685800"/>
          <a:ext cx="10820399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6718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342E13-D4EB-41C5-B9FF-D958B2078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311150"/>
            <a:ext cx="8534400" cy="894293"/>
          </a:xfrm>
        </p:spPr>
        <p:txBody>
          <a:bodyPr/>
          <a:lstStyle/>
          <a:p>
            <a:pPr algn="ctr"/>
            <a:r>
              <a:rPr lang="sv-SE" dirty="0"/>
              <a:t>Kondition</a:t>
            </a:r>
          </a:p>
        </p:txBody>
      </p:sp>
      <p:graphicFrame>
        <p:nvGraphicFramePr>
          <p:cNvPr id="6" name="Platshållare för innehåll 2">
            <a:extLst>
              <a:ext uri="{FF2B5EF4-FFF2-40B4-BE49-F238E27FC236}">
                <a16:creationId xmlns:a16="http://schemas.microsoft.com/office/drawing/2014/main" id="{8B0F6E64-682D-4093-F2CA-C57535CFA3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336871"/>
              </p:ext>
            </p:extLst>
          </p:nvPr>
        </p:nvGraphicFramePr>
        <p:xfrm>
          <a:off x="817562" y="1952625"/>
          <a:ext cx="8534400" cy="2763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Bildobjekt 3">
            <a:extLst>
              <a:ext uri="{FF2B5EF4-FFF2-40B4-BE49-F238E27FC236}">
                <a16:creationId xmlns:a16="http://schemas.microsoft.com/office/drawing/2014/main" id="{1B2D591E-6DEF-42A4-A1B2-A08615E395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2372" y="4325443"/>
            <a:ext cx="2724780" cy="222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764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ADF522-2FE1-4BE9-9B29-48A24591C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75620"/>
            <a:ext cx="8534400" cy="1507067"/>
          </a:xfrm>
        </p:spPr>
        <p:txBody>
          <a:bodyPr/>
          <a:lstStyle/>
          <a:p>
            <a:pPr algn="ctr"/>
            <a:r>
              <a:rPr lang="sv-SE" dirty="0"/>
              <a:t>Musklerna/kroppen</a:t>
            </a:r>
          </a:p>
        </p:txBody>
      </p:sp>
      <p:graphicFrame>
        <p:nvGraphicFramePr>
          <p:cNvPr id="1029" name="Platshållare för innehåll 2">
            <a:extLst>
              <a:ext uri="{FF2B5EF4-FFF2-40B4-BE49-F238E27FC236}">
                <a16:creationId xmlns:a16="http://schemas.microsoft.com/office/drawing/2014/main" id="{1B0235F1-37EB-B054-C1BE-78BFCF9B96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1591663"/>
              </p:ext>
            </p:extLst>
          </p:nvPr>
        </p:nvGraphicFramePr>
        <p:xfrm>
          <a:off x="854592" y="2324099"/>
          <a:ext cx="8534400" cy="3057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Bodybuilding Man Gym Tecknad - Gratis bilder på Pixabay">
            <a:extLst>
              <a:ext uri="{FF2B5EF4-FFF2-40B4-BE49-F238E27FC236}">
                <a16:creationId xmlns:a16="http://schemas.microsoft.com/office/drawing/2014/main" id="{1509EDFC-642C-4302-93E8-F30710A67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1975" y="950413"/>
            <a:ext cx="2902449" cy="2902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50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29448D9-8F1D-4CFE-93BA-E0272F0DBD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69B0BBF-9F86-4E58-AC6F-E1740B190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7543800" cy="1507067"/>
          </a:xfrm>
        </p:spPr>
        <p:txBody>
          <a:bodyPr>
            <a:normAutofit/>
          </a:bodyPr>
          <a:lstStyle/>
          <a:p>
            <a:r>
              <a:rPr lang="sv-SE"/>
              <a:t>Musklerna/kroppen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11D326F-DF58-48AD-BEDF-E70B5F14E3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563" r="29004" b="-1"/>
          <a:stretch/>
        </p:blipFill>
        <p:spPr>
          <a:xfrm>
            <a:off x="8820603" y="10"/>
            <a:ext cx="3371397" cy="6857990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94749DEA-AC6C-4834-A330-03A1796B8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0CBC5D1-BAF0-454E-9D7C-68370AA95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ABB9F45-32F7-4915-A94F-F1E34B32D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4EA6F09-00FD-4C50-A2DF-D0B1CC4C9A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B8B975B-2618-4734-A401-FAB745190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EF4B123-0577-4F10-986B-6BD86396AB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Platshållare för innehåll 2">
            <a:extLst>
              <a:ext uri="{FF2B5EF4-FFF2-40B4-BE49-F238E27FC236}">
                <a16:creationId xmlns:a16="http://schemas.microsoft.com/office/drawing/2014/main" id="{168C3CAE-FD34-47AA-37D3-6456ECE2BA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447711"/>
              </p:ext>
            </p:extLst>
          </p:nvPr>
        </p:nvGraphicFramePr>
        <p:xfrm>
          <a:off x="684211" y="685800"/>
          <a:ext cx="7493137" cy="3615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6439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900800-90FC-4716-B5AB-54DF1BC44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325" y="511233"/>
            <a:ext cx="8534400" cy="1507067"/>
          </a:xfrm>
        </p:spPr>
        <p:txBody>
          <a:bodyPr/>
          <a:lstStyle/>
          <a:p>
            <a:pPr algn="ctr"/>
            <a:r>
              <a:rPr lang="sv-SE"/>
              <a:t>Styrketräning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BA66F0-E4D4-4198-B64E-1365F53B2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325" y="2162175"/>
            <a:ext cx="9524875" cy="2987901"/>
          </a:xfrm>
        </p:spPr>
        <p:txBody>
          <a:bodyPr/>
          <a:lstStyle/>
          <a:p>
            <a:pPr marL="0" indent="0">
              <a:buNone/>
            </a:pPr>
            <a:r>
              <a:rPr lang="sv-SE" sz="2800" b="1" u="sng">
                <a:solidFill>
                  <a:schemeClr val="tx1"/>
                </a:solidFill>
              </a:rPr>
              <a:t>Varför ska man styrketräna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>
                <a:solidFill>
                  <a:schemeClr val="tx1"/>
                </a:solidFill>
              </a:rPr>
              <a:t>Musklerna stärks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>
                <a:solidFill>
                  <a:schemeClr val="tx1"/>
                </a:solidFill>
              </a:rPr>
              <a:t>Skelettet stärks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>
                <a:solidFill>
                  <a:schemeClr val="tx1"/>
                </a:solidFill>
              </a:rPr>
              <a:t>Bättre blodcirkulation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>
                <a:solidFill>
                  <a:schemeClr val="tx1"/>
                </a:solidFill>
              </a:rPr>
              <a:t>Bättre koordination (Alltså bättre samarbete muskler – nerver)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2CE8E5D6-0746-4208-9069-DE2E297345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7963" y="1520576"/>
            <a:ext cx="3800481" cy="2577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316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8CAD24-DC40-4342-9CC9-ECCEC8E92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781050"/>
            <a:ext cx="8534400" cy="1507067"/>
          </a:xfrm>
        </p:spPr>
        <p:txBody>
          <a:bodyPr/>
          <a:lstStyle/>
          <a:p>
            <a:pPr algn="ctr"/>
            <a:r>
              <a:rPr lang="sv-SE"/>
              <a:t>Skador/Skaderisk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0B9DDC-2EDC-459B-B2AC-E7FD4459F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449" y="2678558"/>
            <a:ext cx="85344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800">
                <a:solidFill>
                  <a:schemeClr val="tx1"/>
                </a:solidFill>
              </a:rPr>
              <a:t>Vad är en skada?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2800">
                <a:solidFill>
                  <a:schemeClr val="tx1"/>
                </a:solidFill>
              </a:rPr>
              <a:t> skada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2800">
                <a:solidFill>
                  <a:schemeClr val="tx1"/>
                </a:solidFill>
              </a:rPr>
              <a:t> Symtom</a:t>
            </a:r>
            <a:endParaRPr lang="sv-SE" sz="2800" dirty="0">
              <a:solidFill>
                <a:schemeClr val="tx1"/>
              </a:solidFill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BB81D0CB-0C6F-4A26-9C03-D3CED8AB0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1697" y="2678558"/>
            <a:ext cx="3316511" cy="3322608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FAB63271-4C85-4B59-A8E4-77F0F81AD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6517" y="2678558"/>
            <a:ext cx="1648058" cy="333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246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F3447D-DA70-45D9-AB7D-7F9E0B3C2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0244" y="449588"/>
            <a:ext cx="8534400" cy="1507067"/>
          </a:xfrm>
        </p:spPr>
        <p:txBody>
          <a:bodyPr/>
          <a:lstStyle/>
          <a:p>
            <a:pPr algn="ctr"/>
            <a:r>
              <a:rPr lang="sv-SE" dirty="0"/>
              <a:t>Två typer av skada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0A931B-CD95-4FCC-A508-3BBACF769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244" y="2298843"/>
            <a:ext cx="8534400" cy="36152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2800" b="1" u="sng" dirty="0">
                <a:solidFill>
                  <a:schemeClr val="tx1"/>
                </a:solidFill>
              </a:rPr>
              <a:t>Akuta skador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Exempelvis: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Stukning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Muskelbristning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Benbrott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Uppstår vid: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Trampa snett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Vridning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Krock</a:t>
            </a:r>
            <a:endParaRPr lang="sv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898C63F3-45D6-4687-9AAF-3CD622804B18}"/>
              </a:ext>
            </a:extLst>
          </p:cNvPr>
          <p:cNvSpPr txBox="1"/>
          <p:nvPr/>
        </p:nvSpPr>
        <p:spPr>
          <a:xfrm>
            <a:off x="5197565" y="2980827"/>
            <a:ext cx="4247079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 b="1" dirty="0"/>
              <a:t>Exempelvis:</a:t>
            </a:r>
          </a:p>
          <a:p>
            <a:r>
              <a:rPr lang="sv-SE" sz="2400" dirty="0" err="1"/>
              <a:t>Benhinneinflamation</a:t>
            </a:r>
            <a:endParaRPr lang="sv-SE" sz="2400" dirty="0"/>
          </a:p>
          <a:p>
            <a:r>
              <a:rPr lang="sv-SE" sz="2400" dirty="0"/>
              <a:t>Musarm</a:t>
            </a:r>
          </a:p>
          <a:p>
            <a:r>
              <a:rPr lang="sv-SE" sz="2400" dirty="0" err="1"/>
              <a:t>Schlatter</a:t>
            </a:r>
            <a:endParaRPr lang="sv-SE" sz="2400" dirty="0"/>
          </a:p>
          <a:p>
            <a:r>
              <a:rPr lang="sv-SE" sz="2800" b="1" dirty="0"/>
              <a:t>Uppstår vid: </a:t>
            </a:r>
          </a:p>
          <a:p>
            <a:r>
              <a:rPr lang="sv-SE" sz="2400" dirty="0"/>
              <a:t>Fel teknik, man står fel går fel eller sitter fel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02A6685E-E125-4BAD-BBA7-7F622C1DEBB4}"/>
              </a:ext>
            </a:extLst>
          </p:cNvPr>
          <p:cNvSpPr txBox="1"/>
          <p:nvPr/>
        </p:nvSpPr>
        <p:spPr>
          <a:xfrm>
            <a:off x="5197565" y="2478979"/>
            <a:ext cx="42470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v-SE" sz="2800" b="1" dirty="0">
                <a:solidFill>
                  <a:schemeClr val="tx1"/>
                </a:solidFill>
              </a:rPr>
              <a:t>Överbelastningsskador</a:t>
            </a:r>
          </a:p>
        </p:txBody>
      </p:sp>
    </p:spTree>
    <p:extLst>
      <p:ext uri="{BB962C8B-B14F-4D97-AF65-F5344CB8AC3E}">
        <p14:creationId xmlns:p14="http://schemas.microsoft.com/office/powerpoint/2010/main" val="319283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ED3D0C0-5C16-4E18-9395-50C46F676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4919" y="685800"/>
            <a:ext cx="3705269" cy="5308599"/>
          </a:xfrm>
        </p:spPr>
        <p:txBody>
          <a:bodyPr>
            <a:normAutofit/>
          </a:bodyPr>
          <a:lstStyle/>
          <a:p>
            <a:r>
              <a:rPr lang="sv-SE" sz="3200">
                <a:solidFill>
                  <a:srgbClr val="FFFFFF"/>
                </a:solidFill>
              </a:rPr>
              <a:t>Riskfaktorer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989A89-441A-4271-BC21-324FD2784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6553" y="685800"/>
            <a:ext cx="4754563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>
                <a:solidFill>
                  <a:srgbClr val="FFFFFF"/>
                </a:solidFill>
              </a:rPr>
              <a:t>  </a:t>
            </a:r>
            <a:r>
              <a:rPr lang="sv-SE" sz="1800" b="1" u="sng">
                <a:solidFill>
                  <a:srgbClr val="FFFFFF"/>
                </a:solidFill>
              </a:rPr>
              <a:t>Hitta riskfaktorerna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1800">
                <a:solidFill>
                  <a:srgbClr val="FFFFFF"/>
                </a:solidFill>
              </a:rPr>
              <a:t>Träna utan uppvärmning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1800">
                <a:solidFill>
                  <a:srgbClr val="FFFFFF"/>
                </a:solidFill>
              </a:rPr>
              <a:t>För hård belastning (man tar i mer än kroppen klarar av)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1800">
                <a:solidFill>
                  <a:srgbClr val="FFFFFF"/>
                </a:solidFill>
              </a:rPr>
              <a:t>Felaktig teknik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1800">
                <a:solidFill>
                  <a:srgbClr val="FFFFFF"/>
                </a:solidFill>
              </a:rPr>
              <a:t>Återgång till träning innan skadan läkt tillräckligt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1800">
                <a:solidFill>
                  <a:srgbClr val="FFFFFF"/>
                </a:solidFill>
              </a:rPr>
              <a:t>Dålig eller felaktig träningsutrustning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1800">
                <a:solidFill>
                  <a:srgbClr val="FFFFFF"/>
                </a:solidFill>
              </a:rPr>
              <a:t>Dåligt underlag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1800">
                <a:solidFill>
                  <a:srgbClr val="FFFFFF"/>
                </a:solidFill>
              </a:rPr>
              <a:t>Upprepad enformig träning som belastar kroppen fel</a:t>
            </a:r>
          </a:p>
          <a:p>
            <a:endParaRPr lang="sv-SE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273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1BBDC9-2DC6-4959-AC3D-49A5DCB05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2EAC32-EEC0-407F-A6A8-DDFD341AC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4919" y="685800"/>
            <a:ext cx="3705269" cy="5308599"/>
          </a:xfrm>
        </p:spPr>
        <p:txBody>
          <a:bodyPr>
            <a:normAutofit/>
          </a:bodyPr>
          <a:lstStyle/>
          <a:p>
            <a:r>
              <a:rPr lang="sv-SE" sz="3200" dirty="0">
                <a:solidFill>
                  <a:srgbClr val="FFFFFF"/>
                </a:solidFill>
              </a:rPr>
              <a:t>Att Förebygga skador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53604C-A0BA-411C-96D9-E37B111AE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6553" y="685800"/>
            <a:ext cx="4754563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>
                <a:solidFill>
                  <a:srgbClr val="FFFFFF"/>
                </a:solidFill>
              </a:rPr>
              <a:t> Att förebygga </a:t>
            </a:r>
            <a:r>
              <a:rPr lang="sv-SE" sz="1800">
                <a:solidFill>
                  <a:srgbClr val="FFFFFF"/>
                </a:solidFill>
              </a:rPr>
              <a:t>= Att förhindra att de uppstår</a:t>
            </a:r>
          </a:p>
          <a:p>
            <a:pPr marL="0" indent="0">
              <a:buNone/>
            </a:pPr>
            <a:r>
              <a:rPr lang="sv-SE" sz="1800" b="1">
                <a:solidFill>
                  <a:srgbClr val="FFFFFF"/>
                </a:solidFill>
              </a:rPr>
              <a:t>   Olika sätt att förebygga riskerna: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1800">
                <a:solidFill>
                  <a:srgbClr val="FFFFFF"/>
                </a:solidFill>
              </a:rPr>
              <a:t>Uppvärmning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1800">
                <a:solidFill>
                  <a:srgbClr val="FFFFFF"/>
                </a:solidFill>
              </a:rPr>
              <a:t>Rätt utrustning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1800">
                <a:solidFill>
                  <a:srgbClr val="FFFFFF"/>
                </a:solidFill>
              </a:rPr>
              <a:t>Rätt teknik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1800">
                <a:solidFill>
                  <a:srgbClr val="FFFFFF"/>
                </a:solidFill>
              </a:rPr>
              <a:t>Ha koll på omgivningen</a:t>
            </a:r>
          </a:p>
          <a:p>
            <a:endParaRPr lang="sv-SE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458728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Sek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TM02900771[[fn=Del]]</Template>
  <TotalTime>4247</TotalTime>
  <Words>283</Words>
  <Application>Microsoft Office PowerPoint</Application>
  <PresentationFormat>Bredbild</PresentationFormat>
  <Paragraphs>75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Sektor</vt:lpstr>
      <vt:lpstr>Träningslära</vt:lpstr>
      <vt:lpstr>Kondition</vt:lpstr>
      <vt:lpstr>Musklerna/kroppen</vt:lpstr>
      <vt:lpstr>Musklerna/kroppen</vt:lpstr>
      <vt:lpstr>Styrketräning</vt:lpstr>
      <vt:lpstr>Skador/Skaderisk</vt:lpstr>
      <vt:lpstr>Två typer av skada</vt:lpstr>
      <vt:lpstr>Riskfaktorer</vt:lpstr>
      <vt:lpstr>Att Förebygga skador</vt:lpstr>
      <vt:lpstr>Återhämtning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Träningslära</dc:title>
  <dc:creator>Mathias Jansson</dc:creator>
  <cp:lastModifiedBy>Mathias Jansson</cp:lastModifiedBy>
  <cp:revision>2</cp:revision>
  <dcterms:created xsi:type="dcterms:W3CDTF">2024-11-18T10:30:57Z</dcterms:created>
  <dcterms:modified xsi:type="dcterms:W3CDTF">2024-11-21T09:18:40Z</dcterms:modified>
</cp:coreProperties>
</file>